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4">
  <p:sldMasterIdLst>
    <p:sldMasterId id="2147483648" r:id="rId1"/>
  </p:sldMasterIdLst>
  <p:notesMasterIdLst>
    <p:notesMasterId r:id="rId13"/>
  </p:notesMasterIdLst>
  <p:sldIdLst>
    <p:sldId id="278" r:id="rId2"/>
    <p:sldId id="256" r:id="rId3"/>
    <p:sldId id="257" r:id="rId4"/>
    <p:sldId id="258" r:id="rId5"/>
    <p:sldId id="259" r:id="rId6"/>
    <p:sldId id="264" r:id="rId7"/>
    <p:sldId id="275" r:id="rId8"/>
    <p:sldId id="260" r:id="rId9"/>
    <p:sldId id="263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EFF8"/>
    <a:srgbClr val="B5F4F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5" autoAdjust="0"/>
  </p:normalViewPr>
  <p:slideViewPr>
    <p:cSldViewPr>
      <p:cViewPr varScale="1">
        <p:scale>
          <a:sx n="93" d="100"/>
          <a:sy n="93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2F8A4-8E49-4E18-B2C0-0CEE00143DCC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899EC-CC9C-432E-AE8E-D5329B962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rgbClr val="9AEFF8">
                <a:alpha val="50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5803" y="-619125"/>
            <a:ext cx="9442997" cy="7629525"/>
            <a:chOff x="5803" y="-618717"/>
            <a:chExt cx="9442997" cy="7629117"/>
          </a:xfrm>
        </p:grpSpPr>
        <p:pic>
          <p:nvPicPr>
            <p:cNvPr id="3" name="Picture 9" descr="E:\Документы у Инны важно\уроки\МХК\копилка по коми культуре\РК где ты живешь разное\map\big\5129_8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803" y="-618717"/>
              <a:ext cx="9138197" cy="7476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 descr="I:\учитель года\мастер-класс Шаталова\CHIPSAN.jpg"/>
            <p:cNvPicPr>
              <a:picLocks noChangeAspect="1" noChangeArrowheads="1"/>
            </p:cNvPicPr>
            <p:nvPr/>
          </p:nvPicPr>
          <p:blipFill>
            <a:blip r:embed="rId3"/>
            <a:srcRect l="3847" t="2441"/>
            <a:stretch>
              <a:fillRect/>
            </a:stretch>
          </p:blipFill>
          <p:spPr bwMode="auto">
            <a:xfrm>
              <a:off x="7543800" y="3733800"/>
              <a:ext cx="1905000" cy="327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838200"/>
            <a:ext cx="6858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Считалки “</a:t>
            </a:r>
            <a:r>
              <a:rPr lang="ru-RU" sz="4000" dirty="0" err="1" smtClean="0"/>
              <a:t>лыдьдьысянкыы</a:t>
            </a:r>
            <a:r>
              <a:rPr lang="ru-RU" sz="4000" dirty="0" smtClean="0"/>
              <a:t>” — это рифмо­ванный стишок из созвучий с подчеркнутым ритмом. </a:t>
            </a:r>
          </a:p>
          <a:p>
            <a:endParaRPr lang="ru-RU" sz="4000" dirty="0" smtClean="0"/>
          </a:p>
          <a:p>
            <a:r>
              <a:rPr lang="ru-RU" sz="4000" dirty="0" smtClean="0"/>
              <a:t>“</a:t>
            </a:r>
            <a:r>
              <a:rPr lang="ru-RU" sz="4000" dirty="0" err="1" smtClean="0"/>
              <a:t>экетэ-пекетэ-пуке-тэма</a:t>
            </a:r>
            <a:r>
              <a:rPr lang="ru-RU" sz="4000" dirty="0" smtClean="0"/>
              <a:t>, </a:t>
            </a:r>
            <a:r>
              <a:rPr lang="ru-RU" sz="4000" dirty="0" err="1" smtClean="0"/>
              <a:t>кабыр</a:t>
            </a:r>
            <a:r>
              <a:rPr lang="ru-RU" sz="4000" dirty="0" smtClean="0"/>
              <a:t>, </a:t>
            </a:r>
            <a:r>
              <a:rPr lang="ru-RU" sz="4000" dirty="0" err="1" smtClean="0"/>
              <a:t>кабир</a:t>
            </a:r>
            <a:r>
              <a:rPr lang="ru-RU" sz="4000" dirty="0" smtClean="0"/>
              <a:t> дай </a:t>
            </a:r>
            <a:r>
              <a:rPr lang="ru-RU" sz="4000" dirty="0" err="1" smtClean="0"/>
              <a:t>мана</a:t>
            </a:r>
            <a:r>
              <a:rPr lang="ru-RU" sz="4000" dirty="0" smtClean="0"/>
              <a:t>”. </a:t>
            </a:r>
          </a:p>
          <a:p>
            <a:endParaRPr lang="ru-RU" dirty="0"/>
          </a:p>
        </p:txBody>
      </p:sp>
      <p:pic>
        <p:nvPicPr>
          <p:cNvPr id="5" name="Picture 2" descr="J:\коми\DSC0236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3124200"/>
            <a:ext cx="26860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60198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Коми народная лирика </a:t>
            </a:r>
            <a:r>
              <a:rPr lang="ru-RU" sz="3600" dirty="0" err="1" smtClean="0"/>
              <a:t>Вычегды</a:t>
            </a:r>
            <a:r>
              <a:rPr lang="ru-RU" sz="3600" dirty="0" smtClean="0"/>
              <a:t> и </a:t>
            </a:r>
            <a:r>
              <a:rPr lang="ru-RU" sz="3600" dirty="0" err="1" smtClean="0"/>
              <a:t>Сысолы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209800" y="1524000"/>
            <a:ext cx="6934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Абу </a:t>
            </a:r>
            <a:r>
              <a:rPr lang="ru-RU" sz="2400" dirty="0" err="1" smtClean="0"/>
              <a:t>кузь</a:t>
            </a:r>
            <a:r>
              <a:rPr lang="ru-RU" sz="2400" dirty="0" smtClean="0"/>
              <a:t> и ни </a:t>
            </a:r>
            <a:r>
              <a:rPr lang="ru-RU" sz="2400" dirty="0" err="1" smtClean="0"/>
              <a:t>дженьыд</a:t>
            </a:r>
            <a:r>
              <a:rPr lang="ru-RU" sz="2400" dirty="0" smtClean="0"/>
              <a:t>,      </a:t>
            </a:r>
          </a:p>
          <a:p>
            <a:r>
              <a:rPr lang="ru-RU" sz="2400" dirty="0" smtClean="0"/>
              <a:t>Абу </a:t>
            </a:r>
            <a:r>
              <a:rPr lang="ru-RU" sz="2400" dirty="0" err="1" smtClean="0"/>
              <a:t>кыз</a:t>
            </a:r>
            <a:r>
              <a:rPr lang="ru-RU" sz="2400" dirty="0" smtClean="0"/>
              <a:t> и ни </a:t>
            </a:r>
            <a:r>
              <a:rPr lang="ru-RU" sz="2400" dirty="0" err="1" smtClean="0"/>
              <a:t>в</a:t>
            </a:r>
            <a:r>
              <a:rPr lang="ru-RU" sz="2400" dirty="0" err="1" smtClean="0">
                <a:sym typeface="Times New Roman"/>
              </a:rPr>
              <a:t></a:t>
            </a:r>
            <a:r>
              <a:rPr lang="ru-RU" sz="2400" dirty="0" err="1" smtClean="0"/>
              <a:t>сньыд</a:t>
            </a:r>
            <a:r>
              <a:rPr lang="ru-RU" sz="2400" dirty="0" smtClean="0"/>
              <a:t>,        </a:t>
            </a:r>
          </a:p>
          <a:p>
            <a:r>
              <a:rPr lang="ru-RU" sz="2400" dirty="0" smtClean="0"/>
              <a:t>Самой </a:t>
            </a:r>
            <a:r>
              <a:rPr lang="ru-RU" sz="2400" dirty="0" err="1" smtClean="0"/>
              <a:t>буретш</a:t>
            </a:r>
            <a:r>
              <a:rPr lang="ru-RU" sz="2400" dirty="0" smtClean="0"/>
              <a:t> </a:t>
            </a:r>
            <a:r>
              <a:rPr lang="ru-RU" sz="2400" dirty="0" err="1" smtClean="0"/>
              <a:t>тушаа</a:t>
            </a:r>
            <a:r>
              <a:rPr lang="ru-RU" sz="2400" dirty="0" smtClean="0"/>
              <a:t>,          </a:t>
            </a:r>
          </a:p>
          <a:p>
            <a:r>
              <a:rPr lang="ru-RU" sz="2400" dirty="0" err="1" smtClean="0"/>
              <a:t>Сь</a:t>
            </a:r>
            <a:r>
              <a:rPr lang="ru-RU" sz="2400" dirty="0" err="1" smtClean="0">
                <a:sym typeface="Times New Roman"/>
              </a:rPr>
              <a:t></a:t>
            </a:r>
            <a:r>
              <a:rPr lang="ru-RU" sz="2400" dirty="0" err="1" smtClean="0"/>
              <a:t>дiник</a:t>
            </a:r>
            <a:r>
              <a:rPr lang="ru-RU" sz="2400" dirty="0" smtClean="0"/>
              <a:t> и </a:t>
            </a:r>
            <a:r>
              <a:rPr lang="ru-RU" sz="2400" dirty="0" err="1" smtClean="0"/>
              <a:t>синтаска</a:t>
            </a:r>
            <a:r>
              <a:rPr lang="ru-RU" sz="2400" dirty="0" smtClean="0"/>
              <a:t>,           </a:t>
            </a:r>
          </a:p>
          <a:p>
            <a:r>
              <a:rPr lang="ru-RU" sz="2400" dirty="0" err="1" smtClean="0"/>
              <a:t>Сь</a:t>
            </a:r>
            <a:r>
              <a:rPr lang="ru-RU" sz="2400" dirty="0" err="1" smtClean="0">
                <a:sym typeface="Times New Roman"/>
              </a:rPr>
              <a:t></a:t>
            </a:r>
            <a:r>
              <a:rPr lang="ru-RU" sz="2400" dirty="0" err="1" smtClean="0"/>
              <a:t>дiник</a:t>
            </a:r>
            <a:r>
              <a:rPr lang="ru-RU" sz="2400" dirty="0" smtClean="0"/>
              <a:t> и </a:t>
            </a:r>
            <a:r>
              <a:rPr lang="ru-RU" sz="2400" dirty="0" err="1" smtClean="0"/>
              <a:t>юрсиа</a:t>
            </a:r>
            <a:r>
              <a:rPr lang="ru-RU" sz="2400" dirty="0" smtClean="0"/>
              <a:t>,                </a:t>
            </a:r>
          </a:p>
          <a:p>
            <a:r>
              <a:rPr lang="ru-RU" sz="2400" dirty="0" err="1" smtClean="0"/>
              <a:t>Бандзиб</a:t>
            </a:r>
            <a:r>
              <a:rPr lang="ru-RU" sz="2400" dirty="0" smtClean="0"/>
              <a:t> </a:t>
            </a:r>
            <a:r>
              <a:rPr lang="ru-RU" sz="2400" dirty="0" err="1" smtClean="0"/>
              <a:t>йылын</a:t>
            </a:r>
            <a:r>
              <a:rPr lang="ru-RU" sz="2400" dirty="0" smtClean="0"/>
              <a:t> </a:t>
            </a:r>
            <a:r>
              <a:rPr lang="ru-RU" sz="2400" dirty="0" err="1" smtClean="0"/>
              <a:t>ал</a:t>
            </a:r>
            <a:r>
              <a:rPr lang="ru-RU" sz="2400" dirty="0" err="1" smtClean="0">
                <a:sym typeface="Times New Roman"/>
              </a:rPr>
              <a:t></a:t>
            </a:r>
            <a:r>
              <a:rPr lang="ru-RU" sz="2400" dirty="0" err="1" smtClean="0"/>
              <a:t>й-г</a:t>
            </a:r>
            <a:r>
              <a:rPr lang="ru-RU" sz="2400" dirty="0" err="1" smtClean="0">
                <a:sym typeface="Times New Roman"/>
              </a:rPr>
              <a:t></a:t>
            </a:r>
            <a:r>
              <a:rPr lang="ru-RU" sz="2400" dirty="0" err="1" smtClean="0"/>
              <a:t>рд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Не низка, не высока,  </a:t>
            </a:r>
          </a:p>
          <a:p>
            <a:r>
              <a:rPr lang="ru-RU" sz="2400" dirty="0" smtClean="0"/>
              <a:t>Не толста, и не тонка, </a:t>
            </a:r>
          </a:p>
          <a:p>
            <a:r>
              <a:rPr lang="ru-RU" sz="2400" dirty="0" smtClean="0"/>
              <a:t>Фигура в самый раз, </a:t>
            </a:r>
          </a:p>
          <a:p>
            <a:r>
              <a:rPr lang="ru-RU" sz="2400" dirty="0" smtClean="0"/>
              <a:t>С черноватыми бровями,</a:t>
            </a:r>
          </a:p>
          <a:p>
            <a:r>
              <a:rPr lang="ru-RU" sz="2400" dirty="0" smtClean="0"/>
              <a:t>С темноватыми волосами, </a:t>
            </a:r>
          </a:p>
          <a:p>
            <a:r>
              <a:rPr lang="ru-RU" sz="2400" dirty="0" smtClean="0"/>
              <a:t>На щеках аленький румянец.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6600" y="2286000"/>
            <a:ext cx="2991845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solidFill>
                  <a:srgbClr val="C00000"/>
                </a:solidFill>
              </a:rPr>
              <a:t>Истоки</a:t>
            </a:r>
          </a:p>
          <a:p>
            <a:pPr algn="ctr"/>
            <a:r>
              <a:rPr lang="ru-RU" sz="7200" b="1" dirty="0" smtClean="0">
                <a:solidFill>
                  <a:srgbClr val="C00000"/>
                </a:solidFill>
              </a:rPr>
              <a:t>коми </a:t>
            </a:r>
          </a:p>
          <a:p>
            <a:pPr algn="ctr"/>
            <a:r>
              <a:rPr lang="ru-RU" sz="7200" b="1" dirty="0" smtClean="0">
                <a:solidFill>
                  <a:srgbClr val="C00000"/>
                </a:solidFill>
              </a:rPr>
              <a:t>песни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5" name="Picture 3" descr="F:\www\myth\img\h\359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5675" y="3916680"/>
            <a:ext cx="1838325" cy="2941320"/>
          </a:xfrm>
          <a:prstGeom prst="rect">
            <a:avLst/>
          </a:prstGeom>
          <a:noFill/>
        </p:spPr>
      </p:pic>
      <p:pic>
        <p:nvPicPr>
          <p:cNvPr id="3076" name="Picture 4" descr="F:\data\images\komi_starover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2918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066800"/>
            <a:ext cx="7848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обрядовая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эпическая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шуточная песня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солдатская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эпическая сказка, которую можно петь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величальная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песня-импровизация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колыбельная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песня-дразнилка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духовный стих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плясовая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игровая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круговая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застольная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песня, исполнявшаяся на посиделках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не имеющая определенной бытовой функции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старинная</a:t>
            </a:r>
            <a:endParaRPr lang="ru-RU" sz="2000" dirty="0">
              <a:latin typeface="Comic Sans MS" pitchFamily="66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Коми народные песни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3581400"/>
            <a:ext cx="251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err="1" smtClean="0"/>
              <a:t>Кудым-Оша</a:t>
            </a:r>
            <a:r>
              <a:rPr lang="ru-RU" sz="3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Пера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err="1" smtClean="0"/>
              <a:t>Йиркап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67000" y="381000"/>
            <a:ext cx="6172200" cy="1143000"/>
          </a:xfrm>
        </p:spPr>
        <p:txBody>
          <a:bodyPr/>
          <a:lstStyle/>
          <a:p>
            <a:r>
              <a:rPr lang="ru-RU" dirty="0" smtClean="0"/>
              <a:t>Героический эпос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20343381">
            <a:off x="56192" y="558306"/>
            <a:ext cx="3294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эпические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2050" name="Picture 2" descr="F:\www\myth\img\h\102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4065190"/>
            <a:ext cx="2362200" cy="2792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разбойничье-колдовской</a:t>
            </a:r>
            <a:r>
              <a:rPr lang="ru-RU" dirty="0" smtClean="0"/>
              <a:t> эпос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524000"/>
            <a:ext cx="5791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err="1" smtClean="0"/>
              <a:t>Яг</a:t>
            </a:r>
            <a:r>
              <a:rPr lang="ru-RU" sz="3200" dirty="0" smtClean="0"/>
              <a:t> Морт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К</a:t>
            </a:r>
            <a:r>
              <a:rPr lang="ru-RU" sz="3200" dirty="0" smtClean="0">
                <a:sym typeface="Times New Roman"/>
              </a:rPr>
              <a:t>о</a:t>
            </a:r>
            <a:r>
              <a:rPr lang="ru-RU" sz="3200" dirty="0" smtClean="0"/>
              <a:t>рт </a:t>
            </a:r>
            <a:r>
              <a:rPr lang="ru-RU" sz="3200" dirty="0" err="1" smtClean="0"/>
              <a:t>Айка</a:t>
            </a: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3200" dirty="0" err="1" smtClean="0"/>
              <a:t>Шыпича</a:t>
            </a: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3200" dirty="0" err="1" smtClean="0"/>
              <a:t>Тунныръяка</a:t>
            </a: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3200" dirty="0" err="1" smtClean="0"/>
              <a:t>Йиркап</a:t>
            </a: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err="1" smtClean="0"/>
              <a:t>Тунныръяк</a:t>
            </a: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err="1" smtClean="0"/>
              <a:t>Лупарья</a:t>
            </a: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err="1" smtClean="0"/>
              <a:t>Гань</a:t>
            </a:r>
            <a:r>
              <a:rPr lang="ru-RU" sz="3200" dirty="0" smtClean="0"/>
              <a:t> Иван</a:t>
            </a:r>
          </a:p>
        </p:txBody>
      </p:sp>
      <p:sp>
        <p:nvSpPr>
          <p:cNvPr id="4" name="Прямоугольник 3"/>
          <p:cNvSpPr/>
          <p:nvPr/>
        </p:nvSpPr>
        <p:spPr>
          <a:xfrm rot="20343381">
            <a:off x="5009192" y="2310907"/>
            <a:ext cx="3294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эпические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исторические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524000"/>
            <a:ext cx="533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400" dirty="0" smtClean="0"/>
              <a:t>Пугачёв</a:t>
            </a:r>
          </a:p>
          <a:p>
            <a:pPr>
              <a:buFont typeface="Arial" pitchFamily="34" charset="0"/>
              <a:buChar char="•"/>
            </a:pPr>
            <a:r>
              <a:rPr lang="ru-RU" sz="4400" dirty="0" smtClean="0"/>
              <a:t>про Платова-казака</a:t>
            </a:r>
          </a:p>
          <a:p>
            <a:pPr>
              <a:buFont typeface="Arial" pitchFamily="34" charset="0"/>
              <a:buChar char="•"/>
            </a:pPr>
            <a:r>
              <a:rPr lang="ru-RU" sz="4400" dirty="0" err="1" smtClean="0"/>
              <a:t>Кирьяи-Варьян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 rot="20343381">
            <a:off x="5466392" y="5376363"/>
            <a:ext cx="3294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эпические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F:\data\images\Albom\NATURE\RIV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2606" y="2590800"/>
            <a:ext cx="4091394" cy="304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6629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“Извини меня, что я намереваюсь убить тебя; ты сам набрел на меня, бедняжка; так не сердись, добрый старичок”</a:t>
            </a:r>
            <a:endParaRPr lang="ru-RU" sz="4000" dirty="0"/>
          </a:p>
        </p:txBody>
      </p:sp>
      <p:pic>
        <p:nvPicPr>
          <p:cNvPr id="6" name="Picture 11" descr="E:\Документы у Инны важно\уроки\МХК\копилка по коми культуре\РК где ты живешь разное\PICS\HUNT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76600"/>
            <a:ext cx="5333783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древние языческие заклинания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687354"/>
            <a:ext cx="7467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Ул</a:t>
            </a:r>
            <a:r>
              <a:rPr lang="ru-RU" sz="2400" dirty="0" err="1" smtClean="0">
                <a:sym typeface="Times New Roman"/>
              </a:rPr>
              <a:t>ь</a:t>
            </a:r>
            <a:r>
              <a:rPr lang="ru-RU" sz="2400" dirty="0" smtClean="0"/>
              <a:t> </a:t>
            </a:r>
            <a:r>
              <a:rPr lang="ru-RU" sz="2400" dirty="0" err="1" smtClean="0"/>
              <a:t>вужйооны</a:t>
            </a:r>
            <a:r>
              <a:rPr lang="ru-RU" sz="2400" dirty="0" smtClean="0"/>
              <a:t>,             </a:t>
            </a:r>
          </a:p>
          <a:p>
            <a:r>
              <a:rPr lang="ru-RU" sz="2400" dirty="0" err="1" smtClean="0"/>
              <a:t>Выл</a:t>
            </a:r>
            <a:r>
              <a:rPr lang="ru-RU" sz="2400" dirty="0" err="1" smtClean="0">
                <a:sym typeface="Times New Roman"/>
              </a:rPr>
              <a:t>ь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корйооны</a:t>
            </a:r>
            <a:r>
              <a:rPr lang="ru-RU" sz="2400" dirty="0" smtClean="0"/>
              <a:t>.            </a:t>
            </a:r>
          </a:p>
          <a:p>
            <a:r>
              <a:rPr lang="ru-RU" sz="2400" dirty="0" err="1" smtClean="0"/>
              <a:t>Порсьлы</a:t>
            </a:r>
            <a:r>
              <a:rPr lang="ru-RU" sz="2400" dirty="0" smtClean="0"/>
              <a:t> </a:t>
            </a:r>
            <a:r>
              <a:rPr lang="ru-RU" sz="2400" dirty="0" err="1" smtClean="0"/>
              <a:t>луд</a:t>
            </a:r>
            <a:r>
              <a:rPr lang="ru-RU" sz="2400" dirty="0" err="1" smtClean="0">
                <a:sym typeface="Times New Roman"/>
              </a:rPr>
              <a:t>ь</a:t>
            </a:r>
            <a:r>
              <a:rPr lang="ru-RU" sz="2400" dirty="0" smtClean="0">
                <a:sym typeface="Times New Roman"/>
              </a:rPr>
              <a:t> </a:t>
            </a:r>
            <a:r>
              <a:rPr lang="ru-RU" sz="2400" dirty="0" smtClean="0"/>
              <a:t>мыс,        </a:t>
            </a:r>
          </a:p>
          <a:p>
            <a:r>
              <a:rPr lang="ru-RU" sz="2400" dirty="0" err="1" smtClean="0"/>
              <a:t>Ыжлы</a:t>
            </a:r>
            <a:r>
              <a:rPr lang="ru-RU" sz="2400" dirty="0" smtClean="0"/>
              <a:t> </a:t>
            </a:r>
            <a:r>
              <a:rPr lang="ru-RU" sz="2400" dirty="0" err="1" smtClean="0"/>
              <a:t>кыз</a:t>
            </a:r>
            <a:r>
              <a:rPr lang="ru-RU" sz="2400" dirty="0" err="1" smtClean="0">
                <a:sym typeface="Times New Roman"/>
              </a:rPr>
              <a:t>ь</a:t>
            </a:r>
            <a:r>
              <a:rPr lang="ru-RU" sz="2400" dirty="0" err="1" smtClean="0"/>
              <a:t>мыс</a:t>
            </a:r>
            <a:r>
              <a:rPr lang="ru-RU" sz="2400" dirty="0" smtClean="0"/>
              <a:t>.           </a:t>
            </a:r>
          </a:p>
          <a:p>
            <a:r>
              <a:rPr lang="ru-RU" sz="2400" dirty="0" err="1" smtClean="0"/>
              <a:t>Ошлы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висьмыс</a:t>
            </a:r>
            <a:r>
              <a:rPr lang="ru-RU" sz="2400" dirty="0" smtClean="0"/>
              <a:t>.           </a:t>
            </a:r>
          </a:p>
          <a:p>
            <a:r>
              <a:rPr lang="ru-RU" sz="2400" dirty="0" err="1" smtClean="0"/>
              <a:t>Колялы</a:t>
            </a:r>
            <a:r>
              <a:rPr lang="ru-RU" sz="2400" dirty="0" smtClean="0"/>
              <a:t> здоровье.     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Внизу корнем укорениться,      </a:t>
            </a:r>
          </a:p>
          <a:p>
            <a:r>
              <a:rPr lang="ru-RU" sz="2400" dirty="0" smtClean="0"/>
              <a:t>Вверху листочком распуститься, </a:t>
            </a:r>
          </a:p>
          <a:p>
            <a:r>
              <a:rPr lang="ru-RU" sz="2400" dirty="0" smtClean="0"/>
              <a:t>Свинье пусть будет зуд, </a:t>
            </a:r>
          </a:p>
          <a:p>
            <a:r>
              <a:rPr lang="ru-RU" sz="2400" dirty="0" smtClean="0"/>
              <a:t>Овце — кашель, </a:t>
            </a:r>
          </a:p>
          <a:p>
            <a:r>
              <a:rPr lang="ru-RU" sz="2400" dirty="0" smtClean="0"/>
              <a:t>Медведю — болезнь, </a:t>
            </a:r>
          </a:p>
          <a:p>
            <a:r>
              <a:rPr lang="ru-RU" sz="2400" dirty="0" smtClean="0"/>
              <a:t>А Коленьке—здоровье.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20343381">
            <a:off x="4554674" y="2082306"/>
            <a:ext cx="35939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обрядовые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6146" name="Picture 2" descr="F:\data\images\Cale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038600"/>
            <a:ext cx="2540734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6705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Качаю я свое </a:t>
            </a:r>
            <a:r>
              <a:rPr lang="ru-RU" sz="3200" b="1" dirty="0" smtClean="0"/>
              <a:t>дитятко</a:t>
            </a:r>
            <a:r>
              <a:rPr lang="ru-RU" sz="3200" dirty="0" smtClean="0"/>
              <a:t> </a:t>
            </a:r>
          </a:p>
          <a:p>
            <a:r>
              <a:rPr lang="ru-RU" sz="3200" dirty="0" smtClean="0"/>
              <a:t>В хорошей люльке с </a:t>
            </a:r>
          </a:p>
          <a:p>
            <a:r>
              <a:rPr lang="ru-RU" sz="3200" dirty="0" smtClean="0"/>
              <a:t>Обручевым ободом, </a:t>
            </a:r>
          </a:p>
          <a:p>
            <a:r>
              <a:rPr lang="ru-RU" sz="3200" dirty="0" smtClean="0"/>
              <a:t>Качаю я свое дитятко </a:t>
            </a:r>
          </a:p>
          <a:p>
            <a:r>
              <a:rPr lang="ru-RU" sz="3200" dirty="0" smtClean="0"/>
              <a:t>В хорошей люльке с корневым ободом</a:t>
            </a:r>
          </a:p>
          <a:p>
            <a:endParaRPr lang="ru-RU" sz="3200" dirty="0" smtClean="0"/>
          </a:p>
          <a:p>
            <a:r>
              <a:rPr lang="ru-RU" sz="2800" dirty="0" smtClean="0"/>
              <a:t>Коз </a:t>
            </a:r>
            <a:r>
              <a:rPr lang="ru-RU" sz="2800" dirty="0" err="1" smtClean="0"/>
              <a:t>пу</a:t>
            </a:r>
            <a:r>
              <a:rPr lang="ru-RU" sz="2800" dirty="0" smtClean="0"/>
              <a:t> </a:t>
            </a:r>
            <a:r>
              <a:rPr lang="ru-RU" sz="2800" dirty="0" err="1" smtClean="0"/>
              <a:t>ме</a:t>
            </a:r>
            <a:r>
              <a:rPr lang="ru-RU" sz="2800" dirty="0" smtClean="0"/>
              <a:t> </a:t>
            </a:r>
            <a:r>
              <a:rPr lang="ru-RU" sz="2800" dirty="0" err="1" smtClean="0"/>
              <a:t>мадаэс</a:t>
            </a:r>
            <a:r>
              <a:rPr lang="ru-RU" sz="2800" dirty="0" smtClean="0"/>
              <a:t> </a:t>
            </a:r>
            <a:r>
              <a:rPr lang="ru-RU" sz="2800" dirty="0" err="1" smtClean="0"/>
              <a:t>качайта</a:t>
            </a:r>
            <a:r>
              <a:rPr lang="ru-RU" sz="2800" dirty="0" smtClean="0"/>
              <a:t> </a:t>
            </a:r>
            <a:r>
              <a:rPr lang="ru-RU" sz="2800" dirty="0" err="1" smtClean="0"/>
              <a:t>потанын</a:t>
            </a:r>
            <a:r>
              <a:rPr lang="ru-RU" sz="2800" dirty="0" smtClean="0"/>
              <a:t>, </a:t>
            </a:r>
          </a:p>
          <a:p>
            <a:r>
              <a:rPr lang="ru-RU" sz="2800" dirty="0" err="1" smtClean="0"/>
              <a:t>Кыдз</a:t>
            </a:r>
            <a:r>
              <a:rPr lang="ru-RU" sz="2800" dirty="0" smtClean="0"/>
              <a:t> </a:t>
            </a:r>
            <a:r>
              <a:rPr lang="ru-RU" sz="2800" dirty="0" err="1" smtClean="0"/>
              <a:t>пу</a:t>
            </a:r>
            <a:r>
              <a:rPr lang="ru-RU" sz="2800" dirty="0" smtClean="0"/>
              <a:t> </a:t>
            </a:r>
            <a:r>
              <a:rPr lang="ru-RU" sz="2800" dirty="0" err="1" smtClean="0"/>
              <a:t>ме</a:t>
            </a:r>
            <a:r>
              <a:rPr lang="ru-RU" sz="2800" dirty="0" smtClean="0"/>
              <a:t> </a:t>
            </a:r>
            <a:r>
              <a:rPr lang="ru-RU" sz="2800" dirty="0" err="1" smtClean="0"/>
              <a:t>мадаэс</a:t>
            </a:r>
            <a:r>
              <a:rPr lang="ru-RU" sz="2800" dirty="0" smtClean="0"/>
              <a:t> </a:t>
            </a:r>
            <a:r>
              <a:rPr lang="ru-RU" sz="2800" dirty="0" err="1" smtClean="0"/>
              <a:t>качайта</a:t>
            </a:r>
            <a:r>
              <a:rPr lang="ru-RU" sz="2800" dirty="0" smtClean="0"/>
              <a:t> </a:t>
            </a:r>
            <a:r>
              <a:rPr lang="ru-RU" sz="2800" dirty="0" err="1" smtClean="0"/>
              <a:t>лайкыд</a:t>
            </a:r>
            <a:r>
              <a:rPr lang="ru-RU" sz="2800" dirty="0" smtClean="0"/>
              <a:t> </a:t>
            </a:r>
            <a:r>
              <a:rPr lang="ru-RU" sz="2800" dirty="0" err="1" smtClean="0"/>
              <a:t>лайканын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5" name="Picture 9" descr="E:\Документы у Инны важно\уроки\МХК\копилка по коми культуре\РК где ты живешь разное\PICS\CHIL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1748" y="152400"/>
            <a:ext cx="2412252" cy="3773285"/>
          </a:xfrm>
          <a:prstGeom prst="rect">
            <a:avLst/>
          </a:prstGeom>
          <a:noFill/>
        </p:spPr>
      </p:pic>
      <p:pic>
        <p:nvPicPr>
          <p:cNvPr id="6" name="Picture 2" descr="E:\Документы у Инны важно\уроки\МХК\копилка по коми культуре\РК где ты живешь разное\PICS\CLOS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3048000"/>
            <a:ext cx="2438400" cy="31685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219</Words>
  <PresentationFormat>Экран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Слайд 2</vt:lpstr>
      <vt:lpstr>Коми народные песни</vt:lpstr>
      <vt:lpstr>Героический эпос</vt:lpstr>
      <vt:lpstr>разбойничье-колдовской эпос</vt:lpstr>
      <vt:lpstr>исторические </vt:lpstr>
      <vt:lpstr>Слайд 7</vt:lpstr>
      <vt:lpstr>древние языческие заклинания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22</cp:revision>
  <dcterms:modified xsi:type="dcterms:W3CDTF">2009-01-30T01:15:28Z</dcterms:modified>
</cp:coreProperties>
</file>