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0" r:id="rId2"/>
    <p:sldId id="261" r:id="rId3"/>
    <p:sldId id="262" r:id="rId4"/>
    <p:sldId id="263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2;&#1086;&#1080;%20&#1076;&#1086;&#1082;&#1091;&#1084;&#1077;&#1085;&#1090;&#1099;\&#1052;&#1086;&#1103;%20&#1084;&#1091;&#1079;&#1099;&#1082;&#1072;\&#1084;&#1077;&#1076;&#1083;&#1103;&#1082;&#1080;\05%20&#1044;&#1086;&#1088;&#1086;&#1078;&#1082;&#1072;%205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143380"/>
            <a:ext cx="8858280" cy="250030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4000" b="1" i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МОУ «Кетовская средняя общеобразовательная </a:t>
            </a:r>
            <a:br>
              <a:rPr lang="ru-RU" sz="4000" b="1" i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</a:br>
            <a:r>
              <a:rPr lang="ru-RU" sz="4000" b="1" i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школа»</a:t>
            </a:r>
            <a:br>
              <a:rPr lang="ru-RU" sz="4000" b="1" i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</a:br>
            <a:endParaRPr lang="ru-RU" sz="4000" b="1" i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" name="05 Дорожка 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644098" y="450057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  <p:sndAc>
      <p:stSnd loop="1">
        <p:snd r:embed="rId3" name="Track No0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8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114800" cy="1162050"/>
          </a:xfrm>
          <a:blipFill>
            <a:blip r:embed="rId3"/>
            <a:tile tx="0" ty="0" sx="100000" sy="100000" flip="none" algn="tl"/>
          </a:blipFill>
          <a:ln w="762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r>
              <a:rPr lang="ru-RU" sz="3600" i="1" dirty="0" smtClean="0"/>
              <a:t>Директора школы:</a:t>
            </a:r>
            <a:endParaRPr lang="ru-RU" sz="36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14488"/>
            <a:ext cx="3614733" cy="4357717"/>
          </a:xfr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rgbClr val="92D050"/>
            </a:solidFill>
          </a:ln>
        </p:spPr>
        <p:txBody>
          <a:bodyPr/>
          <a:lstStyle/>
          <a:p>
            <a:r>
              <a:rPr lang="ru-RU" sz="2000" dirty="0" smtClean="0"/>
              <a:t>-         Иванов Василий Александрович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Окишева</a:t>
            </a:r>
            <a:r>
              <a:rPr lang="ru-RU" sz="2000" dirty="0" smtClean="0"/>
              <a:t> Нина Васильевна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Федосимов</a:t>
            </a:r>
            <a:r>
              <a:rPr lang="ru-RU" sz="2000" dirty="0" smtClean="0"/>
              <a:t> Геннадий Михайлович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Бешкильцев</a:t>
            </a:r>
            <a:r>
              <a:rPr lang="ru-RU" sz="2000" dirty="0" smtClean="0"/>
              <a:t> Павел Спиридонович</a:t>
            </a:r>
          </a:p>
          <a:p>
            <a:r>
              <a:rPr lang="ru-RU" sz="2000" dirty="0" smtClean="0"/>
              <a:t>-Серков Валерий Тимофеевич</a:t>
            </a:r>
          </a:p>
          <a:p>
            <a:r>
              <a:rPr lang="ru-RU" sz="2000" dirty="0" smtClean="0"/>
              <a:t>-Соболева Аида Павловна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Енов</a:t>
            </a:r>
            <a:r>
              <a:rPr lang="ru-RU" sz="2000" dirty="0" smtClean="0"/>
              <a:t> Николай Васильевич</a:t>
            </a:r>
          </a:p>
          <a:p>
            <a:r>
              <a:rPr lang="ru-RU" sz="2000" dirty="0" smtClean="0"/>
              <a:t>-Леонов Юрий Владимирович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Казантаев</a:t>
            </a:r>
            <a:r>
              <a:rPr lang="ru-RU" sz="2000" dirty="0" smtClean="0"/>
              <a:t> </a:t>
            </a:r>
            <a:r>
              <a:rPr lang="ru-RU" sz="2000" dirty="0" err="1" smtClean="0"/>
              <a:t>Ашим</a:t>
            </a:r>
            <a:r>
              <a:rPr lang="ru-RU" sz="2000" dirty="0" smtClean="0"/>
              <a:t> Николаевич</a:t>
            </a:r>
          </a:p>
          <a:p>
            <a:endParaRPr lang="ru-RU" dirty="0"/>
          </a:p>
        </p:txBody>
      </p:sp>
      <p:pic>
        <p:nvPicPr>
          <p:cNvPr id="1026" name="Picture 2" descr="C:\Documents and Settings\User\Мои документы\ШКОЛА-1\школа и село,фото\среда 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6058"/>
            <a:ext cx="4114800" cy="300039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28" name="Picture 4" descr="C:\Documents and Settings\All Users\Документы\Мои рисунки\Фоновые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3663" y="0"/>
            <a:ext cx="46726" cy="45719"/>
          </a:xfrm>
          <a:prstGeom prst="rect">
            <a:avLst/>
          </a:prstGeom>
          <a:noFill/>
        </p:spPr>
      </p:pic>
      <p:sp>
        <p:nvSpPr>
          <p:cNvPr id="8" name="Полилиния 7"/>
          <p:cNvSpPr/>
          <p:nvPr/>
        </p:nvSpPr>
        <p:spPr>
          <a:xfrm>
            <a:off x="4248150" y="279400"/>
            <a:ext cx="295275" cy="587375"/>
          </a:xfrm>
          <a:custGeom>
            <a:avLst/>
            <a:gdLst>
              <a:gd name="connsiteX0" fmla="*/ 0 w 295275"/>
              <a:gd name="connsiteY0" fmla="*/ 15875 h 587375"/>
              <a:gd name="connsiteX1" fmla="*/ 47625 w 295275"/>
              <a:gd name="connsiteY1" fmla="*/ 25400 h 587375"/>
              <a:gd name="connsiteX2" fmla="*/ 104775 w 295275"/>
              <a:gd name="connsiteY2" fmla="*/ 25400 h 587375"/>
              <a:gd name="connsiteX3" fmla="*/ 133350 w 295275"/>
              <a:gd name="connsiteY3" fmla="*/ 53975 h 587375"/>
              <a:gd name="connsiteX4" fmla="*/ 190500 w 295275"/>
              <a:gd name="connsiteY4" fmla="*/ 73025 h 587375"/>
              <a:gd name="connsiteX5" fmla="*/ 200025 w 295275"/>
              <a:gd name="connsiteY5" fmla="*/ 111125 h 587375"/>
              <a:gd name="connsiteX6" fmla="*/ 209550 w 295275"/>
              <a:gd name="connsiteY6" fmla="*/ 139700 h 587375"/>
              <a:gd name="connsiteX7" fmla="*/ 219075 w 295275"/>
              <a:gd name="connsiteY7" fmla="*/ 254000 h 587375"/>
              <a:gd name="connsiteX8" fmla="*/ 257175 w 295275"/>
              <a:gd name="connsiteY8" fmla="*/ 311150 h 587375"/>
              <a:gd name="connsiteX9" fmla="*/ 247650 w 295275"/>
              <a:gd name="connsiteY9" fmla="*/ 339725 h 587375"/>
              <a:gd name="connsiteX10" fmla="*/ 266700 w 295275"/>
              <a:gd name="connsiteY10" fmla="*/ 444500 h 587375"/>
              <a:gd name="connsiteX11" fmla="*/ 285750 w 295275"/>
              <a:gd name="connsiteY11" fmla="*/ 473075 h 587375"/>
              <a:gd name="connsiteX12" fmla="*/ 266700 w 295275"/>
              <a:gd name="connsiteY12" fmla="*/ 511175 h 587375"/>
              <a:gd name="connsiteX13" fmla="*/ 276225 w 295275"/>
              <a:gd name="connsiteY13" fmla="*/ 549275 h 587375"/>
              <a:gd name="connsiteX14" fmla="*/ 295275 w 295275"/>
              <a:gd name="connsiteY14" fmla="*/ 587375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275" h="587375">
                <a:moveTo>
                  <a:pt x="0" y="15875"/>
                </a:moveTo>
                <a:cubicBezTo>
                  <a:pt x="15875" y="19050"/>
                  <a:pt x="31436" y="25400"/>
                  <a:pt x="47625" y="25400"/>
                </a:cubicBezTo>
                <a:cubicBezTo>
                  <a:pt x="123825" y="25400"/>
                  <a:pt x="28575" y="0"/>
                  <a:pt x="104775" y="25400"/>
                </a:cubicBezTo>
                <a:cubicBezTo>
                  <a:pt x="114300" y="34925"/>
                  <a:pt x="121575" y="47433"/>
                  <a:pt x="133350" y="53975"/>
                </a:cubicBezTo>
                <a:cubicBezTo>
                  <a:pt x="150903" y="63727"/>
                  <a:pt x="190500" y="73025"/>
                  <a:pt x="190500" y="73025"/>
                </a:cubicBezTo>
                <a:cubicBezTo>
                  <a:pt x="193675" y="85725"/>
                  <a:pt x="196429" y="98538"/>
                  <a:pt x="200025" y="111125"/>
                </a:cubicBezTo>
                <a:cubicBezTo>
                  <a:pt x="202783" y="120779"/>
                  <a:pt x="208223" y="129748"/>
                  <a:pt x="209550" y="139700"/>
                </a:cubicBezTo>
                <a:cubicBezTo>
                  <a:pt x="214603" y="177597"/>
                  <a:pt x="208842" y="217163"/>
                  <a:pt x="219075" y="254000"/>
                </a:cubicBezTo>
                <a:cubicBezTo>
                  <a:pt x="225203" y="276060"/>
                  <a:pt x="257175" y="311150"/>
                  <a:pt x="257175" y="311150"/>
                </a:cubicBezTo>
                <a:cubicBezTo>
                  <a:pt x="254000" y="320675"/>
                  <a:pt x="247650" y="329685"/>
                  <a:pt x="247650" y="339725"/>
                </a:cubicBezTo>
                <a:cubicBezTo>
                  <a:pt x="247650" y="359425"/>
                  <a:pt x="253305" y="417710"/>
                  <a:pt x="266700" y="444500"/>
                </a:cubicBezTo>
                <a:cubicBezTo>
                  <a:pt x="271820" y="454739"/>
                  <a:pt x="279400" y="463550"/>
                  <a:pt x="285750" y="473075"/>
                </a:cubicBezTo>
                <a:cubicBezTo>
                  <a:pt x="279400" y="485775"/>
                  <a:pt x="268461" y="497086"/>
                  <a:pt x="266700" y="511175"/>
                </a:cubicBezTo>
                <a:cubicBezTo>
                  <a:pt x="265076" y="524165"/>
                  <a:pt x="272629" y="536688"/>
                  <a:pt x="276225" y="549275"/>
                </a:cubicBezTo>
                <a:cubicBezTo>
                  <a:pt x="284981" y="579921"/>
                  <a:pt x="279629" y="571729"/>
                  <a:pt x="295275" y="58737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642910" y="1714488"/>
            <a:ext cx="357190" cy="35719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928670"/>
            <a:ext cx="3686172" cy="5500726"/>
          </a:xfrm>
          <a:gradFill>
            <a:gsLst>
              <a:gs pos="0">
                <a:srgbClr val="7030A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Серков Валерий Тимофеевич, </a:t>
            </a:r>
            <a:r>
              <a:rPr lang="ru-RU" sz="4000" dirty="0" smtClean="0"/>
              <a:t>у</a:t>
            </a:r>
            <a:r>
              <a:rPr lang="ru-RU" sz="4000" dirty="0" smtClean="0"/>
              <a:t>читель физики и директор </a:t>
            </a:r>
            <a:r>
              <a:rPr lang="ru-RU" sz="4000" dirty="0" err="1" smtClean="0"/>
              <a:t>Кетовской</a:t>
            </a:r>
            <a:r>
              <a:rPr lang="ru-RU" sz="4000" dirty="0" smtClean="0"/>
              <a:t> средней школы более 20 лет</a:t>
            </a:r>
            <a:endParaRPr lang="ru-RU" sz="4000" dirty="0"/>
          </a:p>
        </p:txBody>
      </p:sp>
      <p:pic>
        <p:nvPicPr>
          <p:cNvPr id="7" name="Содержимое 6" descr="изображение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7752" y="214290"/>
            <a:ext cx="3786214" cy="5500726"/>
          </a:xfrm>
          <a:blipFill>
            <a:blip r:embed="rId4"/>
            <a:tile tx="0" ty="0" sx="100000" sy="100000" flip="none" algn="tl"/>
          </a:blipFill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85728"/>
            <a:ext cx="5929354" cy="1571636"/>
          </a:xfr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sz="2400" dirty="0" smtClean="0"/>
              <a:t>Не смейте забывать учителей,</a:t>
            </a:r>
            <a:br>
              <a:rPr lang="ru-RU" sz="2400" dirty="0" smtClean="0"/>
            </a:br>
            <a:r>
              <a:rPr lang="ru-RU" sz="2400" dirty="0" smtClean="0"/>
              <a:t>Пусть будет жизнь достойна их усилий.</a:t>
            </a:r>
            <a:br>
              <a:rPr lang="ru-RU" sz="2400" dirty="0" smtClean="0"/>
            </a:br>
            <a:r>
              <a:rPr lang="ru-RU" sz="2400" dirty="0" smtClean="0"/>
              <a:t>Учителями славится Россия,</a:t>
            </a:r>
            <a:br>
              <a:rPr lang="ru-RU" sz="2400" dirty="0" smtClean="0"/>
            </a:br>
            <a:r>
              <a:rPr lang="ru-RU" sz="2400" dirty="0" smtClean="0"/>
              <a:t>Ученики приносят славу ей.</a:t>
            </a:r>
            <a:r>
              <a:rPr lang="ru-RU" sz="2000" dirty="0" smtClean="0"/>
              <a:t>(А. Дементьев)</a:t>
            </a:r>
            <a:endParaRPr lang="ru-RU" sz="2000" dirty="0"/>
          </a:p>
        </p:txBody>
      </p:sp>
      <p:pic>
        <p:nvPicPr>
          <p:cNvPr id="4" name="Содержимое 3" descr="Копия (2) Изображение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2000240"/>
            <a:ext cx="6072230" cy="4500594"/>
          </a:xfrm>
          <a:ln/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187</TotalTime>
  <Words>63</Words>
  <PresentationFormat>Экран (4:3)</PresentationFormat>
  <Paragraphs>13</Paragraphs>
  <Slides>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МОУ «Кетовская средняя общеобразовательная  школа» </vt:lpstr>
      <vt:lpstr>Директора школы:</vt:lpstr>
      <vt:lpstr>Серков Валерий Тимофеевич, учитель физики и директор Кетовской средней школы более 20 лет</vt:lpstr>
      <vt:lpstr>Не смейте забывать учителей, Пусть будет жизнь достойна их усилий. Учителями славится Россия, Ученики приносят славу ей.(А. Дементьев)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Директора школы</dc:title>
  <cp:lastModifiedBy>User</cp:lastModifiedBy>
  <cp:revision>23</cp:revision>
  <dcterms:modified xsi:type="dcterms:W3CDTF">2009-01-09T15:58:18Z</dcterms:modified>
</cp:coreProperties>
</file>