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50EA4A-5E3D-48C7-8B38-4A9FA49BB444}" type="datetimeFigureOut">
              <a:rPr lang="ru-RU" smtClean="0"/>
              <a:t>26.01.2009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019210-2A85-442E-9BCF-1143CB1086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r>
              <a:rPr lang="ru-RU" dirty="0" smtClean="0"/>
              <a:t>Решить уравнения: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4038600" cy="5060899"/>
          </a:xfrm>
        </p:spPr>
        <p:txBody>
          <a:bodyPr/>
          <a:lstStyle/>
          <a:p>
            <a:r>
              <a:rPr lang="ru-RU" sz="2800" dirty="0" smtClean="0"/>
              <a:t>5х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-15х=0</a:t>
            </a:r>
          </a:p>
          <a:p>
            <a:endParaRPr lang="ru-RU" sz="2800" dirty="0" smtClean="0"/>
          </a:p>
          <a:p>
            <a:r>
              <a:rPr lang="ru-RU" sz="2800" dirty="0" smtClean="0"/>
              <a:t>49х-х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=0</a:t>
            </a:r>
          </a:p>
          <a:p>
            <a:endParaRPr lang="ru-RU" sz="2800" dirty="0" smtClean="0"/>
          </a:p>
          <a:p>
            <a:r>
              <a:rPr lang="ru-RU" sz="2800" dirty="0" smtClean="0"/>
              <a:t>5х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-20=0</a:t>
            </a:r>
          </a:p>
          <a:p>
            <a:endParaRPr lang="ru-RU" sz="2800" dirty="0" smtClean="0"/>
          </a:p>
          <a:p>
            <a:r>
              <a:rPr lang="ru-RU" sz="2800" dirty="0" smtClean="0"/>
              <a:t>3х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-18=0</a:t>
            </a:r>
          </a:p>
          <a:p>
            <a:endParaRPr lang="ru-RU" sz="2800" dirty="0" smtClean="0"/>
          </a:p>
          <a:p>
            <a:r>
              <a:rPr lang="ru-RU" sz="2800" dirty="0" smtClean="0"/>
              <a:t>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+25=0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51323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0; 3</a:t>
            </a:r>
          </a:p>
          <a:p>
            <a:endParaRPr lang="ru-RU" sz="2800" dirty="0" smtClean="0"/>
          </a:p>
          <a:p>
            <a:r>
              <a:rPr lang="ru-RU" sz="2800" dirty="0" smtClean="0"/>
              <a:t>0; 49</a:t>
            </a:r>
          </a:p>
          <a:p>
            <a:endParaRPr lang="ru-RU" sz="2800" dirty="0" smtClean="0"/>
          </a:p>
          <a:p>
            <a:r>
              <a:rPr lang="ru-RU" sz="2800" dirty="0" smtClean="0"/>
              <a:t>2; -2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Нет корней</a:t>
            </a:r>
            <a:endParaRPr lang="ru-RU" sz="2800" dirty="0" smtClean="0"/>
          </a:p>
          <a:p>
            <a:endParaRPr lang="ru-RU" sz="2800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929190" y="4429132"/>
          <a:ext cx="857256" cy="571504"/>
        </p:xfrm>
        <a:graphic>
          <a:graphicData uri="http://schemas.openxmlformats.org/presentationml/2006/ole">
            <p:oleObj spid="_x0000_s1026" name="Формула" r:id="rId3" imgW="342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Найти натуральный корень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err="1" smtClean="0"/>
              <a:t>х</a:t>
            </a:r>
            <a:r>
              <a:rPr lang="ru-RU" sz="3200" dirty="0" smtClean="0"/>
              <a:t>(х+1)=72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(х-1)х=56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/>
              <a:t>-9 и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-7 и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39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Городская</vt:lpstr>
      <vt:lpstr>Microsoft Equation 3.0</vt:lpstr>
      <vt:lpstr>Устный счет</vt:lpstr>
      <vt:lpstr>Решить уравнения:</vt:lpstr>
      <vt:lpstr>Найти натуральный корень уравнения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</dc:title>
  <dc:creator>Лидия Шурубова</dc:creator>
  <cp:lastModifiedBy>Лидия Шурубова</cp:lastModifiedBy>
  <cp:revision>3</cp:revision>
  <dcterms:created xsi:type="dcterms:W3CDTF">2009-01-26T20:38:01Z</dcterms:created>
  <dcterms:modified xsi:type="dcterms:W3CDTF">2009-01-26T21:01:11Z</dcterms:modified>
</cp:coreProperties>
</file>