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9"/>
  </p:notesMasterIdLst>
  <p:sldIdLst>
    <p:sldId id="256" r:id="rId2"/>
    <p:sldId id="259" r:id="rId3"/>
    <p:sldId id="260" r:id="rId4"/>
    <p:sldId id="261" r:id="rId5"/>
    <p:sldId id="262" r:id="rId6"/>
    <p:sldId id="257" r:id="rId7"/>
    <p:sldId id="25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91" autoAdjust="0"/>
    <p:restoredTop sz="94700" autoAdjust="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C39D09-17EA-4A53-A483-992B70DCCAD8}" type="datetimeFigureOut">
              <a:rPr lang="ru-RU" smtClean="0"/>
              <a:pPr/>
              <a:t>20.11.2008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0D04ED-7E74-4C20-95A4-B92BE0029E2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D04ED-7E74-4C20-95A4-B92BE0029E2C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20.11.2008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20.11.2008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Производная в физике и технике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928670"/>
            <a:ext cx="8229600" cy="4709160"/>
          </a:xfrm>
        </p:spPr>
        <p:txBody>
          <a:bodyPr>
            <a:normAutofit/>
          </a:bodyPr>
          <a:lstStyle/>
          <a:p>
            <a:r>
              <a:rPr lang="ru-RU" dirty="0" smtClean="0"/>
              <a:t>Производная – одно из фундаментальных понятий математики. Оно возникло в XVII веке в связи с необходимостью решения ряда задач из физики, механики и математики, но в первую очередь следующих двух: определение скорости прямолинейного движения и построения касательной к прямой. Независимо друг от друга И.Ньютон и Г.Лейбниц разработали аппарат, которым мы и пользуемся в настоящее время.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Исчисление, созданное Ньютоном и Лейбницем, получило название дифференциального исчисления. С его помощью был решен целый ряд задач теоретической механики, физики и астрономии. В частности, используя методы дифференциального исчисления, ученые предсказали возвращение кометы Галлея, что было большим триумфом науки XVIII в. С помощью тех же методов математики изучали в XVII и XVIII вв. различные кривые, нашли кривую, по которой быстрее всего падает материальная точка, научились находить кривизну линий. Большую роль в развитии дифференциального исчисления сыграл Л.Эйлер, написавший учебник “Дифференциальное исчисление”.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Основные понятия дифференциального исчисления долгое время не были должным образом обоснованы. Однако в начале XIX в. французский математик О.Коши дал строгое построение дифференциального исчисления на основе понятия предела.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Применяемая сейчас система обозначения для производной восходит к Лейбницу и Лагранжу.</a:t>
            </a:r>
            <a:endParaRPr lang="en-US" dirty="0" smtClean="0"/>
          </a:p>
          <a:p>
            <a:r>
              <a:rPr lang="ru-RU" dirty="0" smtClean="0"/>
              <a:t>В настоящее время понятия производной находит большое применение в различных областях науки и техники.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ru-RU" dirty="0" smtClean="0"/>
              <a:t>Производная от координаты по времени есть скорость ( механический смысл производной )</a:t>
            </a:r>
          </a:p>
          <a:p>
            <a:endParaRPr lang="en-US" dirty="0" smtClean="0"/>
          </a:p>
          <a:p>
            <a:r>
              <a:rPr lang="en-US" dirty="0" smtClean="0"/>
              <a:t>V ( t ) = x</a:t>
            </a:r>
            <a:r>
              <a:rPr lang="en-US" dirty="0" smtClean="0">
                <a:latin typeface="Times New Roman"/>
                <a:cs typeface="Times New Roman"/>
              </a:rPr>
              <a:t>´ ( t )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Производная от скорости по времени есть ускорение </a:t>
            </a:r>
          </a:p>
          <a:p>
            <a:endParaRPr lang="ru-RU" dirty="0" smtClean="0"/>
          </a:p>
          <a:p>
            <a:r>
              <a:rPr lang="en-US" dirty="0" smtClean="0"/>
              <a:t>V </a:t>
            </a:r>
            <a:r>
              <a:rPr lang="en-US" dirty="0" smtClean="0">
                <a:latin typeface="Times New Roman"/>
                <a:cs typeface="Times New Roman"/>
              </a:rPr>
              <a:t>´ ( t ) = a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24</TotalTime>
  <Words>258</Words>
  <PresentationFormat>Экран (4:3)</PresentationFormat>
  <Paragraphs>14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Производная в физике и технике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Производная в физике и технике</dc:title>
  <cp:lastModifiedBy>Секретарь</cp:lastModifiedBy>
  <cp:revision>5</cp:revision>
  <dcterms:modified xsi:type="dcterms:W3CDTF">2008-11-20T13:32:19Z</dcterms:modified>
</cp:coreProperties>
</file>