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4" r:id="rId8"/>
    <p:sldId id="265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02CC-709A-401A-B4C8-071024C64A6B}" type="datetimeFigureOut">
              <a:rPr lang="ru-RU" smtClean="0"/>
              <a:pPr/>
              <a:t>20.06.2009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E177D7-D795-4916-BB81-77169A715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02CC-709A-401A-B4C8-071024C64A6B}" type="datetimeFigureOut">
              <a:rPr lang="ru-RU" smtClean="0"/>
              <a:pPr/>
              <a:t>20.06.2009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77D7-D795-4916-BB81-77169A715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02CC-709A-401A-B4C8-071024C64A6B}" type="datetimeFigureOut">
              <a:rPr lang="ru-RU" smtClean="0"/>
              <a:pPr/>
              <a:t>20.06.2009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77D7-D795-4916-BB81-77169A715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02CC-709A-401A-B4C8-071024C64A6B}" type="datetimeFigureOut">
              <a:rPr lang="ru-RU" smtClean="0"/>
              <a:pPr/>
              <a:t>20.06.2009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DE177D7-D795-4916-BB81-77169A715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02CC-709A-401A-B4C8-071024C64A6B}" type="datetimeFigureOut">
              <a:rPr lang="ru-RU" smtClean="0"/>
              <a:pPr/>
              <a:t>20.06.2009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77D7-D795-4916-BB81-77169A7158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02CC-709A-401A-B4C8-071024C64A6B}" type="datetimeFigureOut">
              <a:rPr lang="ru-RU" smtClean="0"/>
              <a:pPr/>
              <a:t>20.06.2009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77D7-D795-4916-BB81-77169A715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02CC-709A-401A-B4C8-071024C64A6B}" type="datetimeFigureOut">
              <a:rPr lang="ru-RU" smtClean="0"/>
              <a:pPr/>
              <a:t>20.06.2009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DE177D7-D795-4916-BB81-77169A7158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02CC-709A-401A-B4C8-071024C64A6B}" type="datetimeFigureOut">
              <a:rPr lang="ru-RU" smtClean="0"/>
              <a:pPr/>
              <a:t>20.06.2009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77D7-D795-4916-BB81-77169A715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02CC-709A-401A-B4C8-071024C64A6B}" type="datetimeFigureOut">
              <a:rPr lang="ru-RU" smtClean="0"/>
              <a:pPr/>
              <a:t>20.06.2009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77D7-D795-4916-BB81-77169A715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02CC-709A-401A-B4C8-071024C64A6B}" type="datetimeFigureOut">
              <a:rPr lang="ru-RU" smtClean="0"/>
              <a:pPr/>
              <a:t>20.06.2009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77D7-D795-4916-BB81-77169A715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02CC-709A-401A-B4C8-071024C64A6B}" type="datetimeFigureOut">
              <a:rPr lang="ru-RU" smtClean="0"/>
              <a:pPr/>
              <a:t>20.06.2009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177D7-D795-4916-BB81-77169A7158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AD02CC-709A-401A-B4C8-071024C64A6B}" type="datetimeFigureOut">
              <a:rPr lang="ru-RU" smtClean="0"/>
              <a:pPr/>
              <a:t>20.06.2009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E177D7-D795-4916-BB81-77169A7158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&#1089;&#1083;&#1072;&#1081;&#1076;2.mp3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357158" y="714356"/>
            <a:ext cx="3008313" cy="4800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Скажи «Нет!» вредным привычкам</a:t>
            </a:r>
          </a:p>
          <a:p>
            <a:endParaRPr lang="ru-RU" dirty="0"/>
          </a:p>
        </p:txBody>
      </p:sp>
      <p:pic>
        <p:nvPicPr>
          <p:cNvPr id="6" name="Picture 5" descr="j02975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350046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Опрос учащихся нашей школы показал: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Первое знакомство </a:t>
            </a:r>
          </a:p>
          <a:p>
            <a:pPr>
              <a:buNone/>
            </a:pPr>
            <a:r>
              <a:rPr lang="ru-RU" dirty="0" smtClean="0"/>
              <a:t>с сигаретой у 78% курящих </a:t>
            </a:r>
          </a:p>
          <a:p>
            <a:pPr>
              <a:buNone/>
            </a:pPr>
            <a:r>
              <a:rPr lang="ru-RU" dirty="0" smtClean="0"/>
              <a:t>произошло в 11-12 лет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96% процентов опрошенных</a:t>
            </a:r>
          </a:p>
          <a:p>
            <a:pPr>
              <a:buNone/>
            </a:pPr>
            <a:r>
              <a:rPr lang="ru-RU" dirty="0" smtClean="0"/>
              <a:t>старшеклассников уже получили</a:t>
            </a:r>
          </a:p>
          <a:p>
            <a:pPr>
              <a:buNone/>
            </a:pPr>
            <a:r>
              <a:rPr lang="ru-RU" dirty="0" smtClean="0"/>
              <a:t>первый опыт общения с</a:t>
            </a:r>
          </a:p>
          <a:p>
            <a:pPr>
              <a:buNone/>
            </a:pPr>
            <a:r>
              <a:rPr lang="ru-RU" dirty="0" smtClean="0"/>
              <a:t> алкогольными напитками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9" name="Picture 1025" descr="C:\Documents and Settings\Администратор\Рабочий стол\ира\ресурсы\sig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571612"/>
            <a:ext cx="242889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 descr="C:\Documents and Settings\Администратор\Мои документы\Мои рисунки\-IMAGES-\NICE\FOOD\PG1FO0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929322" y="4429132"/>
            <a:ext cx="2500330" cy="200026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42852"/>
            <a:ext cx="8643966" cy="638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282" y="142852"/>
            <a:ext cx="8458200" cy="520700"/>
          </a:xfrm>
        </p:spPr>
        <p:txBody>
          <a:bodyPr/>
          <a:lstStyle/>
          <a:p>
            <a:r>
              <a:rPr lang="ru-RU"/>
              <a:t>Похититель рассудка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85720" y="1142984"/>
            <a:ext cx="3929090" cy="535785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hlink"/>
                </a:solidFill>
              </a:rPr>
              <a:t>Похититель рассудка — так именуют алкоголь с давних времен. Об опьяняющих свойствах спиртных напитков люди узнали не менее чем за 8000 лет до нашей эры – с появлением керамической посуды, давшей возможность изготовления алкогольных напитков из меда, плодовых соков и дикорастущего винограда. </a:t>
            </a:r>
            <a:endParaRPr lang="ru-RU" sz="2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800" b="1" dirty="0"/>
              <a:t>	</a:t>
            </a:r>
            <a:endParaRPr lang="ru-RU" sz="2800" b="1" dirty="0">
              <a:solidFill>
                <a:schemeClr val="hlink"/>
              </a:solidFill>
            </a:endParaRPr>
          </a:p>
        </p:txBody>
      </p:sp>
      <p:pic>
        <p:nvPicPr>
          <p:cNvPr id="11270" name="Picture 6" descr="C0A8DA62_88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785926"/>
            <a:ext cx="4786314" cy="45720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5000"/>
          </a:xfrm>
        </p:spPr>
        <p:txBody>
          <a:bodyPr/>
          <a:lstStyle/>
          <a:p>
            <a:r>
              <a:rPr lang="ru-RU" sz="2800"/>
              <a:t>АЛКОГОЛИЗМ-ЭТО ОПАСНАЯ БОЛЕЗНЬ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idx="1"/>
          </p:nvPr>
        </p:nvSpPr>
        <p:spPr>
          <a:xfrm>
            <a:off x="4140200" y="908050"/>
            <a:ext cx="4546600" cy="15843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>
                <a:effectLst/>
              </a:rPr>
              <a:t>	Алкоголизм делает большее опустошение, чем три исторических бича, вместе взятые: голод, чума, войны.</a:t>
            </a:r>
          </a:p>
          <a:p>
            <a:pPr lvl="4">
              <a:buFont typeface="Wingdings" pitchFamily="2" charset="2"/>
              <a:buNone/>
            </a:pPr>
            <a:r>
              <a:rPr lang="ru-RU" sz="1600">
                <a:effectLst/>
              </a:rPr>
              <a:t>                           У. Гладстон</a:t>
            </a:r>
          </a:p>
        </p:txBody>
      </p:sp>
      <p:pic>
        <p:nvPicPr>
          <p:cNvPr id="4102" name="слайд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</p:spPr>
      </p:pic>
      <p:pic>
        <p:nvPicPr>
          <p:cNvPr id="4103" name="Picture 7" descr="20031217-alko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214554"/>
            <a:ext cx="7000924" cy="43576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563" fill="hold"/>
                                        <p:tgtEl>
                                          <p:spTgt spid="4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2"/>
                </p:tgtEl>
              </p:cMediaNode>
            </p:audio>
          </p:childTnLst>
        </p:cTn>
      </p:par>
    </p:tnLst>
    <p:bldLst>
      <p:bldP spid="4099" grpId="0"/>
      <p:bldP spid="410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2844" y="357166"/>
            <a:ext cx="4786346" cy="2227256"/>
          </a:xfrm>
        </p:spPr>
        <p:txBody>
          <a:bodyPr>
            <a:noAutofit/>
          </a:bodyPr>
          <a:lstStyle/>
          <a:p>
            <a:r>
              <a:rPr lang="ru-RU" sz="2800" dirty="0" smtClean="0"/>
              <a:t>Алкоголь употреблять –</a:t>
            </a:r>
            <a:br>
              <a:rPr lang="ru-RU" sz="2800" dirty="0" smtClean="0"/>
            </a:br>
            <a:r>
              <a:rPr lang="ru-RU" sz="2800" dirty="0" smtClean="0"/>
              <a:t>здоровья  не видать.</a:t>
            </a:r>
            <a:endParaRPr lang="ru-RU" sz="28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457200" y="4143380"/>
            <a:ext cx="3328982" cy="198278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Рисунок выполнила: </a:t>
            </a:r>
          </a:p>
          <a:p>
            <a:r>
              <a:rPr lang="ru-RU" sz="2000" dirty="0" smtClean="0"/>
              <a:t> </a:t>
            </a:r>
            <a:r>
              <a:rPr lang="ru-RU" sz="2000" dirty="0" err="1" smtClean="0"/>
              <a:t>Фисенко</a:t>
            </a:r>
            <a:r>
              <a:rPr lang="ru-RU" sz="2000" dirty="0" smtClean="0"/>
              <a:t> Аня с мамой </a:t>
            </a:r>
          </a:p>
          <a:p>
            <a:r>
              <a:rPr lang="ru-RU" sz="2000" dirty="0" smtClean="0"/>
              <a:t>Галиной Викторовной</a:t>
            </a:r>
            <a:endParaRPr lang="ru-RU" sz="2000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5500694" y="857232"/>
            <a:ext cx="337530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971924" cy="1162050"/>
          </a:xfrm>
        </p:spPr>
        <p:txBody>
          <a:bodyPr/>
          <a:lstStyle/>
          <a:p>
            <a:r>
              <a:rPr lang="ru-RU" dirty="0" smtClean="0"/>
              <a:t>Кто в водке ищет силы -тот ходит по краю могилы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2928934"/>
            <a:ext cx="3543296" cy="3197229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400" dirty="0" smtClean="0"/>
              <a:t>Рисунок выполнила: 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Котелевская</a:t>
            </a:r>
            <a:r>
              <a:rPr lang="ru-RU" sz="2400" dirty="0" smtClean="0"/>
              <a:t>  Таня с мамой</a:t>
            </a:r>
          </a:p>
          <a:p>
            <a:r>
              <a:rPr lang="ru-RU" sz="2400" dirty="0" smtClean="0"/>
              <a:t>Антониной  Михайловной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555320" y="609600"/>
            <a:ext cx="4160084" cy="524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214438"/>
          </a:xfrm>
        </p:spPr>
        <p:txBody>
          <a:bodyPr/>
          <a:lstStyle/>
          <a:p>
            <a:r>
              <a:rPr lang="ru-RU" sz="4800"/>
              <a:t>Вывод: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5643570" cy="58054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	</a:t>
            </a:r>
            <a:r>
              <a:rPr lang="ru-RU" dirty="0" smtClean="0"/>
              <a:t>	</a:t>
            </a:r>
            <a:r>
              <a:rPr lang="ru-RU" b="1" dirty="0" smtClean="0"/>
              <a:t>Пить </a:t>
            </a:r>
            <a:r>
              <a:rPr lang="ru-RU" b="1" dirty="0"/>
              <a:t>не надо начинать, так как на это уходит куча времени, денег, а самое главное здоровья. </a:t>
            </a:r>
            <a:r>
              <a:rPr lang="ru-RU" b="1" dirty="0" smtClean="0"/>
              <a:t>Правильно </a:t>
            </a:r>
            <a:r>
              <a:rPr lang="ru-RU" b="1" dirty="0"/>
              <a:t>говорили наши предки: </a:t>
            </a:r>
            <a:endParaRPr lang="ru-RU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 smtClean="0"/>
              <a:t>«</a:t>
            </a:r>
            <a:r>
              <a:rPr lang="ru-RU" b="1" i="1" dirty="0"/>
              <a:t>Будет здоровье - будет ВСЁ</a:t>
            </a:r>
            <a:r>
              <a:rPr lang="ru-RU" b="1" i="1" dirty="0" smtClean="0"/>
              <a:t>!»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/>
              <a:t>   Это </a:t>
            </a:r>
            <a:r>
              <a:rPr lang="ru-RU" b="1" dirty="0"/>
              <a:t>поговорка работает и сейчас – ведь здоровый человек может добиться практически любой цели, а нездоровый – ничего!</a:t>
            </a:r>
          </a:p>
        </p:txBody>
      </p:sp>
      <p:pic>
        <p:nvPicPr>
          <p:cNvPr id="12293" name="Picture 5" descr="отка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5938" y="1412875"/>
            <a:ext cx="3548062" cy="5445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4008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Будьте    здоровы!</a:t>
            </a:r>
            <a:r>
              <a:rPr lang="ru-RU" sz="6000" smtClean="0"/>
              <a:t/>
            </a:r>
            <a:br>
              <a:rPr lang="ru-RU" sz="6000" smtClean="0"/>
            </a:br>
            <a:r>
              <a:rPr lang="ru-RU" sz="6000" smtClean="0"/>
              <a:t/>
            </a:r>
            <a:br>
              <a:rPr lang="ru-RU" sz="600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2000" dirty="0" smtClean="0"/>
              <a:t>Классный руководитель 5  «А» класса</a:t>
            </a:r>
            <a:br>
              <a:rPr lang="ru-RU" sz="2000" dirty="0" smtClean="0"/>
            </a:br>
            <a:r>
              <a:rPr lang="ru-RU" sz="2000" dirty="0" smtClean="0"/>
              <a:t>Беляева Наталья Александровна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</TotalTime>
  <Words>130</Words>
  <Application>Microsoft Office PowerPoint</Application>
  <PresentationFormat>Экран (4:3)</PresentationFormat>
  <Paragraphs>40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Опрос учащихся нашей школы показал:</vt:lpstr>
      <vt:lpstr>Слайд 3</vt:lpstr>
      <vt:lpstr>Похититель рассудка </vt:lpstr>
      <vt:lpstr>АЛКОГОЛИЗМ-ЭТО ОПАСНАЯ БОЛЕЗНЬ</vt:lpstr>
      <vt:lpstr>Алкоголь употреблять – здоровья  не видать.</vt:lpstr>
      <vt:lpstr>Кто в водке ищет силы -тот ходит по краю могилы</vt:lpstr>
      <vt:lpstr>Вывод:</vt:lpstr>
      <vt:lpstr>Будьте    здоровы!   Классный руководитель 5  «А» класса Беляева Наталья Александровна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Верволк</cp:lastModifiedBy>
  <cp:revision>9</cp:revision>
  <dcterms:created xsi:type="dcterms:W3CDTF">2008-02-04T12:52:23Z</dcterms:created>
  <dcterms:modified xsi:type="dcterms:W3CDTF">2009-06-20T11:54:55Z</dcterms:modified>
</cp:coreProperties>
</file>