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8CB9-0590-4B5D-9915-575C51EFFD35}" type="datetimeFigureOut">
              <a:rPr lang="ru-RU" smtClean="0"/>
              <a:pPr/>
              <a:t>16.01.2009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D7DA-1217-4802-BF5E-5A38BA8B2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wmf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Program Files\Microsoft Office\CLIPART\PUB60COR\PH02756U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286388"/>
            <a:ext cx="1723157" cy="1333492"/>
          </a:xfrm>
          <a:prstGeom prst="rect">
            <a:avLst/>
          </a:prstGeom>
          <a:noFill/>
        </p:spPr>
      </p:pic>
      <p:pic>
        <p:nvPicPr>
          <p:cNvPr id="2050" name="Picture 2" descr="C:\Documents and Settings\Елена Владимировна\Мои документы\Мои результаты сканирования\2009-01 (янв)\Копия (2) сканирование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857496"/>
            <a:ext cx="1376363" cy="2327275"/>
          </a:xfrm>
          <a:prstGeom prst="rect">
            <a:avLst/>
          </a:prstGeom>
          <a:noFill/>
        </p:spPr>
      </p:pic>
      <p:pic>
        <p:nvPicPr>
          <p:cNvPr id="6" name="Picture 2" descr="C:\Documents and Settings\Елена Владимировна\Мои документы\Мои результаты сканирования\2009-01 (янв)\сканирование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785794"/>
            <a:ext cx="1220787" cy="1687513"/>
          </a:xfrm>
          <a:prstGeom prst="rect">
            <a:avLst/>
          </a:prstGeom>
          <a:noFill/>
        </p:spPr>
      </p:pic>
      <p:pic>
        <p:nvPicPr>
          <p:cNvPr id="7" name="Picture 2" descr="C:\Documents and Settings\Елена Владимировна\Мои документы\Мои результаты сканирования\2009-01 (янв)\Копия сканирование00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143116"/>
            <a:ext cx="1243013" cy="1636713"/>
          </a:xfrm>
          <a:prstGeom prst="rect">
            <a:avLst/>
          </a:prstGeom>
          <a:noFill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071670" y="642918"/>
          <a:ext cx="2786082" cy="3522028"/>
        </p:xfrm>
        <a:graphic>
          <a:graphicData uri="http://schemas.openxmlformats.org/presentationml/2006/ole">
            <p:oleObj spid="_x0000_s2051" name="Фотография Photo Editor" r:id="rId7" imgW="3266667" imgH="4686954" progId="">
              <p:embed/>
            </p:oleObj>
          </a:graphicData>
        </a:graphic>
      </p:graphicFrame>
      <p:pic>
        <p:nvPicPr>
          <p:cNvPr id="5" name="Picture 2" descr="C:\Documents and Settings\Елена Владимировна\Мои документы\Мои результаты сканирования\2009-01 (янв)\сканирование0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57166"/>
            <a:ext cx="1819372" cy="1357322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CLIPART\PUB60COR\PH02757U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43446"/>
            <a:ext cx="2277037" cy="17621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2571744"/>
            <a:ext cx="17139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“Body”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4714884"/>
            <a:ext cx="17121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“Food”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3542" y="5072074"/>
            <a:ext cx="3780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“At the Doctor’s”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4" name="Picture 6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0"/>
            <a:ext cx="2149475" cy="409575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0"/>
            <a:ext cx="2149475" cy="409575"/>
          </a:xfrm>
          <a:prstGeom prst="rect">
            <a:avLst/>
          </a:prstGeom>
          <a:noFill/>
        </p:spPr>
      </p:pic>
      <p:pic>
        <p:nvPicPr>
          <p:cNvPr id="2056" name="Picture 8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94525" y="0"/>
            <a:ext cx="2149475" cy="409575"/>
          </a:xfrm>
          <a:prstGeom prst="rect">
            <a:avLst/>
          </a:prstGeom>
          <a:noFill/>
        </p:spPr>
      </p:pic>
      <p:pic>
        <p:nvPicPr>
          <p:cNvPr id="2057" name="Picture 9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0" y="6448425"/>
            <a:ext cx="2149475" cy="409575"/>
          </a:xfrm>
          <a:prstGeom prst="rect">
            <a:avLst/>
          </a:prstGeom>
          <a:noFill/>
        </p:spPr>
      </p:pic>
      <p:pic>
        <p:nvPicPr>
          <p:cNvPr id="2058" name="Picture 10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6448425"/>
            <a:ext cx="2149475" cy="409575"/>
          </a:xfrm>
          <a:prstGeom prst="rect">
            <a:avLst/>
          </a:prstGeom>
          <a:noFill/>
        </p:spPr>
      </p:pic>
      <p:pic>
        <p:nvPicPr>
          <p:cNvPr id="2059" name="Picture 11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-869950" y="869950"/>
            <a:ext cx="214947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428868"/>
            <a:ext cx="80652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“In the Reception”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571744"/>
            <a:ext cx="69830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“The optician’s”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428868"/>
            <a:ext cx="75332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“At the Dentist’s”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428868"/>
            <a:ext cx="62517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“At the </a:t>
            </a: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ETN</a:t>
            </a:r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’S”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428868"/>
            <a:ext cx="79235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“At the Surgeon’s”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428868"/>
            <a:ext cx="83688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“At the </a:t>
            </a:r>
            <a:r>
              <a:rPr lang="en-US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Physition’s</a:t>
            </a:r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428868"/>
            <a:ext cx="8152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“At the Dietitian’s”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26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Здоровый образ жизни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Program Files\Microsoft Office\CLIPART\PUB60COR\J010185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0157">
            <a:off x="1051062" y="2087595"/>
            <a:ext cx="1816100" cy="2743200"/>
          </a:xfrm>
          <a:prstGeom prst="rect">
            <a:avLst/>
          </a:prstGeom>
          <a:noFill/>
        </p:spPr>
      </p:pic>
      <p:pic>
        <p:nvPicPr>
          <p:cNvPr id="5123" name="Picture 3" descr="C:\Program Files\Microsoft Office\CLIPART\PUB60COR\J010185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7611">
            <a:off x="1962019" y="3728138"/>
            <a:ext cx="2743200" cy="1816100"/>
          </a:xfrm>
          <a:prstGeom prst="rect">
            <a:avLst/>
          </a:prstGeom>
          <a:noFill/>
        </p:spPr>
      </p:pic>
      <p:pic>
        <p:nvPicPr>
          <p:cNvPr id="5124" name="Picture 4" descr="C:\Program Files\Microsoft Office\CLIPART\PUB60COR\J0101857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6043">
            <a:off x="4375733" y="1854723"/>
            <a:ext cx="1816100" cy="2743200"/>
          </a:xfrm>
          <a:prstGeom prst="rect">
            <a:avLst/>
          </a:prstGeom>
          <a:noFill/>
        </p:spPr>
      </p:pic>
      <p:pic>
        <p:nvPicPr>
          <p:cNvPr id="5125" name="Picture 5" descr="C:\Program Files\Microsoft Office\CLIPART\PUB60COR\SL00712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357694"/>
            <a:ext cx="2568579" cy="2231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5</cp:revision>
  <dcterms:created xsi:type="dcterms:W3CDTF">2009-01-16T11:05:41Z</dcterms:created>
  <dcterms:modified xsi:type="dcterms:W3CDTF">2009-01-16T11:45:32Z</dcterms:modified>
</cp:coreProperties>
</file>