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1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1" Type="http://schemas.openxmlformats.org/officeDocument/2006/relationships/image" Target="../media/image3.gif"/></Relationships>
</file>

<file path=ppt/diagrams/_rels/data5.xml.rels><?xml version="1.0" encoding="UTF-8" standalone="yes"?>
<Relationships xmlns="http://schemas.openxmlformats.org/package/2006/relationships"><Relationship Id="rId1" Type="http://schemas.openxmlformats.org/officeDocument/2006/relationships/image" Target="../media/image4.jpeg"/></Relationships>
</file>

<file path=ppt/diagrams/_rels/data6.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D7F00A-1D7C-41D4-9BA6-1C8040D1EF6A}" type="doc">
      <dgm:prSet loTypeId="urn:microsoft.com/office/officeart/2005/8/layout/list1" loCatId="list" qsTypeId="urn:microsoft.com/office/officeart/2005/8/quickstyle/simple5" qsCatId="simple" csTypeId="urn:microsoft.com/office/officeart/2005/8/colors/accent5_5" csCatId="accent5" phldr="1"/>
      <dgm:spPr/>
      <dgm:t>
        <a:bodyPr/>
        <a:lstStyle/>
        <a:p>
          <a:endParaRPr lang="ru-RU"/>
        </a:p>
      </dgm:t>
    </dgm:pt>
    <dgm:pt modelId="{BE79C383-2E5F-4DAF-9C05-768EB4A9FDD5}">
      <dgm:prSet phldrT="[Текст]" custT="1"/>
      <dgm:spPr/>
      <dgm:t>
        <a:bodyPr/>
        <a:lstStyle/>
        <a:p>
          <a:r>
            <a:rPr lang="ru-RU" sz="1600" dirty="0" smtClean="0">
              <a:hlinkClick xmlns:r="http://schemas.openxmlformats.org/officeDocument/2006/relationships" r:id="rId1" action="ppaction://hlinksldjump"/>
            </a:rPr>
            <a:t>Теоретические аспекты маркетинга услуг</a:t>
          </a:r>
          <a:endParaRPr lang="ru-RU" sz="1600" dirty="0"/>
        </a:p>
      </dgm:t>
    </dgm:pt>
    <dgm:pt modelId="{646E4242-FFD1-46AB-8B8A-B31856CC218F}" type="parTrans" cxnId="{553C5670-6A51-48A5-86D3-A88419432035}">
      <dgm:prSet/>
      <dgm:spPr/>
      <dgm:t>
        <a:bodyPr/>
        <a:lstStyle/>
        <a:p>
          <a:endParaRPr lang="ru-RU"/>
        </a:p>
      </dgm:t>
    </dgm:pt>
    <dgm:pt modelId="{E1DB4928-BC3B-4FB9-B8E7-DF0E34425592}" type="sibTrans" cxnId="{553C5670-6A51-48A5-86D3-A88419432035}">
      <dgm:prSet/>
      <dgm:spPr/>
      <dgm:t>
        <a:bodyPr/>
        <a:lstStyle/>
        <a:p>
          <a:endParaRPr lang="ru-RU"/>
        </a:p>
      </dgm:t>
    </dgm:pt>
    <dgm:pt modelId="{9A339FAE-67C0-4CCB-8DBE-CCD61941B5AD}">
      <dgm:prSet phldrT="[Текст]" custT="1"/>
      <dgm:spPr/>
      <dgm:t>
        <a:bodyPr/>
        <a:lstStyle/>
        <a:p>
          <a:r>
            <a:rPr lang="ru-RU" sz="1600" dirty="0" smtClean="0">
              <a:hlinkClick xmlns:r="http://schemas.openxmlformats.org/officeDocument/2006/relationships" r:id="rId1" action="ppaction://hlinksldjump"/>
            </a:rPr>
            <a:t>Основные положения маркетинга услуг и его особенности</a:t>
          </a:r>
          <a:endParaRPr lang="ru-RU" sz="1600" dirty="0"/>
        </a:p>
      </dgm:t>
    </dgm:pt>
    <dgm:pt modelId="{F058B9D8-56F2-41E8-AEF9-7734A68BB2D9}" type="parTrans" cxnId="{0CC8B494-0436-4B33-B137-541F75ECC70F}">
      <dgm:prSet/>
      <dgm:spPr/>
      <dgm:t>
        <a:bodyPr/>
        <a:lstStyle/>
        <a:p>
          <a:endParaRPr lang="ru-RU"/>
        </a:p>
      </dgm:t>
    </dgm:pt>
    <dgm:pt modelId="{67201631-A6D5-446B-B2B3-3E10135A479A}" type="sibTrans" cxnId="{0CC8B494-0436-4B33-B137-541F75ECC70F}">
      <dgm:prSet/>
      <dgm:spPr/>
      <dgm:t>
        <a:bodyPr/>
        <a:lstStyle/>
        <a:p>
          <a:endParaRPr lang="ru-RU"/>
        </a:p>
      </dgm:t>
    </dgm:pt>
    <dgm:pt modelId="{35033547-F7EB-420A-BD81-61D157187EF3}">
      <dgm:prSet phldrT="[Текст]" custT="1"/>
      <dgm:spPr/>
      <dgm:t>
        <a:bodyPr/>
        <a:lstStyle/>
        <a:p>
          <a:r>
            <a:rPr lang="ru-RU" sz="1600" dirty="0" smtClean="0">
              <a:hlinkClick xmlns:r="http://schemas.openxmlformats.org/officeDocument/2006/relationships" r:id="rId1" action="ppaction://hlinksldjump"/>
            </a:rPr>
            <a:t>Понятие, содержание маркетинга услуг</a:t>
          </a:r>
          <a:endParaRPr lang="ru-RU" sz="1600" dirty="0"/>
        </a:p>
      </dgm:t>
    </dgm:pt>
    <dgm:pt modelId="{B0963432-6417-4CFC-BF1A-8150CAECB39E}" type="parTrans" cxnId="{816A2375-0523-42B5-AA6D-760EECB9CB47}">
      <dgm:prSet/>
      <dgm:spPr/>
      <dgm:t>
        <a:bodyPr/>
        <a:lstStyle/>
        <a:p>
          <a:endParaRPr lang="ru-RU"/>
        </a:p>
      </dgm:t>
    </dgm:pt>
    <dgm:pt modelId="{486FAD63-7DA9-4477-BA21-F7950CAE93A8}" type="sibTrans" cxnId="{816A2375-0523-42B5-AA6D-760EECB9CB47}">
      <dgm:prSet/>
      <dgm:spPr/>
      <dgm:t>
        <a:bodyPr/>
        <a:lstStyle/>
        <a:p>
          <a:endParaRPr lang="ru-RU"/>
        </a:p>
      </dgm:t>
    </dgm:pt>
    <dgm:pt modelId="{7A39BB4F-9E36-4EE7-BF41-CA44148D0BA0}">
      <dgm:prSet phldrT="[Текст]" custT="1"/>
      <dgm:spPr/>
      <dgm:t>
        <a:bodyPr/>
        <a:lstStyle/>
        <a:p>
          <a:r>
            <a:rPr lang="ru-RU" sz="1600" dirty="0" smtClean="0">
              <a:hlinkClick xmlns:r="http://schemas.openxmlformats.org/officeDocument/2006/relationships" r:id="rId2" action="ppaction://hlinksldjump"/>
            </a:rPr>
            <a:t>Классификация услуг и их отличительные черты</a:t>
          </a:r>
          <a:endParaRPr lang="ru-RU" sz="1600" dirty="0"/>
        </a:p>
      </dgm:t>
    </dgm:pt>
    <dgm:pt modelId="{81D1E8CE-4F83-40F0-9284-47E91C2710E6}" type="parTrans" cxnId="{83999F6D-BC75-4B41-9131-B071B6C6E333}">
      <dgm:prSet/>
      <dgm:spPr/>
      <dgm:t>
        <a:bodyPr/>
        <a:lstStyle/>
        <a:p>
          <a:endParaRPr lang="ru-RU"/>
        </a:p>
      </dgm:t>
    </dgm:pt>
    <dgm:pt modelId="{6157B8A8-AE87-4609-8761-50A43654B3D5}" type="sibTrans" cxnId="{83999F6D-BC75-4B41-9131-B071B6C6E333}">
      <dgm:prSet/>
      <dgm:spPr/>
      <dgm:t>
        <a:bodyPr/>
        <a:lstStyle/>
        <a:p>
          <a:endParaRPr lang="ru-RU"/>
        </a:p>
      </dgm:t>
    </dgm:pt>
    <dgm:pt modelId="{80A8978E-A339-4AA9-B305-D99D618EE5BE}">
      <dgm:prSet phldrT="[Текст]" custT="1"/>
      <dgm:spPr/>
      <dgm:t>
        <a:bodyPr/>
        <a:lstStyle/>
        <a:p>
          <a:r>
            <a:rPr lang="ru-RU" sz="1600" dirty="0" smtClean="0">
              <a:hlinkClick xmlns:r="http://schemas.openxmlformats.org/officeDocument/2006/relationships" r:id="rId3" action="ppaction://hlinksldjump"/>
            </a:rPr>
            <a:t>Конкуренция в сфере маркетинга услуг</a:t>
          </a:r>
          <a:endParaRPr lang="ru-RU" sz="1600" dirty="0"/>
        </a:p>
      </dgm:t>
    </dgm:pt>
    <dgm:pt modelId="{6C573DDA-E0EC-40D8-BC76-35EBB3F23AE9}" type="parTrans" cxnId="{8BA8E87E-CD1D-4A3A-94EA-01C8ED2FD66C}">
      <dgm:prSet/>
      <dgm:spPr/>
      <dgm:t>
        <a:bodyPr/>
        <a:lstStyle/>
        <a:p>
          <a:endParaRPr lang="ru-RU"/>
        </a:p>
      </dgm:t>
    </dgm:pt>
    <dgm:pt modelId="{800EB735-7000-4487-A55F-C5A218774933}" type="sibTrans" cxnId="{8BA8E87E-CD1D-4A3A-94EA-01C8ED2FD66C}">
      <dgm:prSet/>
      <dgm:spPr/>
      <dgm:t>
        <a:bodyPr/>
        <a:lstStyle/>
        <a:p>
          <a:endParaRPr lang="ru-RU"/>
        </a:p>
      </dgm:t>
    </dgm:pt>
    <dgm:pt modelId="{4F923AAD-A8E4-4C12-B239-7E8C05EB4670}">
      <dgm:prSet phldrT="[Текст]" custT="1"/>
      <dgm:spPr/>
      <dgm:t>
        <a:bodyPr/>
        <a:lstStyle/>
        <a:p>
          <a:r>
            <a:rPr lang="ru-RU" sz="1600" dirty="0" smtClean="0">
              <a:hlinkClick xmlns:r="http://schemas.openxmlformats.org/officeDocument/2006/relationships" r:id="" action="ppaction://noaction"/>
            </a:rPr>
            <a:t>Коммуникации в сфере маркетинга услуг: реклама, PR</a:t>
          </a:r>
          <a:endParaRPr lang="ru-RU" sz="1600" dirty="0"/>
        </a:p>
      </dgm:t>
    </dgm:pt>
    <dgm:pt modelId="{109C63F0-0E0C-41A8-989B-6FE21CEACFF3}" type="parTrans" cxnId="{3A04C777-CCE1-4A14-82F4-7AA1D78ABEA0}">
      <dgm:prSet/>
      <dgm:spPr/>
      <dgm:t>
        <a:bodyPr/>
        <a:lstStyle/>
        <a:p>
          <a:endParaRPr lang="ru-RU"/>
        </a:p>
      </dgm:t>
    </dgm:pt>
    <dgm:pt modelId="{5577EAE3-CE40-4F99-A0C4-DA0AA7B4091D}" type="sibTrans" cxnId="{3A04C777-CCE1-4A14-82F4-7AA1D78ABEA0}">
      <dgm:prSet/>
      <dgm:spPr/>
      <dgm:t>
        <a:bodyPr/>
        <a:lstStyle/>
        <a:p>
          <a:endParaRPr lang="ru-RU"/>
        </a:p>
      </dgm:t>
    </dgm:pt>
    <dgm:pt modelId="{7CC1F456-D00D-408F-911D-BF641CBA0BBA}" type="pres">
      <dgm:prSet presAssocID="{75D7F00A-1D7C-41D4-9BA6-1C8040D1EF6A}" presName="linear" presStyleCnt="0">
        <dgm:presLayoutVars>
          <dgm:dir/>
          <dgm:animLvl val="lvl"/>
          <dgm:resizeHandles val="exact"/>
        </dgm:presLayoutVars>
      </dgm:prSet>
      <dgm:spPr/>
      <dgm:t>
        <a:bodyPr/>
        <a:lstStyle/>
        <a:p>
          <a:endParaRPr lang="ru-RU"/>
        </a:p>
      </dgm:t>
    </dgm:pt>
    <dgm:pt modelId="{9ACBE91B-315B-4CAA-B763-EA1E36A097D6}" type="pres">
      <dgm:prSet presAssocID="{BE79C383-2E5F-4DAF-9C05-768EB4A9FDD5}" presName="parentLin" presStyleCnt="0"/>
      <dgm:spPr/>
    </dgm:pt>
    <dgm:pt modelId="{32E89B49-4607-4ADF-8157-208867932DA2}" type="pres">
      <dgm:prSet presAssocID="{BE79C383-2E5F-4DAF-9C05-768EB4A9FDD5}" presName="parentLeftMargin" presStyleLbl="node1" presStyleIdx="0" presStyleCnt="6"/>
      <dgm:spPr/>
      <dgm:t>
        <a:bodyPr/>
        <a:lstStyle/>
        <a:p>
          <a:endParaRPr lang="ru-RU"/>
        </a:p>
      </dgm:t>
    </dgm:pt>
    <dgm:pt modelId="{AC09F045-C9A0-4F09-B737-39303702C749}" type="pres">
      <dgm:prSet presAssocID="{BE79C383-2E5F-4DAF-9C05-768EB4A9FDD5}" presName="parentText" presStyleLbl="node1" presStyleIdx="0" presStyleCnt="6">
        <dgm:presLayoutVars>
          <dgm:chMax val="0"/>
          <dgm:bulletEnabled val="1"/>
        </dgm:presLayoutVars>
      </dgm:prSet>
      <dgm:spPr/>
      <dgm:t>
        <a:bodyPr/>
        <a:lstStyle/>
        <a:p>
          <a:endParaRPr lang="ru-RU"/>
        </a:p>
      </dgm:t>
    </dgm:pt>
    <dgm:pt modelId="{6AD23466-6401-405A-92FF-701B0E4881AB}" type="pres">
      <dgm:prSet presAssocID="{BE79C383-2E5F-4DAF-9C05-768EB4A9FDD5}" presName="negativeSpace" presStyleCnt="0"/>
      <dgm:spPr/>
    </dgm:pt>
    <dgm:pt modelId="{D0673F89-24E5-4AA7-84D6-920D8DA0A879}" type="pres">
      <dgm:prSet presAssocID="{BE79C383-2E5F-4DAF-9C05-768EB4A9FDD5}" presName="childText" presStyleLbl="conFgAcc1" presStyleIdx="0" presStyleCnt="6">
        <dgm:presLayoutVars>
          <dgm:bulletEnabled val="1"/>
        </dgm:presLayoutVars>
      </dgm:prSet>
      <dgm:spPr/>
      <dgm:t>
        <a:bodyPr/>
        <a:lstStyle/>
        <a:p>
          <a:endParaRPr lang="ru-RU"/>
        </a:p>
      </dgm:t>
    </dgm:pt>
    <dgm:pt modelId="{029DF100-0BE0-4517-B9A8-E64ED54F0872}" type="pres">
      <dgm:prSet presAssocID="{E1DB4928-BC3B-4FB9-B8E7-DF0E34425592}" presName="spaceBetweenRectangles" presStyleCnt="0"/>
      <dgm:spPr/>
    </dgm:pt>
    <dgm:pt modelId="{E6482B6D-4B00-4286-B4B9-C67333D2E692}" type="pres">
      <dgm:prSet presAssocID="{9A339FAE-67C0-4CCB-8DBE-CCD61941B5AD}" presName="parentLin" presStyleCnt="0"/>
      <dgm:spPr/>
    </dgm:pt>
    <dgm:pt modelId="{C5E1196E-2E92-4949-9DC2-F917BEF9EB08}" type="pres">
      <dgm:prSet presAssocID="{9A339FAE-67C0-4CCB-8DBE-CCD61941B5AD}" presName="parentLeftMargin" presStyleLbl="node1" presStyleIdx="0" presStyleCnt="6"/>
      <dgm:spPr/>
      <dgm:t>
        <a:bodyPr/>
        <a:lstStyle/>
        <a:p>
          <a:endParaRPr lang="ru-RU"/>
        </a:p>
      </dgm:t>
    </dgm:pt>
    <dgm:pt modelId="{C74B6ED4-7965-4B7D-AA8A-8613547410AC}" type="pres">
      <dgm:prSet presAssocID="{9A339FAE-67C0-4CCB-8DBE-CCD61941B5AD}" presName="parentText" presStyleLbl="node1" presStyleIdx="1" presStyleCnt="6">
        <dgm:presLayoutVars>
          <dgm:chMax val="0"/>
          <dgm:bulletEnabled val="1"/>
        </dgm:presLayoutVars>
      </dgm:prSet>
      <dgm:spPr/>
      <dgm:t>
        <a:bodyPr/>
        <a:lstStyle/>
        <a:p>
          <a:endParaRPr lang="ru-RU"/>
        </a:p>
      </dgm:t>
    </dgm:pt>
    <dgm:pt modelId="{7DBF9DEC-275A-4710-AB10-C0E446D4007D}" type="pres">
      <dgm:prSet presAssocID="{9A339FAE-67C0-4CCB-8DBE-CCD61941B5AD}" presName="negativeSpace" presStyleCnt="0"/>
      <dgm:spPr/>
    </dgm:pt>
    <dgm:pt modelId="{36036B00-2844-4B65-84B6-E25168E47E8E}" type="pres">
      <dgm:prSet presAssocID="{9A339FAE-67C0-4CCB-8DBE-CCD61941B5AD}" presName="childText" presStyleLbl="conFgAcc1" presStyleIdx="1" presStyleCnt="6">
        <dgm:presLayoutVars>
          <dgm:bulletEnabled val="1"/>
        </dgm:presLayoutVars>
      </dgm:prSet>
      <dgm:spPr/>
    </dgm:pt>
    <dgm:pt modelId="{855D8A40-8CD4-48E0-AB78-77E4091AC1FA}" type="pres">
      <dgm:prSet presAssocID="{67201631-A6D5-446B-B2B3-3E10135A479A}" presName="spaceBetweenRectangles" presStyleCnt="0"/>
      <dgm:spPr/>
    </dgm:pt>
    <dgm:pt modelId="{84D9E5AA-1E88-4454-BDDD-D6116CD18604}" type="pres">
      <dgm:prSet presAssocID="{35033547-F7EB-420A-BD81-61D157187EF3}" presName="parentLin" presStyleCnt="0"/>
      <dgm:spPr/>
    </dgm:pt>
    <dgm:pt modelId="{1C745EB1-73EC-4136-A87C-E03B35B8C616}" type="pres">
      <dgm:prSet presAssocID="{35033547-F7EB-420A-BD81-61D157187EF3}" presName="parentLeftMargin" presStyleLbl="node1" presStyleIdx="1" presStyleCnt="6"/>
      <dgm:spPr/>
      <dgm:t>
        <a:bodyPr/>
        <a:lstStyle/>
        <a:p>
          <a:endParaRPr lang="ru-RU"/>
        </a:p>
      </dgm:t>
    </dgm:pt>
    <dgm:pt modelId="{87DB15CA-9FFF-4059-9DD6-416AEEE92A07}" type="pres">
      <dgm:prSet presAssocID="{35033547-F7EB-420A-BD81-61D157187EF3}" presName="parentText" presStyleLbl="node1" presStyleIdx="2" presStyleCnt="6">
        <dgm:presLayoutVars>
          <dgm:chMax val="0"/>
          <dgm:bulletEnabled val="1"/>
        </dgm:presLayoutVars>
      </dgm:prSet>
      <dgm:spPr/>
      <dgm:t>
        <a:bodyPr/>
        <a:lstStyle/>
        <a:p>
          <a:endParaRPr lang="ru-RU"/>
        </a:p>
      </dgm:t>
    </dgm:pt>
    <dgm:pt modelId="{5CBC0610-CA76-4F27-9B7B-36C6A41C1186}" type="pres">
      <dgm:prSet presAssocID="{35033547-F7EB-420A-BD81-61D157187EF3}" presName="negativeSpace" presStyleCnt="0"/>
      <dgm:spPr/>
    </dgm:pt>
    <dgm:pt modelId="{CF6EFE11-F8DB-4927-A0FF-5CAF7335B822}" type="pres">
      <dgm:prSet presAssocID="{35033547-F7EB-420A-BD81-61D157187EF3}" presName="childText" presStyleLbl="conFgAcc1" presStyleIdx="2" presStyleCnt="6">
        <dgm:presLayoutVars>
          <dgm:bulletEnabled val="1"/>
        </dgm:presLayoutVars>
      </dgm:prSet>
      <dgm:spPr/>
      <dgm:t>
        <a:bodyPr/>
        <a:lstStyle/>
        <a:p>
          <a:endParaRPr lang="ru-RU"/>
        </a:p>
      </dgm:t>
    </dgm:pt>
    <dgm:pt modelId="{86FFCF61-3827-49EB-9D71-F9A8A5A1705E}" type="pres">
      <dgm:prSet presAssocID="{486FAD63-7DA9-4477-BA21-F7950CAE93A8}" presName="spaceBetweenRectangles" presStyleCnt="0"/>
      <dgm:spPr/>
    </dgm:pt>
    <dgm:pt modelId="{69467139-7D93-4E34-A93E-4E06BBA904E4}" type="pres">
      <dgm:prSet presAssocID="{7A39BB4F-9E36-4EE7-BF41-CA44148D0BA0}" presName="parentLin" presStyleCnt="0"/>
      <dgm:spPr/>
    </dgm:pt>
    <dgm:pt modelId="{46585ACD-BC55-40B0-A711-98C7ECFB722D}" type="pres">
      <dgm:prSet presAssocID="{7A39BB4F-9E36-4EE7-BF41-CA44148D0BA0}" presName="parentLeftMargin" presStyleLbl="node1" presStyleIdx="2" presStyleCnt="6"/>
      <dgm:spPr/>
      <dgm:t>
        <a:bodyPr/>
        <a:lstStyle/>
        <a:p>
          <a:endParaRPr lang="ru-RU"/>
        </a:p>
      </dgm:t>
    </dgm:pt>
    <dgm:pt modelId="{98AB94C3-6E28-4808-95B2-8516E5F19BC0}" type="pres">
      <dgm:prSet presAssocID="{7A39BB4F-9E36-4EE7-BF41-CA44148D0BA0}" presName="parentText" presStyleLbl="node1" presStyleIdx="3" presStyleCnt="6">
        <dgm:presLayoutVars>
          <dgm:chMax val="0"/>
          <dgm:bulletEnabled val="1"/>
        </dgm:presLayoutVars>
      </dgm:prSet>
      <dgm:spPr/>
      <dgm:t>
        <a:bodyPr/>
        <a:lstStyle/>
        <a:p>
          <a:endParaRPr lang="ru-RU"/>
        </a:p>
      </dgm:t>
    </dgm:pt>
    <dgm:pt modelId="{4D5124BC-ABDA-4FE3-A543-9F1CA25B346F}" type="pres">
      <dgm:prSet presAssocID="{7A39BB4F-9E36-4EE7-BF41-CA44148D0BA0}" presName="negativeSpace" presStyleCnt="0"/>
      <dgm:spPr/>
    </dgm:pt>
    <dgm:pt modelId="{B56F9117-4D1D-44B1-977B-EC98FF0EEFB3}" type="pres">
      <dgm:prSet presAssocID="{7A39BB4F-9E36-4EE7-BF41-CA44148D0BA0}" presName="childText" presStyleLbl="conFgAcc1" presStyleIdx="3" presStyleCnt="6">
        <dgm:presLayoutVars>
          <dgm:bulletEnabled val="1"/>
        </dgm:presLayoutVars>
      </dgm:prSet>
      <dgm:spPr/>
    </dgm:pt>
    <dgm:pt modelId="{4E88AB42-9913-4289-8695-B1EF79C81A51}" type="pres">
      <dgm:prSet presAssocID="{6157B8A8-AE87-4609-8761-50A43654B3D5}" presName="spaceBetweenRectangles" presStyleCnt="0"/>
      <dgm:spPr/>
    </dgm:pt>
    <dgm:pt modelId="{E5DB1F9B-C20F-416B-BAEC-C788DBBD6F84}" type="pres">
      <dgm:prSet presAssocID="{80A8978E-A339-4AA9-B305-D99D618EE5BE}" presName="parentLin" presStyleCnt="0"/>
      <dgm:spPr/>
    </dgm:pt>
    <dgm:pt modelId="{0148F6F5-325D-4EE3-A732-A16002D7DF87}" type="pres">
      <dgm:prSet presAssocID="{80A8978E-A339-4AA9-B305-D99D618EE5BE}" presName="parentLeftMargin" presStyleLbl="node1" presStyleIdx="3" presStyleCnt="6"/>
      <dgm:spPr/>
      <dgm:t>
        <a:bodyPr/>
        <a:lstStyle/>
        <a:p>
          <a:endParaRPr lang="ru-RU"/>
        </a:p>
      </dgm:t>
    </dgm:pt>
    <dgm:pt modelId="{F1425D31-B7D5-41C3-B65D-5C017EA8B700}" type="pres">
      <dgm:prSet presAssocID="{80A8978E-A339-4AA9-B305-D99D618EE5BE}" presName="parentText" presStyleLbl="node1" presStyleIdx="4" presStyleCnt="6">
        <dgm:presLayoutVars>
          <dgm:chMax val="0"/>
          <dgm:bulletEnabled val="1"/>
        </dgm:presLayoutVars>
      </dgm:prSet>
      <dgm:spPr/>
      <dgm:t>
        <a:bodyPr/>
        <a:lstStyle/>
        <a:p>
          <a:endParaRPr lang="ru-RU"/>
        </a:p>
      </dgm:t>
    </dgm:pt>
    <dgm:pt modelId="{27371863-EDDB-4ABA-857B-99DBA8BE5FC6}" type="pres">
      <dgm:prSet presAssocID="{80A8978E-A339-4AA9-B305-D99D618EE5BE}" presName="negativeSpace" presStyleCnt="0"/>
      <dgm:spPr/>
    </dgm:pt>
    <dgm:pt modelId="{429EC49F-46CB-4F28-BDFB-E814FBFAD227}" type="pres">
      <dgm:prSet presAssocID="{80A8978E-A339-4AA9-B305-D99D618EE5BE}" presName="childText" presStyleLbl="conFgAcc1" presStyleIdx="4" presStyleCnt="6">
        <dgm:presLayoutVars>
          <dgm:bulletEnabled val="1"/>
        </dgm:presLayoutVars>
      </dgm:prSet>
      <dgm:spPr/>
    </dgm:pt>
    <dgm:pt modelId="{F6AB8190-03E6-4FA1-A749-B13EE1F91C2B}" type="pres">
      <dgm:prSet presAssocID="{800EB735-7000-4487-A55F-C5A218774933}" presName="spaceBetweenRectangles" presStyleCnt="0"/>
      <dgm:spPr/>
    </dgm:pt>
    <dgm:pt modelId="{D5D150A7-67F3-481B-94AE-EE176BF953FB}" type="pres">
      <dgm:prSet presAssocID="{4F923AAD-A8E4-4C12-B239-7E8C05EB4670}" presName="parentLin" presStyleCnt="0"/>
      <dgm:spPr/>
    </dgm:pt>
    <dgm:pt modelId="{E1141DA6-1122-4DAC-9EFB-E777F7ED483D}" type="pres">
      <dgm:prSet presAssocID="{4F923AAD-A8E4-4C12-B239-7E8C05EB4670}" presName="parentLeftMargin" presStyleLbl="node1" presStyleIdx="4" presStyleCnt="6"/>
      <dgm:spPr/>
      <dgm:t>
        <a:bodyPr/>
        <a:lstStyle/>
        <a:p>
          <a:endParaRPr lang="ru-RU"/>
        </a:p>
      </dgm:t>
    </dgm:pt>
    <dgm:pt modelId="{FEFD97B6-51CA-4903-A8AE-C7F9E97B6FF5}" type="pres">
      <dgm:prSet presAssocID="{4F923AAD-A8E4-4C12-B239-7E8C05EB4670}" presName="parentText" presStyleLbl="node1" presStyleIdx="5" presStyleCnt="6">
        <dgm:presLayoutVars>
          <dgm:chMax val="0"/>
          <dgm:bulletEnabled val="1"/>
        </dgm:presLayoutVars>
      </dgm:prSet>
      <dgm:spPr/>
      <dgm:t>
        <a:bodyPr/>
        <a:lstStyle/>
        <a:p>
          <a:endParaRPr lang="ru-RU"/>
        </a:p>
      </dgm:t>
    </dgm:pt>
    <dgm:pt modelId="{0C420D5E-E79D-42C6-B7AB-F9479ADCF327}" type="pres">
      <dgm:prSet presAssocID="{4F923AAD-A8E4-4C12-B239-7E8C05EB4670}" presName="negativeSpace" presStyleCnt="0"/>
      <dgm:spPr/>
    </dgm:pt>
    <dgm:pt modelId="{1D3441A7-820B-4D3A-A4D2-43C3CA694640}" type="pres">
      <dgm:prSet presAssocID="{4F923AAD-A8E4-4C12-B239-7E8C05EB4670}" presName="childText" presStyleLbl="conFgAcc1" presStyleIdx="5" presStyleCnt="6">
        <dgm:presLayoutVars>
          <dgm:bulletEnabled val="1"/>
        </dgm:presLayoutVars>
      </dgm:prSet>
      <dgm:spPr/>
    </dgm:pt>
  </dgm:ptLst>
  <dgm:cxnLst>
    <dgm:cxn modelId="{3A04C777-CCE1-4A14-82F4-7AA1D78ABEA0}" srcId="{75D7F00A-1D7C-41D4-9BA6-1C8040D1EF6A}" destId="{4F923AAD-A8E4-4C12-B239-7E8C05EB4670}" srcOrd="5" destOrd="0" parTransId="{109C63F0-0E0C-41A8-989B-6FE21CEACFF3}" sibTransId="{5577EAE3-CE40-4F99-A0C4-DA0AA7B4091D}"/>
    <dgm:cxn modelId="{9D08CBE1-152C-4FD3-AD92-88C5588EBC7A}" type="presOf" srcId="{9A339FAE-67C0-4CCB-8DBE-CCD61941B5AD}" destId="{C74B6ED4-7965-4B7D-AA8A-8613547410AC}" srcOrd="1" destOrd="0" presId="urn:microsoft.com/office/officeart/2005/8/layout/list1"/>
    <dgm:cxn modelId="{816A2375-0523-42B5-AA6D-760EECB9CB47}" srcId="{75D7F00A-1D7C-41D4-9BA6-1C8040D1EF6A}" destId="{35033547-F7EB-420A-BD81-61D157187EF3}" srcOrd="2" destOrd="0" parTransId="{B0963432-6417-4CFC-BF1A-8150CAECB39E}" sibTransId="{486FAD63-7DA9-4477-BA21-F7950CAE93A8}"/>
    <dgm:cxn modelId="{3872BA33-4EFE-4A9D-AAC1-8174487E1F67}" type="presOf" srcId="{80A8978E-A339-4AA9-B305-D99D618EE5BE}" destId="{F1425D31-B7D5-41C3-B65D-5C017EA8B700}" srcOrd="1" destOrd="0" presId="urn:microsoft.com/office/officeart/2005/8/layout/list1"/>
    <dgm:cxn modelId="{CDB4AF2E-C52A-42BA-9395-4E6914C246C2}" type="presOf" srcId="{BE79C383-2E5F-4DAF-9C05-768EB4A9FDD5}" destId="{AC09F045-C9A0-4F09-B737-39303702C749}" srcOrd="1" destOrd="0" presId="urn:microsoft.com/office/officeart/2005/8/layout/list1"/>
    <dgm:cxn modelId="{188058FA-2BCD-415C-B001-62BC69615E2E}" type="presOf" srcId="{7A39BB4F-9E36-4EE7-BF41-CA44148D0BA0}" destId="{98AB94C3-6E28-4808-95B2-8516E5F19BC0}" srcOrd="1" destOrd="0" presId="urn:microsoft.com/office/officeart/2005/8/layout/list1"/>
    <dgm:cxn modelId="{D4660370-BA3F-4821-AAD4-FF6044D1EB11}" type="presOf" srcId="{BE79C383-2E5F-4DAF-9C05-768EB4A9FDD5}" destId="{32E89B49-4607-4ADF-8157-208867932DA2}" srcOrd="0" destOrd="0" presId="urn:microsoft.com/office/officeart/2005/8/layout/list1"/>
    <dgm:cxn modelId="{8BA8E87E-CD1D-4A3A-94EA-01C8ED2FD66C}" srcId="{75D7F00A-1D7C-41D4-9BA6-1C8040D1EF6A}" destId="{80A8978E-A339-4AA9-B305-D99D618EE5BE}" srcOrd="4" destOrd="0" parTransId="{6C573DDA-E0EC-40D8-BC76-35EBB3F23AE9}" sibTransId="{800EB735-7000-4487-A55F-C5A218774933}"/>
    <dgm:cxn modelId="{553C5670-6A51-48A5-86D3-A88419432035}" srcId="{75D7F00A-1D7C-41D4-9BA6-1C8040D1EF6A}" destId="{BE79C383-2E5F-4DAF-9C05-768EB4A9FDD5}" srcOrd="0" destOrd="0" parTransId="{646E4242-FFD1-46AB-8B8A-B31856CC218F}" sibTransId="{E1DB4928-BC3B-4FB9-B8E7-DF0E34425592}"/>
    <dgm:cxn modelId="{7B3115ED-8052-4805-9A0E-5AF758D9F4B8}" type="presOf" srcId="{80A8978E-A339-4AA9-B305-D99D618EE5BE}" destId="{0148F6F5-325D-4EE3-A732-A16002D7DF87}" srcOrd="0" destOrd="0" presId="urn:microsoft.com/office/officeart/2005/8/layout/list1"/>
    <dgm:cxn modelId="{307BB7AD-1335-473F-B33E-E63C8C8D87BA}" type="presOf" srcId="{35033547-F7EB-420A-BD81-61D157187EF3}" destId="{1C745EB1-73EC-4136-A87C-E03B35B8C616}" srcOrd="0" destOrd="0" presId="urn:microsoft.com/office/officeart/2005/8/layout/list1"/>
    <dgm:cxn modelId="{1C3167DB-AA46-4DE5-AAFA-77C2AE70E709}" type="presOf" srcId="{4F923AAD-A8E4-4C12-B239-7E8C05EB4670}" destId="{E1141DA6-1122-4DAC-9EFB-E777F7ED483D}" srcOrd="0" destOrd="0" presId="urn:microsoft.com/office/officeart/2005/8/layout/list1"/>
    <dgm:cxn modelId="{BE6E0217-84E3-4405-BA17-4B39B53C6650}" type="presOf" srcId="{35033547-F7EB-420A-BD81-61D157187EF3}" destId="{87DB15CA-9FFF-4059-9DD6-416AEEE92A07}" srcOrd="1" destOrd="0" presId="urn:microsoft.com/office/officeart/2005/8/layout/list1"/>
    <dgm:cxn modelId="{0CC8B494-0436-4B33-B137-541F75ECC70F}" srcId="{75D7F00A-1D7C-41D4-9BA6-1C8040D1EF6A}" destId="{9A339FAE-67C0-4CCB-8DBE-CCD61941B5AD}" srcOrd="1" destOrd="0" parTransId="{F058B9D8-56F2-41E8-AEF9-7734A68BB2D9}" sibTransId="{67201631-A6D5-446B-B2B3-3E10135A479A}"/>
    <dgm:cxn modelId="{54F70C80-C945-4006-820E-1C3D4BF55870}" type="presOf" srcId="{75D7F00A-1D7C-41D4-9BA6-1C8040D1EF6A}" destId="{7CC1F456-D00D-408F-911D-BF641CBA0BBA}" srcOrd="0" destOrd="0" presId="urn:microsoft.com/office/officeart/2005/8/layout/list1"/>
    <dgm:cxn modelId="{4ECC39F0-C1EF-4C92-87C7-D073E2CAE971}" type="presOf" srcId="{4F923AAD-A8E4-4C12-B239-7E8C05EB4670}" destId="{FEFD97B6-51CA-4903-A8AE-C7F9E97B6FF5}" srcOrd="1" destOrd="0" presId="urn:microsoft.com/office/officeart/2005/8/layout/list1"/>
    <dgm:cxn modelId="{83999F6D-BC75-4B41-9131-B071B6C6E333}" srcId="{75D7F00A-1D7C-41D4-9BA6-1C8040D1EF6A}" destId="{7A39BB4F-9E36-4EE7-BF41-CA44148D0BA0}" srcOrd="3" destOrd="0" parTransId="{81D1E8CE-4F83-40F0-9284-47E91C2710E6}" sibTransId="{6157B8A8-AE87-4609-8761-50A43654B3D5}"/>
    <dgm:cxn modelId="{BB34B35E-69F7-4D0C-8C73-8DB29AD03DB7}" type="presOf" srcId="{9A339FAE-67C0-4CCB-8DBE-CCD61941B5AD}" destId="{C5E1196E-2E92-4949-9DC2-F917BEF9EB08}" srcOrd="0" destOrd="0" presId="urn:microsoft.com/office/officeart/2005/8/layout/list1"/>
    <dgm:cxn modelId="{8EAB8806-B630-4DCB-BDD0-75DD3FAFF9E2}" type="presOf" srcId="{7A39BB4F-9E36-4EE7-BF41-CA44148D0BA0}" destId="{46585ACD-BC55-40B0-A711-98C7ECFB722D}" srcOrd="0" destOrd="0" presId="urn:microsoft.com/office/officeart/2005/8/layout/list1"/>
    <dgm:cxn modelId="{EE7BB287-CCD6-4162-A648-F2CAF9E0979D}" type="presParOf" srcId="{7CC1F456-D00D-408F-911D-BF641CBA0BBA}" destId="{9ACBE91B-315B-4CAA-B763-EA1E36A097D6}" srcOrd="0" destOrd="0" presId="urn:microsoft.com/office/officeart/2005/8/layout/list1"/>
    <dgm:cxn modelId="{2EB706F3-6587-413A-A1C8-A56EAD5CEE89}" type="presParOf" srcId="{9ACBE91B-315B-4CAA-B763-EA1E36A097D6}" destId="{32E89B49-4607-4ADF-8157-208867932DA2}" srcOrd="0" destOrd="0" presId="urn:microsoft.com/office/officeart/2005/8/layout/list1"/>
    <dgm:cxn modelId="{4A9ECC93-146B-4C4A-987C-DDFD96415621}" type="presParOf" srcId="{9ACBE91B-315B-4CAA-B763-EA1E36A097D6}" destId="{AC09F045-C9A0-4F09-B737-39303702C749}" srcOrd="1" destOrd="0" presId="urn:microsoft.com/office/officeart/2005/8/layout/list1"/>
    <dgm:cxn modelId="{38EF9252-C612-4FDC-AEA6-00561872CA82}" type="presParOf" srcId="{7CC1F456-D00D-408F-911D-BF641CBA0BBA}" destId="{6AD23466-6401-405A-92FF-701B0E4881AB}" srcOrd="1" destOrd="0" presId="urn:microsoft.com/office/officeart/2005/8/layout/list1"/>
    <dgm:cxn modelId="{6126A3C8-A018-47B8-B431-58B5935B9077}" type="presParOf" srcId="{7CC1F456-D00D-408F-911D-BF641CBA0BBA}" destId="{D0673F89-24E5-4AA7-84D6-920D8DA0A879}" srcOrd="2" destOrd="0" presId="urn:microsoft.com/office/officeart/2005/8/layout/list1"/>
    <dgm:cxn modelId="{0F8E00AA-AFD9-4DE8-9961-68325ECF0833}" type="presParOf" srcId="{7CC1F456-D00D-408F-911D-BF641CBA0BBA}" destId="{029DF100-0BE0-4517-B9A8-E64ED54F0872}" srcOrd="3" destOrd="0" presId="urn:microsoft.com/office/officeart/2005/8/layout/list1"/>
    <dgm:cxn modelId="{AC2450C0-D19F-4C95-A4BB-37F8815475C6}" type="presParOf" srcId="{7CC1F456-D00D-408F-911D-BF641CBA0BBA}" destId="{E6482B6D-4B00-4286-B4B9-C67333D2E692}" srcOrd="4" destOrd="0" presId="urn:microsoft.com/office/officeart/2005/8/layout/list1"/>
    <dgm:cxn modelId="{721B9348-A9BD-4D72-A281-6218B76FE1A5}" type="presParOf" srcId="{E6482B6D-4B00-4286-B4B9-C67333D2E692}" destId="{C5E1196E-2E92-4949-9DC2-F917BEF9EB08}" srcOrd="0" destOrd="0" presId="urn:microsoft.com/office/officeart/2005/8/layout/list1"/>
    <dgm:cxn modelId="{9FF4A38F-A25E-46DD-A8B7-66164DAACF78}" type="presParOf" srcId="{E6482B6D-4B00-4286-B4B9-C67333D2E692}" destId="{C74B6ED4-7965-4B7D-AA8A-8613547410AC}" srcOrd="1" destOrd="0" presId="urn:microsoft.com/office/officeart/2005/8/layout/list1"/>
    <dgm:cxn modelId="{659CA19B-4D90-45E0-A831-8115BDF96FF6}" type="presParOf" srcId="{7CC1F456-D00D-408F-911D-BF641CBA0BBA}" destId="{7DBF9DEC-275A-4710-AB10-C0E446D4007D}" srcOrd="5" destOrd="0" presId="urn:microsoft.com/office/officeart/2005/8/layout/list1"/>
    <dgm:cxn modelId="{100D14F0-DE53-445A-A421-0B444CF473CF}" type="presParOf" srcId="{7CC1F456-D00D-408F-911D-BF641CBA0BBA}" destId="{36036B00-2844-4B65-84B6-E25168E47E8E}" srcOrd="6" destOrd="0" presId="urn:microsoft.com/office/officeart/2005/8/layout/list1"/>
    <dgm:cxn modelId="{3338A6DC-CC80-425B-A996-0CA8760A945B}" type="presParOf" srcId="{7CC1F456-D00D-408F-911D-BF641CBA0BBA}" destId="{855D8A40-8CD4-48E0-AB78-77E4091AC1FA}" srcOrd="7" destOrd="0" presId="urn:microsoft.com/office/officeart/2005/8/layout/list1"/>
    <dgm:cxn modelId="{02E49E37-A6E8-4E39-82C7-2E7440A9725C}" type="presParOf" srcId="{7CC1F456-D00D-408F-911D-BF641CBA0BBA}" destId="{84D9E5AA-1E88-4454-BDDD-D6116CD18604}" srcOrd="8" destOrd="0" presId="urn:microsoft.com/office/officeart/2005/8/layout/list1"/>
    <dgm:cxn modelId="{29754A8B-E050-4A02-A622-3E43EBF74B14}" type="presParOf" srcId="{84D9E5AA-1E88-4454-BDDD-D6116CD18604}" destId="{1C745EB1-73EC-4136-A87C-E03B35B8C616}" srcOrd="0" destOrd="0" presId="urn:microsoft.com/office/officeart/2005/8/layout/list1"/>
    <dgm:cxn modelId="{08A3DC91-5DCE-4EB8-90E6-A164285A0ACF}" type="presParOf" srcId="{84D9E5AA-1E88-4454-BDDD-D6116CD18604}" destId="{87DB15CA-9FFF-4059-9DD6-416AEEE92A07}" srcOrd="1" destOrd="0" presId="urn:microsoft.com/office/officeart/2005/8/layout/list1"/>
    <dgm:cxn modelId="{25EC332B-8D48-40F3-83D5-ABF3AF0FD67C}" type="presParOf" srcId="{7CC1F456-D00D-408F-911D-BF641CBA0BBA}" destId="{5CBC0610-CA76-4F27-9B7B-36C6A41C1186}" srcOrd="9" destOrd="0" presId="urn:microsoft.com/office/officeart/2005/8/layout/list1"/>
    <dgm:cxn modelId="{BF9A1276-D8F1-4500-AF9D-5325C86F6E18}" type="presParOf" srcId="{7CC1F456-D00D-408F-911D-BF641CBA0BBA}" destId="{CF6EFE11-F8DB-4927-A0FF-5CAF7335B822}" srcOrd="10" destOrd="0" presId="urn:microsoft.com/office/officeart/2005/8/layout/list1"/>
    <dgm:cxn modelId="{FFF0C279-964B-426C-92B9-728449B6224C}" type="presParOf" srcId="{7CC1F456-D00D-408F-911D-BF641CBA0BBA}" destId="{86FFCF61-3827-49EB-9D71-F9A8A5A1705E}" srcOrd="11" destOrd="0" presId="urn:microsoft.com/office/officeart/2005/8/layout/list1"/>
    <dgm:cxn modelId="{8C0F0791-4466-4348-A229-239805450E7A}" type="presParOf" srcId="{7CC1F456-D00D-408F-911D-BF641CBA0BBA}" destId="{69467139-7D93-4E34-A93E-4E06BBA904E4}" srcOrd="12" destOrd="0" presId="urn:microsoft.com/office/officeart/2005/8/layout/list1"/>
    <dgm:cxn modelId="{EA7F247A-B124-4B3C-8542-2046E7D8B395}" type="presParOf" srcId="{69467139-7D93-4E34-A93E-4E06BBA904E4}" destId="{46585ACD-BC55-40B0-A711-98C7ECFB722D}" srcOrd="0" destOrd="0" presId="urn:microsoft.com/office/officeart/2005/8/layout/list1"/>
    <dgm:cxn modelId="{559583EA-F2A2-4D47-A1A1-6C2D926AD83D}" type="presParOf" srcId="{69467139-7D93-4E34-A93E-4E06BBA904E4}" destId="{98AB94C3-6E28-4808-95B2-8516E5F19BC0}" srcOrd="1" destOrd="0" presId="urn:microsoft.com/office/officeart/2005/8/layout/list1"/>
    <dgm:cxn modelId="{66A82062-5F1C-4E7F-B155-8EB8A4BA05B5}" type="presParOf" srcId="{7CC1F456-D00D-408F-911D-BF641CBA0BBA}" destId="{4D5124BC-ABDA-4FE3-A543-9F1CA25B346F}" srcOrd="13" destOrd="0" presId="urn:microsoft.com/office/officeart/2005/8/layout/list1"/>
    <dgm:cxn modelId="{D9A89FC2-40A8-4F51-9F3C-7ED01501852F}" type="presParOf" srcId="{7CC1F456-D00D-408F-911D-BF641CBA0BBA}" destId="{B56F9117-4D1D-44B1-977B-EC98FF0EEFB3}" srcOrd="14" destOrd="0" presId="urn:microsoft.com/office/officeart/2005/8/layout/list1"/>
    <dgm:cxn modelId="{E6E29080-EE87-405B-8D39-3971EDC288DE}" type="presParOf" srcId="{7CC1F456-D00D-408F-911D-BF641CBA0BBA}" destId="{4E88AB42-9913-4289-8695-B1EF79C81A51}" srcOrd="15" destOrd="0" presId="urn:microsoft.com/office/officeart/2005/8/layout/list1"/>
    <dgm:cxn modelId="{0813843A-B019-455A-8EED-C1934DE5898E}" type="presParOf" srcId="{7CC1F456-D00D-408F-911D-BF641CBA0BBA}" destId="{E5DB1F9B-C20F-416B-BAEC-C788DBBD6F84}" srcOrd="16" destOrd="0" presId="urn:microsoft.com/office/officeart/2005/8/layout/list1"/>
    <dgm:cxn modelId="{DCE97176-7299-43CA-A01F-5181AA436F92}" type="presParOf" srcId="{E5DB1F9B-C20F-416B-BAEC-C788DBBD6F84}" destId="{0148F6F5-325D-4EE3-A732-A16002D7DF87}" srcOrd="0" destOrd="0" presId="urn:microsoft.com/office/officeart/2005/8/layout/list1"/>
    <dgm:cxn modelId="{A6644B12-A96E-4303-A69F-2835FEC5E9D2}" type="presParOf" srcId="{E5DB1F9B-C20F-416B-BAEC-C788DBBD6F84}" destId="{F1425D31-B7D5-41C3-B65D-5C017EA8B700}" srcOrd="1" destOrd="0" presId="urn:microsoft.com/office/officeart/2005/8/layout/list1"/>
    <dgm:cxn modelId="{ED64579B-2F27-41F9-8CAD-F74C8AE69E1E}" type="presParOf" srcId="{7CC1F456-D00D-408F-911D-BF641CBA0BBA}" destId="{27371863-EDDB-4ABA-857B-99DBA8BE5FC6}" srcOrd="17" destOrd="0" presId="urn:microsoft.com/office/officeart/2005/8/layout/list1"/>
    <dgm:cxn modelId="{288E7BA5-D34E-49E7-8DE5-1D0DF2CF04B0}" type="presParOf" srcId="{7CC1F456-D00D-408F-911D-BF641CBA0BBA}" destId="{429EC49F-46CB-4F28-BDFB-E814FBFAD227}" srcOrd="18" destOrd="0" presId="urn:microsoft.com/office/officeart/2005/8/layout/list1"/>
    <dgm:cxn modelId="{C7304B48-2C86-4E66-90E4-95F75D3C1A4F}" type="presParOf" srcId="{7CC1F456-D00D-408F-911D-BF641CBA0BBA}" destId="{F6AB8190-03E6-4FA1-A749-B13EE1F91C2B}" srcOrd="19" destOrd="0" presId="urn:microsoft.com/office/officeart/2005/8/layout/list1"/>
    <dgm:cxn modelId="{057B93C5-0411-478F-B045-9FFAFBC2B002}" type="presParOf" srcId="{7CC1F456-D00D-408F-911D-BF641CBA0BBA}" destId="{D5D150A7-67F3-481B-94AE-EE176BF953FB}" srcOrd="20" destOrd="0" presId="urn:microsoft.com/office/officeart/2005/8/layout/list1"/>
    <dgm:cxn modelId="{0A8704E3-B5F2-4635-B6F6-7A6A400D1EAF}" type="presParOf" srcId="{D5D150A7-67F3-481B-94AE-EE176BF953FB}" destId="{E1141DA6-1122-4DAC-9EFB-E777F7ED483D}" srcOrd="0" destOrd="0" presId="urn:microsoft.com/office/officeart/2005/8/layout/list1"/>
    <dgm:cxn modelId="{24F4A462-19E2-48E3-9A2D-726124F372F2}" type="presParOf" srcId="{D5D150A7-67F3-481B-94AE-EE176BF953FB}" destId="{FEFD97B6-51CA-4903-A8AE-C7F9E97B6FF5}" srcOrd="1" destOrd="0" presId="urn:microsoft.com/office/officeart/2005/8/layout/list1"/>
    <dgm:cxn modelId="{8A8CC836-ED0A-423F-8606-DE2432C1751D}" type="presParOf" srcId="{7CC1F456-D00D-408F-911D-BF641CBA0BBA}" destId="{0C420D5E-E79D-42C6-B7AB-F9479ADCF327}" srcOrd="21" destOrd="0" presId="urn:microsoft.com/office/officeart/2005/8/layout/list1"/>
    <dgm:cxn modelId="{E5A124DA-5FDB-46AB-BDC8-918164A8F90B}" type="presParOf" srcId="{7CC1F456-D00D-408F-911D-BF641CBA0BBA}" destId="{1D3441A7-820B-4D3A-A4D2-43C3CA694640}" srcOrd="22"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F43C3C13-0BB6-499C-8765-6A9CA62C20CA}" type="doc">
      <dgm:prSet loTypeId="urn:microsoft.com/office/officeart/2005/8/layout/chevron2" loCatId="process" qsTypeId="urn:microsoft.com/office/officeart/2005/8/quickstyle/simple5" qsCatId="simple" csTypeId="urn:microsoft.com/office/officeart/2005/8/colors/accent5_5" csCatId="accent5" phldr="1"/>
      <dgm:spPr/>
      <dgm:t>
        <a:bodyPr/>
        <a:lstStyle/>
        <a:p>
          <a:endParaRPr lang="ru-RU"/>
        </a:p>
      </dgm:t>
    </dgm:pt>
    <dgm:pt modelId="{D5D1E41D-847C-41FD-B692-A111283C7D69}">
      <dgm:prSet phldrT="[Текст]"/>
      <dgm:spPr/>
      <dgm:t>
        <a:bodyPr/>
        <a:lstStyle/>
        <a:p>
          <a:r>
            <a:rPr lang="en-US" dirty="0" smtClean="0"/>
            <a:t>1</a:t>
          </a:r>
          <a:endParaRPr lang="ru-RU" dirty="0"/>
        </a:p>
      </dgm:t>
    </dgm:pt>
    <dgm:pt modelId="{372E50B0-ECF7-4B3A-BC61-22CEA0220EE7}" type="parTrans" cxnId="{ECD63770-BC0C-4CD1-9580-44F74579FCFD}">
      <dgm:prSet/>
      <dgm:spPr/>
      <dgm:t>
        <a:bodyPr/>
        <a:lstStyle/>
        <a:p>
          <a:endParaRPr lang="ru-RU"/>
        </a:p>
      </dgm:t>
    </dgm:pt>
    <dgm:pt modelId="{97BFAC1F-7F0A-4B08-A222-36A6303CA83B}" type="sibTrans" cxnId="{ECD63770-BC0C-4CD1-9580-44F74579FCFD}">
      <dgm:prSet/>
      <dgm:spPr/>
      <dgm:t>
        <a:bodyPr/>
        <a:lstStyle/>
        <a:p>
          <a:endParaRPr lang="ru-RU"/>
        </a:p>
      </dgm:t>
    </dgm:pt>
    <dgm:pt modelId="{6EDD9051-7702-4706-A462-A13A27C61F4A}">
      <dgm:prSet phldrT="[Текст]"/>
      <dgm:spPr/>
      <dgm:t>
        <a:bodyPr/>
        <a:lstStyle/>
        <a:p>
          <a:r>
            <a:rPr lang="ru-RU" dirty="0" smtClean="0"/>
            <a:t>Модель маркетинга организации сферы услуг Бери</a:t>
          </a:r>
          <a:endParaRPr lang="ru-RU" dirty="0"/>
        </a:p>
      </dgm:t>
    </dgm:pt>
    <dgm:pt modelId="{F6645917-C491-418D-8E85-6103B6A0EBF7}" type="parTrans" cxnId="{E9FAEF15-B62D-4AE3-81E2-AD8D7D0B1B7C}">
      <dgm:prSet/>
      <dgm:spPr/>
      <dgm:t>
        <a:bodyPr/>
        <a:lstStyle/>
        <a:p>
          <a:endParaRPr lang="ru-RU"/>
        </a:p>
      </dgm:t>
    </dgm:pt>
    <dgm:pt modelId="{E7828964-7BF8-4C70-A992-03E2C6C6E3FA}" type="sibTrans" cxnId="{E9FAEF15-B62D-4AE3-81E2-AD8D7D0B1B7C}">
      <dgm:prSet/>
      <dgm:spPr/>
      <dgm:t>
        <a:bodyPr/>
        <a:lstStyle/>
        <a:p>
          <a:endParaRPr lang="ru-RU"/>
        </a:p>
      </dgm:t>
    </dgm:pt>
    <dgm:pt modelId="{932E2E6C-1FB7-414F-80B3-B84445376D2A}">
      <dgm:prSet phldrT="[Текст]"/>
      <dgm:spPr/>
      <dgm:t>
        <a:bodyPr/>
        <a:lstStyle/>
        <a:p>
          <a:r>
            <a:rPr lang="en-US" dirty="0" smtClean="0"/>
            <a:t>2</a:t>
          </a:r>
          <a:endParaRPr lang="ru-RU" dirty="0"/>
        </a:p>
      </dgm:t>
    </dgm:pt>
    <dgm:pt modelId="{53746986-8D70-429C-87A5-A96FEB95E1B3}" type="parTrans" cxnId="{6DF08E32-A43E-4A27-A4D3-4CBD9304D30C}">
      <dgm:prSet/>
      <dgm:spPr/>
      <dgm:t>
        <a:bodyPr/>
        <a:lstStyle/>
        <a:p>
          <a:endParaRPr lang="ru-RU"/>
        </a:p>
      </dgm:t>
    </dgm:pt>
    <dgm:pt modelId="{CFF25E17-1F63-4C7A-ABDB-8EC75D1894F2}" type="sibTrans" cxnId="{6DF08E32-A43E-4A27-A4D3-4CBD9304D30C}">
      <dgm:prSet/>
      <dgm:spPr/>
      <dgm:t>
        <a:bodyPr/>
        <a:lstStyle/>
        <a:p>
          <a:endParaRPr lang="ru-RU"/>
        </a:p>
      </dgm:t>
    </dgm:pt>
    <dgm:pt modelId="{891F459B-0C70-4D93-A65C-690AAEBF4DF7}">
      <dgm:prSet phldrT="[Текст]"/>
      <dgm:spPr/>
      <dgm:t>
        <a:bodyPr/>
        <a:lstStyle/>
        <a:p>
          <a:r>
            <a:rPr lang="ru-RU" dirty="0" smtClean="0"/>
            <a:t>Модель Д. </a:t>
          </a:r>
          <a:r>
            <a:rPr lang="ru-RU" dirty="0" err="1" smtClean="0"/>
            <a:t>Ратмел</a:t>
          </a:r>
          <a:endParaRPr lang="ru-RU" dirty="0"/>
        </a:p>
      </dgm:t>
    </dgm:pt>
    <dgm:pt modelId="{DD1B00A2-3075-42E0-AADA-F08AE5E777A9}" type="parTrans" cxnId="{FDEB9595-D683-4EFB-AAE7-90760F080858}">
      <dgm:prSet/>
      <dgm:spPr/>
      <dgm:t>
        <a:bodyPr/>
        <a:lstStyle/>
        <a:p>
          <a:endParaRPr lang="ru-RU"/>
        </a:p>
      </dgm:t>
    </dgm:pt>
    <dgm:pt modelId="{0BF14BA1-F50F-455D-95B1-BC6D1F8540B0}" type="sibTrans" cxnId="{FDEB9595-D683-4EFB-AAE7-90760F080858}">
      <dgm:prSet/>
      <dgm:spPr/>
      <dgm:t>
        <a:bodyPr/>
        <a:lstStyle/>
        <a:p>
          <a:endParaRPr lang="ru-RU"/>
        </a:p>
      </dgm:t>
    </dgm:pt>
    <dgm:pt modelId="{08337E05-84C8-4CA4-A7AF-536B104503A6}">
      <dgm:prSet phldrT="[Текст]"/>
      <dgm:spPr/>
      <dgm:t>
        <a:bodyPr/>
        <a:lstStyle/>
        <a:p>
          <a:r>
            <a:rPr lang="en-US" dirty="0" smtClean="0"/>
            <a:t>3</a:t>
          </a:r>
          <a:endParaRPr lang="ru-RU" dirty="0"/>
        </a:p>
      </dgm:t>
    </dgm:pt>
    <dgm:pt modelId="{CC4543E5-AC36-41BF-A941-212846C8CE30}" type="parTrans" cxnId="{BFC27793-F2CB-41E5-ADB3-D3D9EA17735E}">
      <dgm:prSet/>
      <dgm:spPr/>
      <dgm:t>
        <a:bodyPr/>
        <a:lstStyle/>
        <a:p>
          <a:endParaRPr lang="ru-RU"/>
        </a:p>
      </dgm:t>
    </dgm:pt>
    <dgm:pt modelId="{F925BADE-C7D4-4E84-8BB6-28E8DE453313}" type="sibTrans" cxnId="{BFC27793-F2CB-41E5-ADB3-D3D9EA17735E}">
      <dgm:prSet/>
      <dgm:spPr/>
      <dgm:t>
        <a:bodyPr/>
        <a:lstStyle/>
        <a:p>
          <a:endParaRPr lang="ru-RU"/>
        </a:p>
      </dgm:t>
    </dgm:pt>
    <dgm:pt modelId="{50FAE496-9F02-476C-99AB-B0501150D2BE}">
      <dgm:prSet phldrT="[Текст]"/>
      <dgm:spPr/>
      <dgm:t>
        <a:bodyPr/>
        <a:lstStyle/>
        <a:p>
          <a:r>
            <a:rPr lang="ru-RU" dirty="0" smtClean="0"/>
            <a:t>Треугольная модель маркетинга услуг Ф. </a:t>
          </a:r>
          <a:r>
            <a:rPr lang="ru-RU" dirty="0" err="1" smtClean="0"/>
            <a:t>Котлера</a:t>
          </a:r>
          <a:endParaRPr lang="ru-RU" dirty="0"/>
        </a:p>
      </dgm:t>
    </dgm:pt>
    <dgm:pt modelId="{5FA83325-FF98-465E-8E45-03648CE53C6A}" type="parTrans" cxnId="{A4AA5067-F9DC-4C16-A170-0C6C3B692121}">
      <dgm:prSet/>
      <dgm:spPr/>
      <dgm:t>
        <a:bodyPr/>
        <a:lstStyle/>
        <a:p>
          <a:endParaRPr lang="ru-RU"/>
        </a:p>
      </dgm:t>
    </dgm:pt>
    <dgm:pt modelId="{10CD049D-BE98-4F6B-9B77-1C9A1168E088}" type="sibTrans" cxnId="{A4AA5067-F9DC-4C16-A170-0C6C3B692121}">
      <dgm:prSet/>
      <dgm:spPr/>
      <dgm:t>
        <a:bodyPr/>
        <a:lstStyle/>
        <a:p>
          <a:endParaRPr lang="ru-RU"/>
        </a:p>
      </dgm:t>
    </dgm:pt>
    <dgm:pt modelId="{7B991FCA-20A7-4199-83A3-556035096A95}">
      <dgm:prSet phldrT="[Текст]"/>
      <dgm:spPr/>
      <dgm:t>
        <a:bodyPr/>
        <a:lstStyle/>
        <a:p>
          <a:r>
            <a:rPr lang="en-US" dirty="0" smtClean="0"/>
            <a:t>4</a:t>
          </a:r>
          <a:endParaRPr lang="ru-RU" dirty="0"/>
        </a:p>
      </dgm:t>
    </dgm:pt>
    <dgm:pt modelId="{F60EA313-7F32-4F4B-8C3E-E65BDDDF03C1}" type="parTrans" cxnId="{DC888BDA-83E0-42C3-9F63-9B12EE5B0D24}">
      <dgm:prSet/>
      <dgm:spPr/>
      <dgm:t>
        <a:bodyPr/>
        <a:lstStyle/>
        <a:p>
          <a:endParaRPr lang="ru-RU"/>
        </a:p>
      </dgm:t>
    </dgm:pt>
    <dgm:pt modelId="{C664FCB2-F368-426C-9D81-095BC1FD8848}" type="sibTrans" cxnId="{DC888BDA-83E0-42C3-9F63-9B12EE5B0D24}">
      <dgm:prSet/>
      <dgm:spPr/>
      <dgm:t>
        <a:bodyPr/>
        <a:lstStyle/>
        <a:p>
          <a:endParaRPr lang="ru-RU"/>
        </a:p>
      </dgm:t>
    </dgm:pt>
    <dgm:pt modelId="{6696F3DC-8732-401D-A606-395E9A06C6B6}">
      <dgm:prSet phldrT="[Текст]"/>
      <dgm:spPr/>
      <dgm:t>
        <a:bodyPr/>
        <a:lstStyle/>
        <a:p>
          <a:r>
            <a:rPr lang="en-US" dirty="0" smtClean="0"/>
            <a:t>5</a:t>
          </a:r>
          <a:endParaRPr lang="ru-RU" dirty="0"/>
        </a:p>
      </dgm:t>
    </dgm:pt>
    <dgm:pt modelId="{0F89E7B3-518B-4E2F-8CB6-373C54D996AB}" type="parTrans" cxnId="{AE9BE4C1-B16F-4301-8E2B-463F39B2FA6D}">
      <dgm:prSet/>
      <dgm:spPr/>
      <dgm:t>
        <a:bodyPr/>
        <a:lstStyle/>
        <a:p>
          <a:endParaRPr lang="ru-RU"/>
        </a:p>
      </dgm:t>
    </dgm:pt>
    <dgm:pt modelId="{5688BDFC-3F66-4FFF-9831-CEFD03A6B319}" type="sibTrans" cxnId="{AE9BE4C1-B16F-4301-8E2B-463F39B2FA6D}">
      <dgm:prSet/>
      <dgm:spPr/>
      <dgm:t>
        <a:bodyPr/>
        <a:lstStyle/>
        <a:p>
          <a:endParaRPr lang="ru-RU"/>
        </a:p>
      </dgm:t>
    </dgm:pt>
    <dgm:pt modelId="{115163A4-0DF7-478A-B7F6-D1EE3002AE1E}">
      <dgm:prSet/>
      <dgm:spPr/>
      <dgm:t>
        <a:bodyPr/>
        <a:lstStyle/>
        <a:p>
          <a:r>
            <a:rPr lang="ru-RU" smtClean="0"/>
            <a:t>«Сервакшн»-модель маркетинга услуг П. Эйглие и Е. Лангеарда</a:t>
          </a:r>
          <a:endParaRPr lang="ru-RU"/>
        </a:p>
      </dgm:t>
    </dgm:pt>
    <dgm:pt modelId="{84D77496-C986-4A29-8942-2E0A0C18DDB9}" type="parTrans" cxnId="{FCFB270B-EB75-4287-9AE8-60AA7AC3A1CA}">
      <dgm:prSet/>
      <dgm:spPr/>
      <dgm:t>
        <a:bodyPr/>
        <a:lstStyle/>
        <a:p>
          <a:endParaRPr lang="ru-RU"/>
        </a:p>
      </dgm:t>
    </dgm:pt>
    <dgm:pt modelId="{A3977EB8-ACF0-4898-A719-BAF61BF8562C}" type="sibTrans" cxnId="{FCFB270B-EB75-4287-9AE8-60AA7AC3A1CA}">
      <dgm:prSet/>
      <dgm:spPr/>
      <dgm:t>
        <a:bodyPr/>
        <a:lstStyle/>
        <a:p>
          <a:endParaRPr lang="ru-RU"/>
        </a:p>
      </dgm:t>
    </dgm:pt>
    <dgm:pt modelId="{96F6C363-9FE0-4F77-AA1A-0DAB59DE801A}">
      <dgm:prSet/>
      <dgm:spPr/>
      <dgm:t>
        <a:bodyPr/>
        <a:lstStyle/>
        <a:p>
          <a:r>
            <a:rPr lang="ru-RU" smtClean="0"/>
            <a:t>«4Р»-модель Д. Маккарти и «7Р»-модель М. Битнер</a:t>
          </a:r>
          <a:endParaRPr lang="ru-RU"/>
        </a:p>
      </dgm:t>
    </dgm:pt>
    <dgm:pt modelId="{5A560D8B-ABCA-49C1-9838-B4239B539BDE}" type="parTrans" cxnId="{B03D19B7-1B9A-4929-87CC-8DF66F3B8F68}">
      <dgm:prSet/>
      <dgm:spPr/>
      <dgm:t>
        <a:bodyPr/>
        <a:lstStyle/>
        <a:p>
          <a:endParaRPr lang="ru-RU"/>
        </a:p>
      </dgm:t>
    </dgm:pt>
    <dgm:pt modelId="{F367CC18-561F-4FF3-B479-A77B35DBFDFB}" type="sibTrans" cxnId="{B03D19B7-1B9A-4929-87CC-8DF66F3B8F68}">
      <dgm:prSet/>
      <dgm:spPr/>
      <dgm:t>
        <a:bodyPr/>
        <a:lstStyle/>
        <a:p>
          <a:endParaRPr lang="ru-RU"/>
        </a:p>
      </dgm:t>
    </dgm:pt>
    <dgm:pt modelId="{35AD5F57-EBD5-40DE-BCAC-1202A48B07B2}" type="pres">
      <dgm:prSet presAssocID="{F43C3C13-0BB6-499C-8765-6A9CA62C20CA}" presName="linearFlow" presStyleCnt="0">
        <dgm:presLayoutVars>
          <dgm:dir/>
          <dgm:animLvl val="lvl"/>
          <dgm:resizeHandles val="exact"/>
        </dgm:presLayoutVars>
      </dgm:prSet>
      <dgm:spPr/>
      <dgm:t>
        <a:bodyPr/>
        <a:lstStyle/>
        <a:p>
          <a:endParaRPr lang="ru-RU"/>
        </a:p>
      </dgm:t>
    </dgm:pt>
    <dgm:pt modelId="{1BA0265D-67DF-4624-AAE6-EC87D283D69A}" type="pres">
      <dgm:prSet presAssocID="{D5D1E41D-847C-41FD-B692-A111283C7D69}" presName="composite" presStyleCnt="0"/>
      <dgm:spPr/>
    </dgm:pt>
    <dgm:pt modelId="{DA287CA8-A55D-4C0C-8BBB-D25D62F194D5}" type="pres">
      <dgm:prSet presAssocID="{D5D1E41D-847C-41FD-B692-A111283C7D69}" presName="parentText" presStyleLbl="alignNode1" presStyleIdx="0" presStyleCnt="5">
        <dgm:presLayoutVars>
          <dgm:chMax val="1"/>
          <dgm:bulletEnabled val="1"/>
        </dgm:presLayoutVars>
      </dgm:prSet>
      <dgm:spPr/>
      <dgm:t>
        <a:bodyPr/>
        <a:lstStyle/>
        <a:p>
          <a:endParaRPr lang="ru-RU"/>
        </a:p>
      </dgm:t>
    </dgm:pt>
    <dgm:pt modelId="{3A336143-6BD4-4DE6-AAC1-7F05ECA9A67A}" type="pres">
      <dgm:prSet presAssocID="{D5D1E41D-847C-41FD-B692-A111283C7D69}" presName="descendantText" presStyleLbl="alignAcc1" presStyleIdx="0" presStyleCnt="5">
        <dgm:presLayoutVars>
          <dgm:bulletEnabled val="1"/>
        </dgm:presLayoutVars>
      </dgm:prSet>
      <dgm:spPr/>
      <dgm:t>
        <a:bodyPr/>
        <a:lstStyle/>
        <a:p>
          <a:endParaRPr lang="ru-RU"/>
        </a:p>
      </dgm:t>
    </dgm:pt>
    <dgm:pt modelId="{A624C84D-9E0E-44E1-9B22-B2CA51358A5C}" type="pres">
      <dgm:prSet presAssocID="{97BFAC1F-7F0A-4B08-A222-36A6303CA83B}" presName="sp" presStyleCnt="0"/>
      <dgm:spPr/>
    </dgm:pt>
    <dgm:pt modelId="{0C7DB601-8FC2-4891-A3BF-CA40427ED771}" type="pres">
      <dgm:prSet presAssocID="{932E2E6C-1FB7-414F-80B3-B84445376D2A}" presName="composite" presStyleCnt="0"/>
      <dgm:spPr/>
    </dgm:pt>
    <dgm:pt modelId="{85D7B45D-2906-4001-A99C-01B4943ECAF6}" type="pres">
      <dgm:prSet presAssocID="{932E2E6C-1FB7-414F-80B3-B84445376D2A}" presName="parentText" presStyleLbl="alignNode1" presStyleIdx="1" presStyleCnt="5">
        <dgm:presLayoutVars>
          <dgm:chMax val="1"/>
          <dgm:bulletEnabled val="1"/>
        </dgm:presLayoutVars>
      </dgm:prSet>
      <dgm:spPr/>
      <dgm:t>
        <a:bodyPr/>
        <a:lstStyle/>
        <a:p>
          <a:endParaRPr lang="ru-RU"/>
        </a:p>
      </dgm:t>
    </dgm:pt>
    <dgm:pt modelId="{9C78B914-4529-463C-8992-50986162207E}" type="pres">
      <dgm:prSet presAssocID="{932E2E6C-1FB7-414F-80B3-B84445376D2A}" presName="descendantText" presStyleLbl="alignAcc1" presStyleIdx="1" presStyleCnt="5">
        <dgm:presLayoutVars>
          <dgm:bulletEnabled val="1"/>
        </dgm:presLayoutVars>
      </dgm:prSet>
      <dgm:spPr/>
      <dgm:t>
        <a:bodyPr/>
        <a:lstStyle/>
        <a:p>
          <a:endParaRPr lang="ru-RU"/>
        </a:p>
      </dgm:t>
    </dgm:pt>
    <dgm:pt modelId="{67BCFE2A-DA97-4A56-A772-E9C6EEEC229C}" type="pres">
      <dgm:prSet presAssocID="{CFF25E17-1F63-4C7A-ABDB-8EC75D1894F2}" presName="sp" presStyleCnt="0"/>
      <dgm:spPr/>
    </dgm:pt>
    <dgm:pt modelId="{B61E70B3-80C5-469E-B872-A957D0E9AAD1}" type="pres">
      <dgm:prSet presAssocID="{08337E05-84C8-4CA4-A7AF-536B104503A6}" presName="composite" presStyleCnt="0"/>
      <dgm:spPr/>
    </dgm:pt>
    <dgm:pt modelId="{7CE6B623-3086-4416-92A1-A489D9301ECD}" type="pres">
      <dgm:prSet presAssocID="{08337E05-84C8-4CA4-A7AF-536B104503A6}" presName="parentText" presStyleLbl="alignNode1" presStyleIdx="2" presStyleCnt="5">
        <dgm:presLayoutVars>
          <dgm:chMax val="1"/>
          <dgm:bulletEnabled val="1"/>
        </dgm:presLayoutVars>
      </dgm:prSet>
      <dgm:spPr/>
      <dgm:t>
        <a:bodyPr/>
        <a:lstStyle/>
        <a:p>
          <a:endParaRPr lang="ru-RU"/>
        </a:p>
      </dgm:t>
    </dgm:pt>
    <dgm:pt modelId="{0A6CBF04-8434-4985-BC0C-14974867012C}" type="pres">
      <dgm:prSet presAssocID="{08337E05-84C8-4CA4-A7AF-536B104503A6}" presName="descendantText" presStyleLbl="alignAcc1" presStyleIdx="2" presStyleCnt="5">
        <dgm:presLayoutVars>
          <dgm:bulletEnabled val="1"/>
        </dgm:presLayoutVars>
      </dgm:prSet>
      <dgm:spPr/>
      <dgm:t>
        <a:bodyPr/>
        <a:lstStyle/>
        <a:p>
          <a:endParaRPr lang="ru-RU"/>
        </a:p>
      </dgm:t>
    </dgm:pt>
    <dgm:pt modelId="{5BEE3A14-2CA4-4911-8151-11F2A79D2B57}" type="pres">
      <dgm:prSet presAssocID="{F925BADE-C7D4-4E84-8BB6-28E8DE453313}" presName="sp" presStyleCnt="0"/>
      <dgm:spPr/>
    </dgm:pt>
    <dgm:pt modelId="{1749B4FA-9016-4FD1-87F7-504A5353C9E8}" type="pres">
      <dgm:prSet presAssocID="{7B991FCA-20A7-4199-83A3-556035096A95}" presName="composite" presStyleCnt="0"/>
      <dgm:spPr/>
    </dgm:pt>
    <dgm:pt modelId="{BB570EB9-BF4A-44C3-8761-585C7E52E558}" type="pres">
      <dgm:prSet presAssocID="{7B991FCA-20A7-4199-83A3-556035096A95}" presName="parentText" presStyleLbl="alignNode1" presStyleIdx="3" presStyleCnt="5">
        <dgm:presLayoutVars>
          <dgm:chMax val="1"/>
          <dgm:bulletEnabled val="1"/>
        </dgm:presLayoutVars>
      </dgm:prSet>
      <dgm:spPr/>
      <dgm:t>
        <a:bodyPr/>
        <a:lstStyle/>
        <a:p>
          <a:endParaRPr lang="ru-RU"/>
        </a:p>
      </dgm:t>
    </dgm:pt>
    <dgm:pt modelId="{7971AC8E-F44B-4955-8A2F-504470F81530}" type="pres">
      <dgm:prSet presAssocID="{7B991FCA-20A7-4199-83A3-556035096A95}" presName="descendantText" presStyleLbl="alignAcc1" presStyleIdx="3" presStyleCnt="5">
        <dgm:presLayoutVars>
          <dgm:bulletEnabled val="1"/>
        </dgm:presLayoutVars>
      </dgm:prSet>
      <dgm:spPr/>
      <dgm:t>
        <a:bodyPr/>
        <a:lstStyle/>
        <a:p>
          <a:endParaRPr lang="ru-RU"/>
        </a:p>
      </dgm:t>
    </dgm:pt>
    <dgm:pt modelId="{77CB26F1-1098-4BDC-A644-F8CCA8470ECC}" type="pres">
      <dgm:prSet presAssocID="{C664FCB2-F368-426C-9D81-095BC1FD8848}" presName="sp" presStyleCnt="0"/>
      <dgm:spPr/>
    </dgm:pt>
    <dgm:pt modelId="{C135687A-E278-46EF-A142-D63CCBF6DDDF}" type="pres">
      <dgm:prSet presAssocID="{6696F3DC-8732-401D-A606-395E9A06C6B6}" presName="composite" presStyleCnt="0"/>
      <dgm:spPr/>
    </dgm:pt>
    <dgm:pt modelId="{5C8D2911-3C32-4847-8FA1-137A15D53CFD}" type="pres">
      <dgm:prSet presAssocID="{6696F3DC-8732-401D-A606-395E9A06C6B6}" presName="parentText" presStyleLbl="alignNode1" presStyleIdx="4" presStyleCnt="5">
        <dgm:presLayoutVars>
          <dgm:chMax val="1"/>
          <dgm:bulletEnabled val="1"/>
        </dgm:presLayoutVars>
      </dgm:prSet>
      <dgm:spPr/>
      <dgm:t>
        <a:bodyPr/>
        <a:lstStyle/>
        <a:p>
          <a:endParaRPr lang="ru-RU"/>
        </a:p>
      </dgm:t>
    </dgm:pt>
    <dgm:pt modelId="{294F7C08-E43C-4499-8709-F4C075CD079C}" type="pres">
      <dgm:prSet presAssocID="{6696F3DC-8732-401D-A606-395E9A06C6B6}" presName="descendantText" presStyleLbl="alignAcc1" presStyleIdx="4" presStyleCnt="5">
        <dgm:presLayoutVars>
          <dgm:bulletEnabled val="1"/>
        </dgm:presLayoutVars>
      </dgm:prSet>
      <dgm:spPr/>
      <dgm:t>
        <a:bodyPr/>
        <a:lstStyle/>
        <a:p>
          <a:endParaRPr lang="ru-RU"/>
        </a:p>
      </dgm:t>
    </dgm:pt>
  </dgm:ptLst>
  <dgm:cxnLst>
    <dgm:cxn modelId="{B03D19B7-1B9A-4929-87CC-8DF66F3B8F68}" srcId="{6696F3DC-8732-401D-A606-395E9A06C6B6}" destId="{96F6C363-9FE0-4F77-AA1A-0DAB59DE801A}" srcOrd="0" destOrd="0" parTransId="{5A560D8B-ABCA-49C1-9838-B4239B539BDE}" sibTransId="{F367CC18-561F-4FF3-B479-A77B35DBFDFB}"/>
    <dgm:cxn modelId="{ECD63770-BC0C-4CD1-9580-44F74579FCFD}" srcId="{F43C3C13-0BB6-499C-8765-6A9CA62C20CA}" destId="{D5D1E41D-847C-41FD-B692-A111283C7D69}" srcOrd="0" destOrd="0" parTransId="{372E50B0-ECF7-4B3A-BC61-22CEA0220EE7}" sibTransId="{97BFAC1F-7F0A-4B08-A222-36A6303CA83B}"/>
    <dgm:cxn modelId="{AE9BE4C1-B16F-4301-8E2B-463F39B2FA6D}" srcId="{F43C3C13-0BB6-499C-8765-6A9CA62C20CA}" destId="{6696F3DC-8732-401D-A606-395E9A06C6B6}" srcOrd="4" destOrd="0" parTransId="{0F89E7B3-518B-4E2F-8CB6-373C54D996AB}" sibTransId="{5688BDFC-3F66-4FFF-9831-CEFD03A6B319}"/>
    <dgm:cxn modelId="{245C56C8-A49A-418B-8117-8C3E67968B1B}" type="presOf" srcId="{D5D1E41D-847C-41FD-B692-A111283C7D69}" destId="{DA287CA8-A55D-4C0C-8BBB-D25D62F194D5}" srcOrd="0" destOrd="0" presId="urn:microsoft.com/office/officeart/2005/8/layout/chevron2"/>
    <dgm:cxn modelId="{BFC27793-F2CB-41E5-ADB3-D3D9EA17735E}" srcId="{F43C3C13-0BB6-499C-8765-6A9CA62C20CA}" destId="{08337E05-84C8-4CA4-A7AF-536B104503A6}" srcOrd="2" destOrd="0" parTransId="{CC4543E5-AC36-41BF-A941-212846C8CE30}" sibTransId="{F925BADE-C7D4-4E84-8BB6-28E8DE453313}"/>
    <dgm:cxn modelId="{FCFB270B-EB75-4287-9AE8-60AA7AC3A1CA}" srcId="{7B991FCA-20A7-4199-83A3-556035096A95}" destId="{115163A4-0DF7-478A-B7F6-D1EE3002AE1E}" srcOrd="0" destOrd="0" parTransId="{84D77496-C986-4A29-8942-2E0A0C18DDB9}" sibTransId="{A3977EB8-ACF0-4898-A719-BAF61BF8562C}"/>
    <dgm:cxn modelId="{CFE6E26A-26DE-45C9-8B3D-9BD77B2E3877}" type="presOf" srcId="{6EDD9051-7702-4706-A462-A13A27C61F4A}" destId="{3A336143-6BD4-4DE6-AAC1-7F05ECA9A67A}" srcOrd="0" destOrd="0" presId="urn:microsoft.com/office/officeart/2005/8/layout/chevron2"/>
    <dgm:cxn modelId="{E9FAEF15-B62D-4AE3-81E2-AD8D7D0B1B7C}" srcId="{D5D1E41D-847C-41FD-B692-A111283C7D69}" destId="{6EDD9051-7702-4706-A462-A13A27C61F4A}" srcOrd="0" destOrd="0" parTransId="{F6645917-C491-418D-8E85-6103B6A0EBF7}" sibTransId="{E7828964-7BF8-4C70-A992-03E2C6C6E3FA}"/>
    <dgm:cxn modelId="{BCA34CA6-97DC-42B8-AC59-1C0FD9D291A6}" type="presOf" srcId="{115163A4-0DF7-478A-B7F6-D1EE3002AE1E}" destId="{7971AC8E-F44B-4955-8A2F-504470F81530}" srcOrd="0" destOrd="0" presId="urn:microsoft.com/office/officeart/2005/8/layout/chevron2"/>
    <dgm:cxn modelId="{CAD7E097-3CFC-48FF-AB81-13CC06A7D445}" type="presOf" srcId="{F43C3C13-0BB6-499C-8765-6A9CA62C20CA}" destId="{35AD5F57-EBD5-40DE-BCAC-1202A48B07B2}" srcOrd="0" destOrd="0" presId="urn:microsoft.com/office/officeart/2005/8/layout/chevron2"/>
    <dgm:cxn modelId="{A6F75919-9117-4F65-BA06-D4BB201CF9AC}" type="presOf" srcId="{08337E05-84C8-4CA4-A7AF-536B104503A6}" destId="{7CE6B623-3086-4416-92A1-A489D9301ECD}" srcOrd="0" destOrd="0" presId="urn:microsoft.com/office/officeart/2005/8/layout/chevron2"/>
    <dgm:cxn modelId="{A4AA5067-F9DC-4C16-A170-0C6C3B692121}" srcId="{08337E05-84C8-4CA4-A7AF-536B104503A6}" destId="{50FAE496-9F02-476C-99AB-B0501150D2BE}" srcOrd="0" destOrd="0" parTransId="{5FA83325-FF98-465E-8E45-03648CE53C6A}" sibTransId="{10CD049D-BE98-4F6B-9B77-1C9A1168E088}"/>
    <dgm:cxn modelId="{4F528FF5-990D-4F6B-89E1-DC733E8D8903}" type="presOf" srcId="{891F459B-0C70-4D93-A65C-690AAEBF4DF7}" destId="{9C78B914-4529-463C-8992-50986162207E}" srcOrd="0" destOrd="0" presId="urn:microsoft.com/office/officeart/2005/8/layout/chevron2"/>
    <dgm:cxn modelId="{2977B9B1-D53F-4840-95C7-FA95EA71E1B8}" type="presOf" srcId="{50FAE496-9F02-476C-99AB-B0501150D2BE}" destId="{0A6CBF04-8434-4985-BC0C-14974867012C}" srcOrd="0" destOrd="0" presId="urn:microsoft.com/office/officeart/2005/8/layout/chevron2"/>
    <dgm:cxn modelId="{6DF08E32-A43E-4A27-A4D3-4CBD9304D30C}" srcId="{F43C3C13-0BB6-499C-8765-6A9CA62C20CA}" destId="{932E2E6C-1FB7-414F-80B3-B84445376D2A}" srcOrd="1" destOrd="0" parTransId="{53746986-8D70-429C-87A5-A96FEB95E1B3}" sibTransId="{CFF25E17-1F63-4C7A-ABDB-8EC75D1894F2}"/>
    <dgm:cxn modelId="{DC888BDA-83E0-42C3-9F63-9B12EE5B0D24}" srcId="{F43C3C13-0BB6-499C-8765-6A9CA62C20CA}" destId="{7B991FCA-20A7-4199-83A3-556035096A95}" srcOrd="3" destOrd="0" parTransId="{F60EA313-7F32-4F4B-8C3E-E65BDDDF03C1}" sibTransId="{C664FCB2-F368-426C-9D81-095BC1FD8848}"/>
    <dgm:cxn modelId="{628ACDF7-438A-435E-BF24-0F556626EA37}" type="presOf" srcId="{96F6C363-9FE0-4F77-AA1A-0DAB59DE801A}" destId="{294F7C08-E43C-4499-8709-F4C075CD079C}" srcOrd="0" destOrd="0" presId="urn:microsoft.com/office/officeart/2005/8/layout/chevron2"/>
    <dgm:cxn modelId="{FDEB9595-D683-4EFB-AAE7-90760F080858}" srcId="{932E2E6C-1FB7-414F-80B3-B84445376D2A}" destId="{891F459B-0C70-4D93-A65C-690AAEBF4DF7}" srcOrd="0" destOrd="0" parTransId="{DD1B00A2-3075-42E0-AADA-F08AE5E777A9}" sibTransId="{0BF14BA1-F50F-455D-95B1-BC6D1F8540B0}"/>
    <dgm:cxn modelId="{CC3DA601-0C9D-46C4-B67E-5E211CCE006F}" type="presOf" srcId="{932E2E6C-1FB7-414F-80B3-B84445376D2A}" destId="{85D7B45D-2906-4001-A99C-01B4943ECAF6}" srcOrd="0" destOrd="0" presId="urn:microsoft.com/office/officeart/2005/8/layout/chevron2"/>
    <dgm:cxn modelId="{8A26CAAA-2010-4FDE-BE0E-15A9B2CED20B}" type="presOf" srcId="{7B991FCA-20A7-4199-83A3-556035096A95}" destId="{BB570EB9-BF4A-44C3-8761-585C7E52E558}" srcOrd="0" destOrd="0" presId="urn:microsoft.com/office/officeart/2005/8/layout/chevron2"/>
    <dgm:cxn modelId="{D70946CF-4A25-4AA1-8961-C9D88EF29A1D}" type="presOf" srcId="{6696F3DC-8732-401D-A606-395E9A06C6B6}" destId="{5C8D2911-3C32-4847-8FA1-137A15D53CFD}" srcOrd="0" destOrd="0" presId="urn:microsoft.com/office/officeart/2005/8/layout/chevron2"/>
    <dgm:cxn modelId="{7E3CF0E0-80C9-4BA4-9BDB-D40718DEB426}" type="presParOf" srcId="{35AD5F57-EBD5-40DE-BCAC-1202A48B07B2}" destId="{1BA0265D-67DF-4624-AAE6-EC87D283D69A}" srcOrd="0" destOrd="0" presId="urn:microsoft.com/office/officeart/2005/8/layout/chevron2"/>
    <dgm:cxn modelId="{CEB3EBF0-39F4-4182-9DA5-F86B1CDCC22D}" type="presParOf" srcId="{1BA0265D-67DF-4624-AAE6-EC87D283D69A}" destId="{DA287CA8-A55D-4C0C-8BBB-D25D62F194D5}" srcOrd="0" destOrd="0" presId="urn:microsoft.com/office/officeart/2005/8/layout/chevron2"/>
    <dgm:cxn modelId="{BDE941FD-D1A3-4AA2-8603-897EAC33C9FB}" type="presParOf" srcId="{1BA0265D-67DF-4624-AAE6-EC87D283D69A}" destId="{3A336143-6BD4-4DE6-AAC1-7F05ECA9A67A}" srcOrd="1" destOrd="0" presId="urn:microsoft.com/office/officeart/2005/8/layout/chevron2"/>
    <dgm:cxn modelId="{96E2276B-5B19-4C40-A1B3-A6D4D67729A8}" type="presParOf" srcId="{35AD5F57-EBD5-40DE-BCAC-1202A48B07B2}" destId="{A624C84D-9E0E-44E1-9B22-B2CA51358A5C}" srcOrd="1" destOrd="0" presId="urn:microsoft.com/office/officeart/2005/8/layout/chevron2"/>
    <dgm:cxn modelId="{8E87F96E-2B02-4698-8517-6E24DBFE749B}" type="presParOf" srcId="{35AD5F57-EBD5-40DE-BCAC-1202A48B07B2}" destId="{0C7DB601-8FC2-4891-A3BF-CA40427ED771}" srcOrd="2" destOrd="0" presId="urn:microsoft.com/office/officeart/2005/8/layout/chevron2"/>
    <dgm:cxn modelId="{3834E61C-E8C3-4E90-8880-EA20D969C40E}" type="presParOf" srcId="{0C7DB601-8FC2-4891-A3BF-CA40427ED771}" destId="{85D7B45D-2906-4001-A99C-01B4943ECAF6}" srcOrd="0" destOrd="0" presId="urn:microsoft.com/office/officeart/2005/8/layout/chevron2"/>
    <dgm:cxn modelId="{60DC9579-D11E-426A-89B7-40943D68219D}" type="presParOf" srcId="{0C7DB601-8FC2-4891-A3BF-CA40427ED771}" destId="{9C78B914-4529-463C-8992-50986162207E}" srcOrd="1" destOrd="0" presId="urn:microsoft.com/office/officeart/2005/8/layout/chevron2"/>
    <dgm:cxn modelId="{FAE71388-3A01-48BF-941E-578CBB4217A4}" type="presParOf" srcId="{35AD5F57-EBD5-40DE-BCAC-1202A48B07B2}" destId="{67BCFE2A-DA97-4A56-A772-E9C6EEEC229C}" srcOrd="3" destOrd="0" presId="urn:microsoft.com/office/officeart/2005/8/layout/chevron2"/>
    <dgm:cxn modelId="{007767D5-7BFE-447E-A1A3-4704DBC97F16}" type="presParOf" srcId="{35AD5F57-EBD5-40DE-BCAC-1202A48B07B2}" destId="{B61E70B3-80C5-469E-B872-A957D0E9AAD1}" srcOrd="4" destOrd="0" presId="urn:microsoft.com/office/officeart/2005/8/layout/chevron2"/>
    <dgm:cxn modelId="{87ED0F41-4BDB-4569-97C9-88F0F11B8F08}" type="presParOf" srcId="{B61E70B3-80C5-469E-B872-A957D0E9AAD1}" destId="{7CE6B623-3086-4416-92A1-A489D9301ECD}" srcOrd="0" destOrd="0" presId="urn:microsoft.com/office/officeart/2005/8/layout/chevron2"/>
    <dgm:cxn modelId="{B1BAF1D3-7531-4312-A51D-17D49F47C4FA}" type="presParOf" srcId="{B61E70B3-80C5-469E-B872-A957D0E9AAD1}" destId="{0A6CBF04-8434-4985-BC0C-14974867012C}" srcOrd="1" destOrd="0" presId="urn:microsoft.com/office/officeart/2005/8/layout/chevron2"/>
    <dgm:cxn modelId="{CC1737F1-BEC7-4615-92C0-A622DD885ADF}" type="presParOf" srcId="{35AD5F57-EBD5-40DE-BCAC-1202A48B07B2}" destId="{5BEE3A14-2CA4-4911-8151-11F2A79D2B57}" srcOrd="5" destOrd="0" presId="urn:microsoft.com/office/officeart/2005/8/layout/chevron2"/>
    <dgm:cxn modelId="{9E08B9B1-7FFC-428B-9012-4E0B2F63579A}" type="presParOf" srcId="{35AD5F57-EBD5-40DE-BCAC-1202A48B07B2}" destId="{1749B4FA-9016-4FD1-87F7-504A5353C9E8}" srcOrd="6" destOrd="0" presId="urn:microsoft.com/office/officeart/2005/8/layout/chevron2"/>
    <dgm:cxn modelId="{D1929F55-F130-4891-BF49-64617F5B0588}" type="presParOf" srcId="{1749B4FA-9016-4FD1-87F7-504A5353C9E8}" destId="{BB570EB9-BF4A-44C3-8761-585C7E52E558}" srcOrd="0" destOrd="0" presId="urn:microsoft.com/office/officeart/2005/8/layout/chevron2"/>
    <dgm:cxn modelId="{1DF72A7D-D962-451E-83C7-17AC2B6A32A6}" type="presParOf" srcId="{1749B4FA-9016-4FD1-87F7-504A5353C9E8}" destId="{7971AC8E-F44B-4955-8A2F-504470F81530}" srcOrd="1" destOrd="0" presId="urn:microsoft.com/office/officeart/2005/8/layout/chevron2"/>
    <dgm:cxn modelId="{03B3DFA2-ADF3-40A5-B17C-046F4D4E6303}" type="presParOf" srcId="{35AD5F57-EBD5-40DE-BCAC-1202A48B07B2}" destId="{77CB26F1-1098-4BDC-A644-F8CCA8470ECC}" srcOrd="7" destOrd="0" presId="urn:microsoft.com/office/officeart/2005/8/layout/chevron2"/>
    <dgm:cxn modelId="{209B9D6C-A515-4D24-82EE-45BCD5A51651}" type="presParOf" srcId="{35AD5F57-EBD5-40DE-BCAC-1202A48B07B2}" destId="{C135687A-E278-46EF-A142-D63CCBF6DDDF}" srcOrd="8" destOrd="0" presId="urn:microsoft.com/office/officeart/2005/8/layout/chevron2"/>
    <dgm:cxn modelId="{1E142F55-D0D3-4E78-BD8D-4F265BE18F9B}" type="presParOf" srcId="{C135687A-E278-46EF-A142-D63CCBF6DDDF}" destId="{5C8D2911-3C32-4847-8FA1-137A15D53CFD}" srcOrd="0" destOrd="0" presId="urn:microsoft.com/office/officeart/2005/8/layout/chevron2"/>
    <dgm:cxn modelId="{C9F88117-7E17-4379-B7EB-8C3DD03A6B83}" type="presParOf" srcId="{C135687A-E278-46EF-A142-D63CCBF6DDDF}" destId="{294F7C08-E43C-4499-8709-F4C075CD079C}"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A17FF0A0-B291-4EAE-A902-535DB6D6DEDA}" type="doc">
      <dgm:prSet loTypeId="urn:microsoft.com/office/officeart/2005/8/layout/vList4" loCatId="list" qsTypeId="urn:microsoft.com/office/officeart/2005/8/quickstyle/simple5" qsCatId="simple" csTypeId="urn:microsoft.com/office/officeart/2005/8/colors/accent5_5" csCatId="accent5" phldr="1"/>
      <dgm:spPr/>
      <dgm:t>
        <a:bodyPr/>
        <a:lstStyle/>
        <a:p>
          <a:endParaRPr lang="ru-RU"/>
        </a:p>
      </dgm:t>
    </dgm:pt>
    <dgm:pt modelId="{39E762A8-A449-4593-82BE-6173C3257784}">
      <dgm:prSet phldrT="[Текст]"/>
      <dgm:spPr/>
      <dgm:t>
        <a:bodyPr/>
        <a:lstStyle/>
        <a:p>
          <a:r>
            <a:rPr lang="ru-RU" b="1" i="1" u="sng" dirty="0" smtClean="0"/>
            <a:t>Наиболее распространенные зарубежные и отечественные классификации услуг:</a:t>
          </a:r>
          <a:endParaRPr lang="ru-RU" b="1" i="1" u="sng" dirty="0"/>
        </a:p>
      </dgm:t>
    </dgm:pt>
    <dgm:pt modelId="{0CAEFD21-E961-4BF2-A9C9-50CF00D38982}" type="parTrans" cxnId="{693B9434-B554-4835-B80B-B08AD8C58D80}">
      <dgm:prSet/>
      <dgm:spPr/>
      <dgm:t>
        <a:bodyPr/>
        <a:lstStyle/>
        <a:p>
          <a:endParaRPr lang="ru-RU"/>
        </a:p>
      </dgm:t>
    </dgm:pt>
    <dgm:pt modelId="{2A0E9CB1-0D29-4C6A-95E7-2A8EE67BB892}" type="sibTrans" cxnId="{693B9434-B554-4835-B80B-B08AD8C58D80}">
      <dgm:prSet/>
      <dgm:spPr/>
      <dgm:t>
        <a:bodyPr/>
        <a:lstStyle/>
        <a:p>
          <a:endParaRPr lang="ru-RU"/>
        </a:p>
      </dgm:t>
    </dgm:pt>
    <dgm:pt modelId="{A206DBF1-EE57-4AE4-A3D3-F00A22994D54}">
      <dgm:prSet phldrT="[Текст]" custT="1"/>
      <dgm:spPr/>
      <dgm:t>
        <a:bodyPr/>
        <a:lstStyle/>
        <a:p>
          <a:r>
            <a:rPr lang="ru-RU" sz="1800" b="1" dirty="0" smtClean="0"/>
            <a:t>1. Классификация Всемирной торговой ассоциации</a:t>
          </a:r>
          <a:endParaRPr lang="ru-RU" sz="1800" b="1" dirty="0"/>
        </a:p>
      </dgm:t>
    </dgm:pt>
    <dgm:pt modelId="{FF1F3233-DB66-4AF1-9C05-EA70A37F7CF0}" type="parTrans" cxnId="{AA2619A9-A727-4AB8-8289-6A50E071F2C4}">
      <dgm:prSet/>
      <dgm:spPr/>
      <dgm:t>
        <a:bodyPr/>
        <a:lstStyle/>
        <a:p>
          <a:endParaRPr lang="ru-RU"/>
        </a:p>
      </dgm:t>
    </dgm:pt>
    <dgm:pt modelId="{BB2D7EB8-5C05-4D4E-8AD1-FFB1D8DB1EEA}" type="sibTrans" cxnId="{AA2619A9-A727-4AB8-8289-6A50E071F2C4}">
      <dgm:prSet/>
      <dgm:spPr/>
      <dgm:t>
        <a:bodyPr/>
        <a:lstStyle/>
        <a:p>
          <a:endParaRPr lang="ru-RU"/>
        </a:p>
      </dgm:t>
    </dgm:pt>
    <dgm:pt modelId="{78BBE1FA-8C21-4C84-B131-5AF8600AA197}">
      <dgm:prSet phldrT="[Текст]" custT="1"/>
      <dgm:spPr/>
      <dgm:t>
        <a:bodyPr/>
        <a:lstStyle/>
        <a:p>
          <a:r>
            <a:rPr lang="ru-RU" sz="1800" b="1" dirty="0" smtClean="0"/>
            <a:t>2. Международная стандартная промышленная классификация (ISIC)</a:t>
          </a:r>
          <a:endParaRPr lang="ru-RU" sz="1800" b="1" dirty="0"/>
        </a:p>
      </dgm:t>
    </dgm:pt>
    <dgm:pt modelId="{1A7C99AD-65B6-4C94-9ABB-B1C79B72518E}" type="parTrans" cxnId="{AE648B59-4514-4646-9FCF-019C23657CC9}">
      <dgm:prSet/>
      <dgm:spPr/>
      <dgm:t>
        <a:bodyPr/>
        <a:lstStyle/>
        <a:p>
          <a:endParaRPr lang="ru-RU"/>
        </a:p>
      </dgm:t>
    </dgm:pt>
    <dgm:pt modelId="{8331389C-DC19-4F21-8972-C4792DC114A6}" type="sibTrans" cxnId="{AE648B59-4514-4646-9FCF-019C23657CC9}">
      <dgm:prSet/>
      <dgm:spPr/>
      <dgm:t>
        <a:bodyPr/>
        <a:lstStyle/>
        <a:p>
          <a:endParaRPr lang="ru-RU"/>
        </a:p>
      </dgm:t>
    </dgm:pt>
    <dgm:pt modelId="{62D8385D-086B-44EA-8C0A-3D128FB0826C}">
      <dgm:prSet phldrT="[Текст]" custT="1"/>
      <dgm:spPr/>
      <dgm:t>
        <a:bodyPr/>
        <a:lstStyle/>
        <a:p>
          <a:r>
            <a:rPr lang="ru-RU" sz="1800" b="1" dirty="0" smtClean="0"/>
            <a:t>3. Классификация Организации экономического сотрудничества и развития</a:t>
          </a:r>
          <a:endParaRPr lang="ru-RU" sz="1800" b="1" dirty="0"/>
        </a:p>
      </dgm:t>
    </dgm:pt>
    <dgm:pt modelId="{394B63DE-0DB7-4C32-917B-A35ABBC7A1A8}" type="parTrans" cxnId="{4A51E644-B738-4F1F-B8CE-D309DFD2ADC9}">
      <dgm:prSet/>
      <dgm:spPr/>
      <dgm:t>
        <a:bodyPr/>
        <a:lstStyle/>
        <a:p>
          <a:endParaRPr lang="ru-RU"/>
        </a:p>
      </dgm:t>
    </dgm:pt>
    <dgm:pt modelId="{9EACFEB0-D180-4E87-A2A9-8B2391A3A88F}" type="sibTrans" cxnId="{4A51E644-B738-4F1F-B8CE-D309DFD2ADC9}">
      <dgm:prSet/>
      <dgm:spPr/>
      <dgm:t>
        <a:bodyPr/>
        <a:lstStyle/>
        <a:p>
          <a:endParaRPr lang="ru-RU"/>
        </a:p>
      </dgm:t>
    </dgm:pt>
    <dgm:pt modelId="{E3568E8D-E379-4E93-9850-7BFCE4000209}">
      <dgm:prSet phldrT="[Текст]" custT="1"/>
      <dgm:spPr/>
      <dgm:t>
        <a:bodyPr/>
        <a:lstStyle/>
        <a:p>
          <a:r>
            <a:rPr lang="ru-RU" sz="1800" b="1" dirty="0" smtClean="0"/>
            <a:t>4. Общероссийский классификатор услуг</a:t>
          </a:r>
          <a:endParaRPr lang="ru-RU" sz="1800" b="1" dirty="0"/>
        </a:p>
      </dgm:t>
    </dgm:pt>
    <dgm:pt modelId="{8A04F37E-E6DE-4000-A412-9076D17E711B}" type="parTrans" cxnId="{0A71E89F-B59D-48E9-85F3-F94497551707}">
      <dgm:prSet/>
      <dgm:spPr/>
      <dgm:t>
        <a:bodyPr/>
        <a:lstStyle/>
        <a:p>
          <a:endParaRPr lang="ru-RU"/>
        </a:p>
      </dgm:t>
    </dgm:pt>
    <dgm:pt modelId="{1A92952C-B830-4CA9-AE46-7E23A087FB3C}" type="sibTrans" cxnId="{0A71E89F-B59D-48E9-85F3-F94497551707}">
      <dgm:prSet/>
      <dgm:spPr/>
      <dgm:t>
        <a:bodyPr/>
        <a:lstStyle/>
        <a:p>
          <a:endParaRPr lang="ru-RU"/>
        </a:p>
      </dgm:t>
    </dgm:pt>
    <dgm:pt modelId="{0406BE0D-2F28-4932-99C0-157E038DFB5A}" type="pres">
      <dgm:prSet presAssocID="{A17FF0A0-B291-4EAE-A902-535DB6D6DEDA}" presName="linear" presStyleCnt="0">
        <dgm:presLayoutVars>
          <dgm:dir/>
          <dgm:resizeHandles val="exact"/>
        </dgm:presLayoutVars>
      </dgm:prSet>
      <dgm:spPr/>
      <dgm:t>
        <a:bodyPr/>
        <a:lstStyle/>
        <a:p>
          <a:endParaRPr lang="ru-RU"/>
        </a:p>
      </dgm:t>
    </dgm:pt>
    <dgm:pt modelId="{BB5E020C-0351-4E6A-B543-F5C66FDE5882}" type="pres">
      <dgm:prSet presAssocID="{39E762A8-A449-4593-82BE-6173C3257784}" presName="comp" presStyleCnt="0"/>
      <dgm:spPr/>
    </dgm:pt>
    <dgm:pt modelId="{752349E5-8C72-447D-8348-8C530CAC53A8}" type="pres">
      <dgm:prSet presAssocID="{39E762A8-A449-4593-82BE-6173C3257784}" presName="box" presStyleLbl="node1" presStyleIdx="0" presStyleCnt="5" custScaleY="83763"/>
      <dgm:spPr/>
      <dgm:t>
        <a:bodyPr/>
        <a:lstStyle/>
        <a:p>
          <a:endParaRPr lang="ru-RU"/>
        </a:p>
      </dgm:t>
    </dgm:pt>
    <dgm:pt modelId="{19846201-9F92-429C-9223-8C2D0BC1A178}" type="pres">
      <dgm:prSet presAssocID="{39E762A8-A449-4593-82BE-6173C3257784}" presName="img" presStyleLbl="fgImgPlace1" presStyleIdx="0" presStyleCnt="5" custScaleX="86196" custScaleY="78124"/>
      <dgm:spPr>
        <a:prstGeom prst="irregularSeal2">
          <a:avLst/>
        </a:prstGeom>
        <a:blipFill rotWithShape="0">
          <a:blip xmlns:r="http://schemas.openxmlformats.org/officeDocument/2006/relationships" r:embed="rId1"/>
          <a:stretch>
            <a:fillRect/>
          </a:stretch>
        </a:blipFill>
      </dgm:spPr>
    </dgm:pt>
    <dgm:pt modelId="{7233091E-9721-4CC5-97CC-AE7F7A00A2AC}" type="pres">
      <dgm:prSet presAssocID="{39E762A8-A449-4593-82BE-6173C3257784}" presName="text" presStyleLbl="node1" presStyleIdx="0" presStyleCnt="5">
        <dgm:presLayoutVars>
          <dgm:bulletEnabled val="1"/>
        </dgm:presLayoutVars>
      </dgm:prSet>
      <dgm:spPr/>
      <dgm:t>
        <a:bodyPr/>
        <a:lstStyle/>
        <a:p>
          <a:endParaRPr lang="ru-RU"/>
        </a:p>
      </dgm:t>
    </dgm:pt>
    <dgm:pt modelId="{1AF7360A-E78D-4729-8663-58F7CDD0C64C}" type="pres">
      <dgm:prSet presAssocID="{2A0E9CB1-0D29-4C6A-95E7-2A8EE67BB892}" presName="spacer" presStyleCnt="0"/>
      <dgm:spPr/>
    </dgm:pt>
    <dgm:pt modelId="{D1D7A846-909D-410C-8CF0-E306ED3F4F74}" type="pres">
      <dgm:prSet presAssocID="{A206DBF1-EE57-4AE4-A3D3-F00A22994D54}" presName="comp" presStyleCnt="0"/>
      <dgm:spPr/>
    </dgm:pt>
    <dgm:pt modelId="{E026C87D-1358-4BFD-9525-356C7A1254CB}" type="pres">
      <dgm:prSet presAssocID="{A206DBF1-EE57-4AE4-A3D3-F00A22994D54}" presName="box" presStyleLbl="node1" presStyleIdx="1" presStyleCnt="5"/>
      <dgm:spPr/>
      <dgm:t>
        <a:bodyPr/>
        <a:lstStyle/>
        <a:p>
          <a:endParaRPr lang="ru-RU"/>
        </a:p>
      </dgm:t>
    </dgm:pt>
    <dgm:pt modelId="{42AA2B74-7135-444D-B643-153A28B34A18}" type="pres">
      <dgm:prSet presAssocID="{A206DBF1-EE57-4AE4-A3D3-F00A22994D54}" presName="img" presStyleLbl="fgImgPlace1" presStyleIdx="1" presStyleCnt="5"/>
      <dgm:spPr>
        <a:blipFill rotWithShape="0">
          <a:blip xmlns:r="http://schemas.openxmlformats.org/officeDocument/2006/relationships" r:embed="rId1"/>
          <a:stretch>
            <a:fillRect/>
          </a:stretch>
        </a:blipFill>
      </dgm:spPr>
    </dgm:pt>
    <dgm:pt modelId="{532C2284-DA8F-4A9E-870B-74767AAC3D86}" type="pres">
      <dgm:prSet presAssocID="{A206DBF1-EE57-4AE4-A3D3-F00A22994D54}" presName="text" presStyleLbl="node1" presStyleIdx="1" presStyleCnt="5">
        <dgm:presLayoutVars>
          <dgm:bulletEnabled val="1"/>
        </dgm:presLayoutVars>
      </dgm:prSet>
      <dgm:spPr/>
      <dgm:t>
        <a:bodyPr/>
        <a:lstStyle/>
        <a:p>
          <a:endParaRPr lang="ru-RU"/>
        </a:p>
      </dgm:t>
    </dgm:pt>
    <dgm:pt modelId="{54B2E67B-F602-419B-A502-B425E95E24B5}" type="pres">
      <dgm:prSet presAssocID="{BB2D7EB8-5C05-4D4E-8AD1-FFB1D8DB1EEA}" presName="spacer" presStyleCnt="0"/>
      <dgm:spPr/>
    </dgm:pt>
    <dgm:pt modelId="{A6F3B089-12A7-4493-9D2D-E1E017FAC807}" type="pres">
      <dgm:prSet presAssocID="{78BBE1FA-8C21-4C84-B131-5AF8600AA197}" presName="comp" presStyleCnt="0"/>
      <dgm:spPr/>
    </dgm:pt>
    <dgm:pt modelId="{2E9E5674-2488-4CEC-9AF6-4D6AF162A58C}" type="pres">
      <dgm:prSet presAssocID="{78BBE1FA-8C21-4C84-B131-5AF8600AA197}" presName="box" presStyleLbl="node1" presStyleIdx="2" presStyleCnt="5"/>
      <dgm:spPr/>
      <dgm:t>
        <a:bodyPr/>
        <a:lstStyle/>
        <a:p>
          <a:endParaRPr lang="ru-RU"/>
        </a:p>
      </dgm:t>
    </dgm:pt>
    <dgm:pt modelId="{1DADBA92-49F9-4219-B723-12EE44FFFBAE}" type="pres">
      <dgm:prSet presAssocID="{78BBE1FA-8C21-4C84-B131-5AF8600AA197}" presName="img" presStyleLbl="fgImgPlace1" presStyleIdx="2" presStyleCnt="5"/>
      <dgm:spPr>
        <a:blipFill rotWithShape="0">
          <a:blip xmlns:r="http://schemas.openxmlformats.org/officeDocument/2006/relationships" r:embed="rId1"/>
          <a:stretch>
            <a:fillRect/>
          </a:stretch>
        </a:blipFill>
      </dgm:spPr>
    </dgm:pt>
    <dgm:pt modelId="{A50CBF8D-2DD5-409B-85FB-B592E8347D2A}" type="pres">
      <dgm:prSet presAssocID="{78BBE1FA-8C21-4C84-B131-5AF8600AA197}" presName="text" presStyleLbl="node1" presStyleIdx="2" presStyleCnt="5">
        <dgm:presLayoutVars>
          <dgm:bulletEnabled val="1"/>
        </dgm:presLayoutVars>
      </dgm:prSet>
      <dgm:spPr/>
      <dgm:t>
        <a:bodyPr/>
        <a:lstStyle/>
        <a:p>
          <a:endParaRPr lang="ru-RU"/>
        </a:p>
      </dgm:t>
    </dgm:pt>
    <dgm:pt modelId="{2E45E68F-19AB-47DE-909D-E4DDFB0EB08B}" type="pres">
      <dgm:prSet presAssocID="{8331389C-DC19-4F21-8972-C4792DC114A6}" presName="spacer" presStyleCnt="0"/>
      <dgm:spPr/>
    </dgm:pt>
    <dgm:pt modelId="{3C575F1B-E775-4DE0-B287-C074B651DF1D}" type="pres">
      <dgm:prSet presAssocID="{62D8385D-086B-44EA-8C0A-3D128FB0826C}" presName="comp" presStyleCnt="0"/>
      <dgm:spPr/>
    </dgm:pt>
    <dgm:pt modelId="{83B65EE1-93EE-45A1-8E8D-A2FF6108D62A}" type="pres">
      <dgm:prSet presAssocID="{62D8385D-086B-44EA-8C0A-3D128FB0826C}" presName="box" presStyleLbl="node1" presStyleIdx="3" presStyleCnt="5"/>
      <dgm:spPr/>
      <dgm:t>
        <a:bodyPr/>
        <a:lstStyle/>
        <a:p>
          <a:endParaRPr lang="ru-RU"/>
        </a:p>
      </dgm:t>
    </dgm:pt>
    <dgm:pt modelId="{E2FE8472-5EBE-401B-A757-BABB42E5D760}" type="pres">
      <dgm:prSet presAssocID="{62D8385D-086B-44EA-8C0A-3D128FB0826C}" presName="img" presStyleLbl="fgImgPlace1" presStyleIdx="3" presStyleCnt="5"/>
      <dgm:spPr>
        <a:blipFill rotWithShape="0">
          <a:blip xmlns:r="http://schemas.openxmlformats.org/officeDocument/2006/relationships" r:embed="rId1"/>
          <a:stretch>
            <a:fillRect/>
          </a:stretch>
        </a:blipFill>
      </dgm:spPr>
    </dgm:pt>
    <dgm:pt modelId="{816281D2-918F-4CBD-B9CF-CA05BE79A2A3}" type="pres">
      <dgm:prSet presAssocID="{62D8385D-086B-44EA-8C0A-3D128FB0826C}" presName="text" presStyleLbl="node1" presStyleIdx="3" presStyleCnt="5">
        <dgm:presLayoutVars>
          <dgm:bulletEnabled val="1"/>
        </dgm:presLayoutVars>
      </dgm:prSet>
      <dgm:spPr/>
      <dgm:t>
        <a:bodyPr/>
        <a:lstStyle/>
        <a:p>
          <a:endParaRPr lang="ru-RU"/>
        </a:p>
      </dgm:t>
    </dgm:pt>
    <dgm:pt modelId="{1D8F1B7A-F001-4080-AC3D-9A99D64ED4EE}" type="pres">
      <dgm:prSet presAssocID="{9EACFEB0-D180-4E87-A2A9-8B2391A3A88F}" presName="spacer" presStyleCnt="0"/>
      <dgm:spPr/>
    </dgm:pt>
    <dgm:pt modelId="{30110E7C-01EC-4A25-90D9-C6124A42A850}" type="pres">
      <dgm:prSet presAssocID="{E3568E8D-E379-4E93-9850-7BFCE4000209}" presName="comp" presStyleCnt="0"/>
      <dgm:spPr/>
    </dgm:pt>
    <dgm:pt modelId="{BB6A7153-CF09-4F32-9FA5-DE55A1CB1649}" type="pres">
      <dgm:prSet presAssocID="{E3568E8D-E379-4E93-9850-7BFCE4000209}" presName="box" presStyleLbl="node1" presStyleIdx="4" presStyleCnt="5"/>
      <dgm:spPr/>
      <dgm:t>
        <a:bodyPr/>
        <a:lstStyle/>
        <a:p>
          <a:endParaRPr lang="ru-RU"/>
        </a:p>
      </dgm:t>
    </dgm:pt>
    <dgm:pt modelId="{4732B601-DC46-409A-8D96-A8EB6D3C588B}" type="pres">
      <dgm:prSet presAssocID="{E3568E8D-E379-4E93-9850-7BFCE4000209}" presName="img" presStyleLbl="fgImgPlace1" presStyleIdx="4" presStyleCnt="5"/>
      <dgm:spPr>
        <a:blipFill rotWithShape="0">
          <a:blip xmlns:r="http://schemas.openxmlformats.org/officeDocument/2006/relationships" r:embed="rId1"/>
          <a:stretch>
            <a:fillRect/>
          </a:stretch>
        </a:blipFill>
      </dgm:spPr>
    </dgm:pt>
    <dgm:pt modelId="{14AA0AD7-8365-48DD-A20B-939FA2AE68A7}" type="pres">
      <dgm:prSet presAssocID="{E3568E8D-E379-4E93-9850-7BFCE4000209}" presName="text" presStyleLbl="node1" presStyleIdx="4" presStyleCnt="5">
        <dgm:presLayoutVars>
          <dgm:bulletEnabled val="1"/>
        </dgm:presLayoutVars>
      </dgm:prSet>
      <dgm:spPr/>
      <dgm:t>
        <a:bodyPr/>
        <a:lstStyle/>
        <a:p>
          <a:endParaRPr lang="ru-RU"/>
        </a:p>
      </dgm:t>
    </dgm:pt>
  </dgm:ptLst>
  <dgm:cxnLst>
    <dgm:cxn modelId="{B92903FB-7A76-46F7-B406-7EFF913F488F}" type="presOf" srcId="{E3568E8D-E379-4E93-9850-7BFCE4000209}" destId="{BB6A7153-CF09-4F32-9FA5-DE55A1CB1649}" srcOrd="0" destOrd="0" presId="urn:microsoft.com/office/officeart/2005/8/layout/vList4"/>
    <dgm:cxn modelId="{4A51E644-B738-4F1F-B8CE-D309DFD2ADC9}" srcId="{A17FF0A0-B291-4EAE-A902-535DB6D6DEDA}" destId="{62D8385D-086B-44EA-8C0A-3D128FB0826C}" srcOrd="3" destOrd="0" parTransId="{394B63DE-0DB7-4C32-917B-A35ABBC7A1A8}" sibTransId="{9EACFEB0-D180-4E87-A2A9-8B2391A3A88F}"/>
    <dgm:cxn modelId="{AA2619A9-A727-4AB8-8289-6A50E071F2C4}" srcId="{A17FF0A0-B291-4EAE-A902-535DB6D6DEDA}" destId="{A206DBF1-EE57-4AE4-A3D3-F00A22994D54}" srcOrd="1" destOrd="0" parTransId="{FF1F3233-DB66-4AF1-9C05-EA70A37F7CF0}" sibTransId="{BB2D7EB8-5C05-4D4E-8AD1-FFB1D8DB1EEA}"/>
    <dgm:cxn modelId="{693B9434-B554-4835-B80B-B08AD8C58D80}" srcId="{A17FF0A0-B291-4EAE-A902-535DB6D6DEDA}" destId="{39E762A8-A449-4593-82BE-6173C3257784}" srcOrd="0" destOrd="0" parTransId="{0CAEFD21-E961-4BF2-A9C9-50CF00D38982}" sibTransId="{2A0E9CB1-0D29-4C6A-95E7-2A8EE67BB892}"/>
    <dgm:cxn modelId="{10D1684F-2435-4047-A854-DAB9A512484C}" type="presOf" srcId="{39E762A8-A449-4593-82BE-6173C3257784}" destId="{752349E5-8C72-447D-8348-8C530CAC53A8}" srcOrd="0" destOrd="0" presId="urn:microsoft.com/office/officeart/2005/8/layout/vList4"/>
    <dgm:cxn modelId="{3A908FBC-AFBA-43B9-959D-BE772CAD8E76}" type="presOf" srcId="{78BBE1FA-8C21-4C84-B131-5AF8600AA197}" destId="{A50CBF8D-2DD5-409B-85FB-B592E8347D2A}" srcOrd="1" destOrd="0" presId="urn:microsoft.com/office/officeart/2005/8/layout/vList4"/>
    <dgm:cxn modelId="{76375845-74A5-4485-AC40-E388593DC337}" type="presOf" srcId="{78BBE1FA-8C21-4C84-B131-5AF8600AA197}" destId="{2E9E5674-2488-4CEC-9AF6-4D6AF162A58C}" srcOrd="0" destOrd="0" presId="urn:microsoft.com/office/officeart/2005/8/layout/vList4"/>
    <dgm:cxn modelId="{9B197ED5-CAD8-47F2-9436-B0DA8B79A0B6}" type="presOf" srcId="{E3568E8D-E379-4E93-9850-7BFCE4000209}" destId="{14AA0AD7-8365-48DD-A20B-939FA2AE68A7}" srcOrd="1" destOrd="0" presId="urn:microsoft.com/office/officeart/2005/8/layout/vList4"/>
    <dgm:cxn modelId="{255D350B-472D-4984-B6B2-8705E115EBFE}" type="presOf" srcId="{62D8385D-086B-44EA-8C0A-3D128FB0826C}" destId="{83B65EE1-93EE-45A1-8E8D-A2FF6108D62A}" srcOrd="0" destOrd="0" presId="urn:microsoft.com/office/officeart/2005/8/layout/vList4"/>
    <dgm:cxn modelId="{074B47E3-3D9E-431B-B7C5-9D9A9B56EC76}" type="presOf" srcId="{A206DBF1-EE57-4AE4-A3D3-F00A22994D54}" destId="{532C2284-DA8F-4A9E-870B-74767AAC3D86}" srcOrd="1" destOrd="0" presId="urn:microsoft.com/office/officeart/2005/8/layout/vList4"/>
    <dgm:cxn modelId="{20C696E7-3B86-42BB-8960-C01C0947F6E2}" type="presOf" srcId="{A206DBF1-EE57-4AE4-A3D3-F00A22994D54}" destId="{E026C87D-1358-4BFD-9525-356C7A1254CB}" srcOrd="0" destOrd="0" presId="urn:microsoft.com/office/officeart/2005/8/layout/vList4"/>
    <dgm:cxn modelId="{53C3CA41-A50F-4422-ADE5-BC26A5CF0694}" type="presOf" srcId="{39E762A8-A449-4593-82BE-6173C3257784}" destId="{7233091E-9721-4CC5-97CC-AE7F7A00A2AC}" srcOrd="1" destOrd="0" presId="urn:microsoft.com/office/officeart/2005/8/layout/vList4"/>
    <dgm:cxn modelId="{AE648B59-4514-4646-9FCF-019C23657CC9}" srcId="{A17FF0A0-B291-4EAE-A902-535DB6D6DEDA}" destId="{78BBE1FA-8C21-4C84-B131-5AF8600AA197}" srcOrd="2" destOrd="0" parTransId="{1A7C99AD-65B6-4C94-9ABB-B1C79B72518E}" sibTransId="{8331389C-DC19-4F21-8972-C4792DC114A6}"/>
    <dgm:cxn modelId="{F828B06C-3A0F-4D0F-9B1A-62F0BCF89C0E}" type="presOf" srcId="{62D8385D-086B-44EA-8C0A-3D128FB0826C}" destId="{816281D2-918F-4CBD-B9CF-CA05BE79A2A3}" srcOrd="1" destOrd="0" presId="urn:microsoft.com/office/officeart/2005/8/layout/vList4"/>
    <dgm:cxn modelId="{48D96F13-E40A-4465-A812-2C673924A318}" type="presOf" srcId="{A17FF0A0-B291-4EAE-A902-535DB6D6DEDA}" destId="{0406BE0D-2F28-4932-99C0-157E038DFB5A}" srcOrd="0" destOrd="0" presId="urn:microsoft.com/office/officeart/2005/8/layout/vList4"/>
    <dgm:cxn modelId="{0A71E89F-B59D-48E9-85F3-F94497551707}" srcId="{A17FF0A0-B291-4EAE-A902-535DB6D6DEDA}" destId="{E3568E8D-E379-4E93-9850-7BFCE4000209}" srcOrd="4" destOrd="0" parTransId="{8A04F37E-E6DE-4000-A412-9076D17E711B}" sibTransId="{1A92952C-B830-4CA9-AE46-7E23A087FB3C}"/>
    <dgm:cxn modelId="{50753BD8-97E4-4EE3-B6C1-CD00EB37EA91}" type="presParOf" srcId="{0406BE0D-2F28-4932-99C0-157E038DFB5A}" destId="{BB5E020C-0351-4E6A-B543-F5C66FDE5882}" srcOrd="0" destOrd="0" presId="urn:microsoft.com/office/officeart/2005/8/layout/vList4"/>
    <dgm:cxn modelId="{334231CC-5D28-49F3-BE47-07A37657AE1B}" type="presParOf" srcId="{BB5E020C-0351-4E6A-B543-F5C66FDE5882}" destId="{752349E5-8C72-447D-8348-8C530CAC53A8}" srcOrd="0" destOrd="0" presId="urn:microsoft.com/office/officeart/2005/8/layout/vList4"/>
    <dgm:cxn modelId="{1FB3CBFE-DFF4-4804-90EA-345EE7682E29}" type="presParOf" srcId="{BB5E020C-0351-4E6A-B543-F5C66FDE5882}" destId="{19846201-9F92-429C-9223-8C2D0BC1A178}" srcOrd="1" destOrd="0" presId="urn:microsoft.com/office/officeart/2005/8/layout/vList4"/>
    <dgm:cxn modelId="{2994484C-1A41-4A61-BBC6-AB51F895CD0A}" type="presParOf" srcId="{BB5E020C-0351-4E6A-B543-F5C66FDE5882}" destId="{7233091E-9721-4CC5-97CC-AE7F7A00A2AC}" srcOrd="2" destOrd="0" presId="urn:microsoft.com/office/officeart/2005/8/layout/vList4"/>
    <dgm:cxn modelId="{EE3294A2-C543-4E45-A43B-115A8E70B892}" type="presParOf" srcId="{0406BE0D-2F28-4932-99C0-157E038DFB5A}" destId="{1AF7360A-E78D-4729-8663-58F7CDD0C64C}" srcOrd="1" destOrd="0" presId="urn:microsoft.com/office/officeart/2005/8/layout/vList4"/>
    <dgm:cxn modelId="{3443D309-A782-40DC-8F19-4563B6F50F8B}" type="presParOf" srcId="{0406BE0D-2F28-4932-99C0-157E038DFB5A}" destId="{D1D7A846-909D-410C-8CF0-E306ED3F4F74}" srcOrd="2" destOrd="0" presId="urn:microsoft.com/office/officeart/2005/8/layout/vList4"/>
    <dgm:cxn modelId="{4CE1667C-9DCC-465C-8A76-569AAE1BB5DE}" type="presParOf" srcId="{D1D7A846-909D-410C-8CF0-E306ED3F4F74}" destId="{E026C87D-1358-4BFD-9525-356C7A1254CB}" srcOrd="0" destOrd="0" presId="urn:microsoft.com/office/officeart/2005/8/layout/vList4"/>
    <dgm:cxn modelId="{2AA2F1D1-A3DD-43FF-82ED-C85E3E98D8BB}" type="presParOf" srcId="{D1D7A846-909D-410C-8CF0-E306ED3F4F74}" destId="{42AA2B74-7135-444D-B643-153A28B34A18}" srcOrd="1" destOrd="0" presId="urn:microsoft.com/office/officeart/2005/8/layout/vList4"/>
    <dgm:cxn modelId="{936D8E07-AB66-44E2-B37B-16E2083D33FA}" type="presParOf" srcId="{D1D7A846-909D-410C-8CF0-E306ED3F4F74}" destId="{532C2284-DA8F-4A9E-870B-74767AAC3D86}" srcOrd="2" destOrd="0" presId="urn:microsoft.com/office/officeart/2005/8/layout/vList4"/>
    <dgm:cxn modelId="{D86F7563-527B-480E-BAAA-001B8F30E26B}" type="presParOf" srcId="{0406BE0D-2F28-4932-99C0-157E038DFB5A}" destId="{54B2E67B-F602-419B-A502-B425E95E24B5}" srcOrd="3" destOrd="0" presId="urn:microsoft.com/office/officeart/2005/8/layout/vList4"/>
    <dgm:cxn modelId="{3E4E21F1-0058-4AB0-8DEF-A4C266B143B5}" type="presParOf" srcId="{0406BE0D-2F28-4932-99C0-157E038DFB5A}" destId="{A6F3B089-12A7-4493-9D2D-E1E017FAC807}" srcOrd="4" destOrd="0" presId="urn:microsoft.com/office/officeart/2005/8/layout/vList4"/>
    <dgm:cxn modelId="{9E85C329-FE29-4AC0-9234-F932C1A38277}" type="presParOf" srcId="{A6F3B089-12A7-4493-9D2D-E1E017FAC807}" destId="{2E9E5674-2488-4CEC-9AF6-4D6AF162A58C}" srcOrd="0" destOrd="0" presId="urn:microsoft.com/office/officeart/2005/8/layout/vList4"/>
    <dgm:cxn modelId="{3461E204-F6B6-434C-A4DC-00CD16FD6ED8}" type="presParOf" srcId="{A6F3B089-12A7-4493-9D2D-E1E017FAC807}" destId="{1DADBA92-49F9-4219-B723-12EE44FFFBAE}" srcOrd="1" destOrd="0" presId="urn:microsoft.com/office/officeart/2005/8/layout/vList4"/>
    <dgm:cxn modelId="{E8E656E4-1A8F-4105-9AB5-AB153E5870A3}" type="presParOf" srcId="{A6F3B089-12A7-4493-9D2D-E1E017FAC807}" destId="{A50CBF8D-2DD5-409B-85FB-B592E8347D2A}" srcOrd="2" destOrd="0" presId="urn:microsoft.com/office/officeart/2005/8/layout/vList4"/>
    <dgm:cxn modelId="{0F6E8FD6-2DA9-45F0-B324-F131F701BAC6}" type="presParOf" srcId="{0406BE0D-2F28-4932-99C0-157E038DFB5A}" destId="{2E45E68F-19AB-47DE-909D-E4DDFB0EB08B}" srcOrd="5" destOrd="0" presId="urn:microsoft.com/office/officeart/2005/8/layout/vList4"/>
    <dgm:cxn modelId="{89AFBAA3-8703-4FA0-AE6B-21757F2C6A4A}" type="presParOf" srcId="{0406BE0D-2F28-4932-99C0-157E038DFB5A}" destId="{3C575F1B-E775-4DE0-B287-C074B651DF1D}" srcOrd="6" destOrd="0" presId="urn:microsoft.com/office/officeart/2005/8/layout/vList4"/>
    <dgm:cxn modelId="{9FE682AC-66D7-4B02-9733-48CA280E998A}" type="presParOf" srcId="{3C575F1B-E775-4DE0-B287-C074B651DF1D}" destId="{83B65EE1-93EE-45A1-8E8D-A2FF6108D62A}" srcOrd="0" destOrd="0" presId="urn:microsoft.com/office/officeart/2005/8/layout/vList4"/>
    <dgm:cxn modelId="{5CB4A935-3991-498D-A8C5-E40191949A44}" type="presParOf" srcId="{3C575F1B-E775-4DE0-B287-C074B651DF1D}" destId="{E2FE8472-5EBE-401B-A757-BABB42E5D760}" srcOrd="1" destOrd="0" presId="urn:microsoft.com/office/officeart/2005/8/layout/vList4"/>
    <dgm:cxn modelId="{53F22317-1CAE-4707-88C9-9050D9E820E4}" type="presParOf" srcId="{3C575F1B-E775-4DE0-B287-C074B651DF1D}" destId="{816281D2-918F-4CBD-B9CF-CA05BE79A2A3}" srcOrd="2" destOrd="0" presId="urn:microsoft.com/office/officeart/2005/8/layout/vList4"/>
    <dgm:cxn modelId="{42954DC8-5826-4062-848F-11F19D1B3E5E}" type="presParOf" srcId="{0406BE0D-2F28-4932-99C0-157E038DFB5A}" destId="{1D8F1B7A-F001-4080-AC3D-9A99D64ED4EE}" srcOrd="7" destOrd="0" presId="urn:microsoft.com/office/officeart/2005/8/layout/vList4"/>
    <dgm:cxn modelId="{5876CEFA-5802-47B8-B33E-17E997BB9C16}" type="presParOf" srcId="{0406BE0D-2F28-4932-99C0-157E038DFB5A}" destId="{30110E7C-01EC-4A25-90D9-C6124A42A850}" srcOrd="8" destOrd="0" presId="urn:microsoft.com/office/officeart/2005/8/layout/vList4"/>
    <dgm:cxn modelId="{EDE3A2B2-19B7-4884-9A59-71852DA921B6}" type="presParOf" srcId="{30110E7C-01EC-4A25-90D9-C6124A42A850}" destId="{BB6A7153-CF09-4F32-9FA5-DE55A1CB1649}" srcOrd="0" destOrd="0" presId="urn:microsoft.com/office/officeart/2005/8/layout/vList4"/>
    <dgm:cxn modelId="{6C9E5988-6460-477D-AEAE-4BCFA61117A7}" type="presParOf" srcId="{30110E7C-01EC-4A25-90D9-C6124A42A850}" destId="{4732B601-DC46-409A-8D96-A8EB6D3C588B}" srcOrd="1" destOrd="0" presId="urn:microsoft.com/office/officeart/2005/8/layout/vList4"/>
    <dgm:cxn modelId="{91AE4C7D-8F21-4393-BEA9-C17C7016B2B9}" type="presParOf" srcId="{30110E7C-01EC-4A25-90D9-C6124A42A850}" destId="{14AA0AD7-8365-48DD-A20B-939FA2AE68A7}" srcOrd="2" destOrd="0" presId="urn:microsoft.com/office/officeart/2005/8/layout/vList4"/>
  </dgm:cxnLst>
  <dgm:bg/>
  <dgm:whole/>
</dgm:dataModel>
</file>

<file path=ppt/diagrams/data4.xml><?xml version="1.0" encoding="utf-8"?>
<dgm:dataModel xmlns:dgm="http://schemas.openxmlformats.org/drawingml/2006/diagram" xmlns:a="http://schemas.openxmlformats.org/drawingml/2006/main">
  <dgm:ptLst>
    <dgm:pt modelId="{F7C0CD68-774C-4E70-89F4-4F56425EAF6E}" type="doc">
      <dgm:prSet loTypeId="urn:microsoft.com/office/officeart/2005/8/layout/vList2" loCatId="list" qsTypeId="urn:microsoft.com/office/officeart/2005/8/quickstyle/simple5" qsCatId="simple" csTypeId="urn:microsoft.com/office/officeart/2005/8/colors/accent5_5" csCatId="accent5" phldr="1"/>
      <dgm:spPr/>
      <dgm:t>
        <a:bodyPr/>
        <a:lstStyle/>
        <a:p>
          <a:endParaRPr lang="ru-RU"/>
        </a:p>
      </dgm:t>
    </dgm:pt>
    <dgm:pt modelId="{D4CF6D00-0F02-4071-9C2F-3D59C2EB9B82}">
      <dgm:prSet phldrT="[Текст]"/>
      <dgm:spPr/>
      <dgm:t>
        <a:bodyPr/>
        <a:lstStyle/>
        <a:p>
          <a:r>
            <a:rPr lang="ru-RU" dirty="0" smtClean="0"/>
            <a:t>1. Производственные услуги - инжиниринговые, лизинговые, обслуживание клиентов по ремонту оборудования и различной техники.</a:t>
          </a:r>
          <a:endParaRPr lang="ru-RU" dirty="0"/>
        </a:p>
      </dgm:t>
    </dgm:pt>
    <dgm:pt modelId="{8DF42E86-6591-4B77-B09E-3F47B44D2220}" type="parTrans" cxnId="{CF322ED8-F2B4-44F1-B226-0B87241441DE}">
      <dgm:prSet/>
      <dgm:spPr/>
      <dgm:t>
        <a:bodyPr/>
        <a:lstStyle/>
        <a:p>
          <a:endParaRPr lang="ru-RU"/>
        </a:p>
      </dgm:t>
    </dgm:pt>
    <dgm:pt modelId="{80D5BC23-9316-45DA-8CE1-29023B07A61D}" type="sibTrans" cxnId="{CF322ED8-F2B4-44F1-B226-0B87241441DE}">
      <dgm:prSet/>
      <dgm:spPr/>
      <dgm:t>
        <a:bodyPr/>
        <a:lstStyle/>
        <a:p>
          <a:endParaRPr lang="ru-RU"/>
        </a:p>
      </dgm:t>
    </dgm:pt>
    <dgm:pt modelId="{8E4EEAAF-F606-458E-873D-972C7618D807}">
      <dgm:prSet phldrT="[Текст]"/>
      <dgm:spPr/>
      <dgm:t>
        <a:bodyPr/>
        <a:lstStyle/>
        <a:p>
          <a:r>
            <a:rPr lang="ru-RU" dirty="0" smtClean="0"/>
            <a:t>2. Распределительные услуги -- в торговле (по закупке и сбыту</a:t>
          </a:r>
        </a:p>
        <a:p>
          <a:r>
            <a:rPr lang="ru-RU" dirty="0" smtClean="0"/>
            <a:t>паров), транспортном обслуживании и средствах связи.</a:t>
          </a:r>
          <a:endParaRPr lang="ru-RU" dirty="0"/>
        </a:p>
      </dgm:t>
    </dgm:pt>
    <dgm:pt modelId="{E08AFA6A-D18F-41DB-A558-A93D50AD2B5E}" type="parTrans" cxnId="{B6C6A8F3-7125-419C-83BB-43C0C4CD7920}">
      <dgm:prSet/>
      <dgm:spPr/>
      <dgm:t>
        <a:bodyPr/>
        <a:lstStyle/>
        <a:p>
          <a:endParaRPr lang="ru-RU"/>
        </a:p>
      </dgm:t>
    </dgm:pt>
    <dgm:pt modelId="{A722C4BF-1798-4632-A72D-B3B4ED64ADAA}" type="sibTrans" cxnId="{B6C6A8F3-7125-419C-83BB-43C0C4CD7920}">
      <dgm:prSet/>
      <dgm:spPr/>
      <dgm:t>
        <a:bodyPr/>
        <a:lstStyle/>
        <a:p>
          <a:endParaRPr lang="ru-RU"/>
        </a:p>
      </dgm:t>
    </dgm:pt>
    <dgm:pt modelId="{DAEC1CE5-F62D-4BF7-85B3-BAE5E42EEFDE}">
      <dgm:prSet phldrT="[Текст]"/>
      <dgm:spPr/>
      <dgm:t>
        <a:bodyPr/>
        <a:lstStyle/>
        <a:p>
          <a:r>
            <a:rPr lang="ru-RU" dirty="0" smtClean="0"/>
            <a:t>3. Потребительские услуги (наиболее массовые) -- </a:t>
          </a:r>
          <a:r>
            <a:rPr lang="ru-RU" smtClean="0"/>
            <a:t>по туризму,коммунальные, связанные с домашним хозяйством.</a:t>
          </a:r>
          <a:endParaRPr lang="ru-RU" dirty="0"/>
        </a:p>
      </dgm:t>
    </dgm:pt>
    <dgm:pt modelId="{E2A06A10-FEEE-46FC-BBF3-745851CE6115}" type="parTrans" cxnId="{F67937D4-2232-4040-BBEE-FE21181F949B}">
      <dgm:prSet/>
      <dgm:spPr/>
      <dgm:t>
        <a:bodyPr/>
        <a:lstStyle/>
        <a:p>
          <a:endParaRPr lang="ru-RU"/>
        </a:p>
      </dgm:t>
    </dgm:pt>
    <dgm:pt modelId="{179613E8-FF05-475D-98B4-B0CE67E52E64}" type="sibTrans" cxnId="{F67937D4-2232-4040-BBEE-FE21181F949B}">
      <dgm:prSet/>
      <dgm:spPr/>
      <dgm:t>
        <a:bodyPr/>
        <a:lstStyle/>
        <a:p>
          <a:endParaRPr lang="ru-RU"/>
        </a:p>
      </dgm:t>
    </dgm:pt>
    <dgm:pt modelId="{E09AD19A-F0EA-4EF0-8FE4-2A4CC62C6919}">
      <dgm:prSet/>
      <dgm:spPr/>
      <dgm:t>
        <a:bodyPr/>
        <a:lstStyle/>
        <a:p>
          <a:r>
            <a:rPr lang="ru-RU" dirty="0" smtClean="0"/>
            <a:t>4. Общественные услуги -- телевидения, радиовещания, образования-, здравоохранения и культуры.</a:t>
          </a:r>
          <a:endParaRPr lang="ru-RU" dirty="0"/>
        </a:p>
      </dgm:t>
    </dgm:pt>
    <dgm:pt modelId="{0CB47A33-C26A-4481-B65F-1602A08BDED8}" type="parTrans" cxnId="{637D2E4A-0657-464D-86BD-71914519E9D4}">
      <dgm:prSet/>
      <dgm:spPr/>
      <dgm:t>
        <a:bodyPr/>
        <a:lstStyle/>
        <a:p>
          <a:endParaRPr lang="ru-RU"/>
        </a:p>
      </dgm:t>
    </dgm:pt>
    <dgm:pt modelId="{839EE46F-AC28-4538-9AD9-315FD6C48F73}" type="sibTrans" cxnId="{637D2E4A-0657-464D-86BD-71914519E9D4}">
      <dgm:prSet/>
      <dgm:spPr/>
      <dgm:t>
        <a:bodyPr/>
        <a:lstStyle/>
        <a:p>
          <a:endParaRPr lang="ru-RU"/>
        </a:p>
      </dgm:t>
    </dgm:pt>
    <dgm:pt modelId="{266F0AAA-CBB8-4F20-A5E9-3C6D5E738BDD}">
      <dgm:prSet/>
      <dgm:spPr/>
      <dgm:t>
        <a:bodyPr/>
        <a:lstStyle/>
        <a:p>
          <a:r>
            <a:rPr lang="ru-RU" dirty="0" smtClean="0"/>
            <a:t>5. Профессиональные услуги -- банковские, страховые, финансовые, консультационные, рекламные и др.</a:t>
          </a:r>
          <a:endParaRPr lang="ru-RU" dirty="0"/>
        </a:p>
      </dgm:t>
    </dgm:pt>
    <dgm:pt modelId="{C9FE2955-2529-466B-8AA1-2E08D79C70D7}" type="parTrans" cxnId="{7DA824E0-5BF1-48E4-ABF7-89AE01241586}">
      <dgm:prSet/>
      <dgm:spPr/>
      <dgm:t>
        <a:bodyPr/>
        <a:lstStyle/>
        <a:p>
          <a:endParaRPr lang="ru-RU"/>
        </a:p>
      </dgm:t>
    </dgm:pt>
    <dgm:pt modelId="{0BA69422-4ABD-4DE6-8B77-08D9502C9255}" type="sibTrans" cxnId="{7DA824E0-5BF1-48E4-ABF7-89AE01241586}">
      <dgm:prSet/>
      <dgm:spPr/>
      <dgm:t>
        <a:bodyPr/>
        <a:lstStyle/>
        <a:p>
          <a:endParaRPr lang="ru-RU"/>
        </a:p>
      </dgm:t>
    </dgm:pt>
    <dgm:pt modelId="{AB2FA7C2-1CA2-4223-9C73-E9A6D8F83328}" type="pres">
      <dgm:prSet presAssocID="{F7C0CD68-774C-4E70-89F4-4F56425EAF6E}" presName="linear" presStyleCnt="0">
        <dgm:presLayoutVars>
          <dgm:animLvl val="lvl"/>
          <dgm:resizeHandles val="exact"/>
        </dgm:presLayoutVars>
      </dgm:prSet>
      <dgm:spPr/>
      <dgm:t>
        <a:bodyPr/>
        <a:lstStyle/>
        <a:p>
          <a:endParaRPr lang="ru-RU"/>
        </a:p>
      </dgm:t>
    </dgm:pt>
    <dgm:pt modelId="{CE14C0AC-9138-44EC-8A55-66F2B67533DE}" type="pres">
      <dgm:prSet presAssocID="{D4CF6D00-0F02-4071-9C2F-3D59C2EB9B82}" presName="parentText" presStyleLbl="node1" presStyleIdx="0" presStyleCnt="5">
        <dgm:presLayoutVars>
          <dgm:chMax val="0"/>
          <dgm:bulletEnabled val="1"/>
        </dgm:presLayoutVars>
      </dgm:prSet>
      <dgm:spPr/>
      <dgm:t>
        <a:bodyPr/>
        <a:lstStyle/>
        <a:p>
          <a:endParaRPr lang="ru-RU"/>
        </a:p>
      </dgm:t>
    </dgm:pt>
    <dgm:pt modelId="{8607A1DE-5C5B-44C0-80BC-DD965482FA65}" type="pres">
      <dgm:prSet presAssocID="{80D5BC23-9316-45DA-8CE1-29023B07A61D}" presName="spacer" presStyleCnt="0"/>
      <dgm:spPr/>
    </dgm:pt>
    <dgm:pt modelId="{39219223-71A2-4DB4-9302-B6447176BBD1}" type="pres">
      <dgm:prSet presAssocID="{8E4EEAAF-F606-458E-873D-972C7618D807}" presName="parentText" presStyleLbl="node1" presStyleIdx="1" presStyleCnt="5">
        <dgm:presLayoutVars>
          <dgm:chMax val="0"/>
          <dgm:bulletEnabled val="1"/>
        </dgm:presLayoutVars>
      </dgm:prSet>
      <dgm:spPr/>
      <dgm:t>
        <a:bodyPr/>
        <a:lstStyle/>
        <a:p>
          <a:endParaRPr lang="ru-RU"/>
        </a:p>
      </dgm:t>
    </dgm:pt>
    <dgm:pt modelId="{532727E4-A2E6-4C59-B69D-A2C2624E87C0}" type="pres">
      <dgm:prSet presAssocID="{A722C4BF-1798-4632-A72D-B3B4ED64ADAA}" presName="spacer" presStyleCnt="0"/>
      <dgm:spPr/>
    </dgm:pt>
    <dgm:pt modelId="{F39314D6-92E8-459A-9788-74F16F63FA1A}" type="pres">
      <dgm:prSet presAssocID="{DAEC1CE5-F62D-4BF7-85B3-BAE5E42EEFDE}" presName="parentText" presStyleLbl="node1" presStyleIdx="2" presStyleCnt="5">
        <dgm:presLayoutVars>
          <dgm:chMax val="0"/>
          <dgm:bulletEnabled val="1"/>
        </dgm:presLayoutVars>
      </dgm:prSet>
      <dgm:spPr/>
      <dgm:t>
        <a:bodyPr/>
        <a:lstStyle/>
        <a:p>
          <a:endParaRPr lang="ru-RU"/>
        </a:p>
      </dgm:t>
    </dgm:pt>
    <dgm:pt modelId="{7B078A03-805B-4486-BFCD-9E10EDD90758}" type="pres">
      <dgm:prSet presAssocID="{179613E8-FF05-475D-98B4-B0CE67E52E64}" presName="spacer" presStyleCnt="0"/>
      <dgm:spPr/>
    </dgm:pt>
    <dgm:pt modelId="{98C38F43-ECF6-4F30-BA79-31E2190BE0F6}" type="pres">
      <dgm:prSet presAssocID="{E09AD19A-F0EA-4EF0-8FE4-2A4CC62C6919}" presName="parentText" presStyleLbl="node1" presStyleIdx="3" presStyleCnt="5">
        <dgm:presLayoutVars>
          <dgm:chMax val="0"/>
          <dgm:bulletEnabled val="1"/>
        </dgm:presLayoutVars>
      </dgm:prSet>
      <dgm:spPr/>
      <dgm:t>
        <a:bodyPr/>
        <a:lstStyle/>
        <a:p>
          <a:endParaRPr lang="ru-RU"/>
        </a:p>
      </dgm:t>
    </dgm:pt>
    <dgm:pt modelId="{8EBEA7A7-62EC-4EED-82AA-F174EFF9593B}" type="pres">
      <dgm:prSet presAssocID="{839EE46F-AC28-4538-9AD9-315FD6C48F73}" presName="spacer" presStyleCnt="0"/>
      <dgm:spPr/>
    </dgm:pt>
    <dgm:pt modelId="{404A203B-C34A-42B6-85A0-756189E714A7}" type="pres">
      <dgm:prSet presAssocID="{266F0AAA-CBB8-4F20-A5E9-3C6D5E738BDD}" presName="parentText" presStyleLbl="node1" presStyleIdx="4" presStyleCnt="5">
        <dgm:presLayoutVars>
          <dgm:chMax val="0"/>
          <dgm:bulletEnabled val="1"/>
        </dgm:presLayoutVars>
      </dgm:prSet>
      <dgm:spPr/>
      <dgm:t>
        <a:bodyPr/>
        <a:lstStyle/>
        <a:p>
          <a:endParaRPr lang="ru-RU"/>
        </a:p>
      </dgm:t>
    </dgm:pt>
  </dgm:ptLst>
  <dgm:cxnLst>
    <dgm:cxn modelId="{4B05C0BB-6C5A-4550-9A84-04CCE523994D}" type="presOf" srcId="{F7C0CD68-774C-4E70-89F4-4F56425EAF6E}" destId="{AB2FA7C2-1CA2-4223-9C73-E9A6D8F83328}" srcOrd="0" destOrd="0" presId="urn:microsoft.com/office/officeart/2005/8/layout/vList2"/>
    <dgm:cxn modelId="{29B327A3-0A70-4A31-86C3-2C07CF701C8E}" type="presOf" srcId="{8E4EEAAF-F606-458E-873D-972C7618D807}" destId="{39219223-71A2-4DB4-9302-B6447176BBD1}" srcOrd="0" destOrd="0" presId="urn:microsoft.com/office/officeart/2005/8/layout/vList2"/>
    <dgm:cxn modelId="{323402D0-27A9-45A0-8D6C-D677A011304F}" type="presOf" srcId="{D4CF6D00-0F02-4071-9C2F-3D59C2EB9B82}" destId="{CE14C0AC-9138-44EC-8A55-66F2B67533DE}" srcOrd="0" destOrd="0" presId="urn:microsoft.com/office/officeart/2005/8/layout/vList2"/>
    <dgm:cxn modelId="{637D2E4A-0657-464D-86BD-71914519E9D4}" srcId="{F7C0CD68-774C-4E70-89F4-4F56425EAF6E}" destId="{E09AD19A-F0EA-4EF0-8FE4-2A4CC62C6919}" srcOrd="3" destOrd="0" parTransId="{0CB47A33-C26A-4481-B65F-1602A08BDED8}" sibTransId="{839EE46F-AC28-4538-9AD9-315FD6C48F73}"/>
    <dgm:cxn modelId="{AA876CFD-8427-4456-94AE-1B95999E6D35}" type="presOf" srcId="{DAEC1CE5-F62D-4BF7-85B3-BAE5E42EEFDE}" destId="{F39314D6-92E8-459A-9788-74F16F63FA1A}" srcOrd="0" destOrd="0" presId="urn:microsoft.com/office/officeart/2005/8/layout/vList2"/>
    <dgm:cxn modelId="{F67937D4-2232-4040-BBEE-FE21181F949B}" srcId="{F7C0CD68-774C-4E70-89F4-4F56425EAF6E}" destId="{DAEC1CE5-F62D-4BF7-85B3-BAE5E42EEFDE}" srcOrd="2" destOrd="0" parTransId="{E2A06A10-FEEE-46FC-BBF3-745851CE6115}" sibTransId="{179613E8-FF05-475D-98B4-B0CE67E52E64}"/>
    <dgm:cxn modelId="{3FA85AD2-7B60-4973-8A6C-350E0990C3DA}" type="presOf" srcId="{E09AD19A-F0EA-4EF0-8FE4-2A4CC62C6919}" destId="{98C38F43-ECF6-4F30-BA79-31E2190BE0F6}" srcOrd="0" destOrd="0" presId="urn:microsoft.com/office/officeart/2005/8/layout/vList2"/>
    <dgm:cxn modelId="{B6C6A8F3-7125-419C-83BB-43C0C4CD7920}" srcId="{F7C0CD68-774C-4E70-89F4-4F56425EAF6E}" destId="{8E4EEAAF-F606-458E-873D-972C7618D807}" srcOrd="1" destOrd="0" parTransId="{E08AFA6A-D18F-41DB-A558-A93D50AD2B5E}" sibTransId="{A722C4BF-1798-4632-A72D-B3B4ED64ADAA}"/>
    <dgm:cxn modelId="{890806FE-F5C3-46F2-887C-44CA11F8DD5E}" type="presOf" srcId="{266F0AAA-CBB8-4F20-A5E9-3C6D5E738BDD}" destId="{404A203B-C34A-42B6-85A0-756189E714A7}" srcOrd="0" destOrd="0" presId="urn:microsoft.com/office/officeart/2005/8/layout/vList2"/>
    <dgm:cxn modelId="{7DA824E0-5BF1-48E4-ABF7-89AE01241586}" srcId="{F7C0CD68-774C-4E70-89F4-4F56425EAF6E}" destId="{266F0AAA-CBB8-4F20-A5E9-3C6D5E738BDD}" srcOrd="4" destOrd="0" parTransId="{C9FE2955-2529-466B-8AA1-2E08D79C70D7}" sibTransId="{0BA69422-4ABD-4DE6-8B77-08D9502C9255}"/>
    <dgm:cxn modelId="{CF322ED8-F2B4-44F1-B226-0B87241441DE}" srcId="{F7C0CD68-774C-4E70-89F4-4F56425EAF6E}" destId="{D4CF6D00-0F02-4071-9C2F-3D59C2EB9B82}" srcOrd="0" destOrd="0" parTransId="{8DF42E86-6591-4B77-B09E-3F47B44D2220}" sibTransId="{80D5BC23-9316-45DA-8CE1-29023B07A61D}"/>
    <dgm:cxn modelId="{44ECE910-7B69-4428-9344-7D9289DA95FC}" type="presParOf" srcId="{AB2FA7C2-1CA2-4223-9C73-E9A6D8F83328}" destId="{CE14C0AC-9138-44EC-8A55-66F2B67533DE}" srcOrd="0" destOrd="0" presId="urn:microsoft.com/office/officeart/2005/8/layout/vList2"/>
    <dgm:cxn modelId="{6DB38E39-9495-4BAD-B308-A19156E718D2}" type="presParOf" srcId="{AB2FA7C2-1CA2-4223-9C73-E9A6D8F83328}" destId="{8607A1DE-5C5B-44C0-80BC-DD965482FA65}" srcOrd="1" destOrd="0" presId="urn:microsoft.com/office/officeart/2005/8/layout/vList2"/>
    <dgm:cxn modelId="{7035139A-B6FF-47C9-ABEB-184FB190B6BF}" type="presParOf" srcId="{AB2FA7C2-1CA2-4223-9C73-E9A6D8F83328}" destId="{39219223-71A2-4DB4-9302-B6447176BBD1}" srcOrd="2" destOrd="0" presId="urn:microsoft.com/office/officeart/2005/8/layout/vList2"/>
    <dgm:cxn modelId="{1324DF4D-BD73-4805-B57D-599F08044EA6}" type="presParOf" srcId="{AB2FA7C2-1CA2-4223-9C73-E9A6D8F83328}" destId="{532727E4-A2E6-4C59-B69D-A2C2624E87C0}" srcOrd="3" destOrd="0" presId="urn:microsoft.com/office/officeart/2005/8/layout/vList2"/>
    <dgm:cxn modelId="{98184FB6-2D90-4C65-BA8D-E4F1E7B3D66A}" type="presParOf" srcId="{AB2FA7C2-1CA2-4223-9C73-E9A6D8F83328}" destId="{F39314D6-92E8-459A-9788-74F16F63FA1A}" srcOrd="4" destOrd="0" presId="urn:microsoft.com/office/officeart/2005/8/layout/vList2"/>
    <dgm:cxn modelId="{9C58D687-2F53-4762-AB13-AC848D067F83}" type="presParOf" srcId="{AB2FA7C2-1CA2-4223-9C73-E9A6D8F83328}" destId="{7B078A03-805B-4486-BFCD-9E10EDD90758}" srcOrd="5" destOrd="0" presId="urn:microsoft.com/office/officeart/2005/8/layout/vList2"/>
    <dgm:cxn modelId="{8619BF95-CDAB-4773-9EA1-CB9A21E8A34D}" type="presParOf" srcId="{AB2FA7C2-1CA2-4223-9C73-E9A6D8F83328}" destId="{98C38F43-ECF6-4F30-BA79-31E2190BE0F6}" srcOrd="6" destOrd="0" presId="urn:microsoft.com/office/officeart/2005/8/layout/vList2"/>
    <dgm:cxn modelId="{9D9983F6-9B3D-4FEC-86B7-747C947262C4}" type="presParOf" srcId="{AB2FA7C2-1CA2-4223-9C73-E9A6D8F83328}" destId="{8EBEA7A7-62EC-4EED-82AA-F174EFF9593B}" srcOrd="7" destOrd="0" presId="urn:microsoft.com/office/officeart/2005/8/layout/vList2"/>
    <dgm:cxn modelId="{AA934642-AF71-4FB6-ABDC-57F705A08D0D}" type="presParOf" srcId="{AB2FA7C2-1CA2-4223-9C73-E9A6D8F83328}" destId="{404A203B-C34A-42B6-85A0-756189E714A7}" srcOrd="8"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7EB4EFC8-9BE3-440A-A0BF-2CBDCD5B6432}" type="doc">
      <dgm:prSet loTypeId="urn:microsoft.com/office/officeart/2005/8/layout/vList3" loCatId="list" qsTypeId="urn:microsoft.com/office/officeart/2005/8/quickstyle/simple5" qsCatId="simple" csTypeId="urn:microsoft.com/office/officeart/2005/8/colors/accent5_5" csCatId="accent5" phldr="1"/>
      <dgm:spPr/>
    </dgm:pt>
    <dgm:pt modelId="{4D5D6D59-87A2-4410-BF13-C609A7E4CA0A}">
      <dgm:prSet phldrT="[Текст]" custT="1"/>
      <dgm:spPr/>
      <dgm:t>
        <a:bodyPr/>
        <a:lstStyle/>
        <a:p>
          <a:r>
            <a:rPr lang="ru-RU" sz="1800" b="1" dirty="0" smtClean="0"/>
            <a:t>Неосязаемость</a:t>
          </a:r>
          <a:endParaRPr lang="ru-RU" sz="1800" b="1" dirty="0"/>
        </a:p>
      </dgm:t>
    </dgm:pt>
    <dgm:pt modelId="{4C0D5148-EEF8-4E23-83C3-27099AF40A05}" type="parTrans" cxnId="{6AA883CD-18D8-40FF-A005-A05D733B11D0}">
      <dgm:prSet/>
      <dgm:spPr/>
      <dgm:t>
        <a:bodyPr/>
        <a:lstStyle/>
        <a:p>
          <a:endParaRPr lang="ru-RU"/>
        </a:p>
      </dgm:t>
    </dgm:pt>
    <dgm:pt modelId="{7D935E37-AFCB-4AE5-BF3C-03178FBCB196}" type="sibTrans" cxnId="{6AA883CD-18D8-40FF-A005-A05D733B11D0}">
      <dgm:prSet/>
      <dgm:spPr/>
      <dgm:t>
        <a:bodyPr/>
        <a:lstStyle/>
        <a:p>
          <a:endParaRPr lang="ru-RU"/>
        </a:p>
      </dgm:t>
    </dgm:pt>
    <dgm:pt modelId="{8A13FF26-2E7F-45D2-BFEC-CA5B0A1EA4B3}">
      <dgm:prSet phldrT="[Текст]" custT="1"/>
      <dgm:spPr/>
      <dgm:t>
        <a:bodyPr/>
        <a:lstStyle/>
        <a:p>
          <a:r>
            <a:rPr lang="ru-RU" sz="1800" b="1" dirty="0" smtClean="0"/>
            <a:t>Неотделимость от источника</a:t>
          </a:r>
          <a:endParaRPr lang="ru-RU" sz="1800" b="1" dirty="0"/>
        </a:p>
      </dgm:t>
    </dgm:pt>
    <dgm:pt modelId="{02DE84C3-6D12-4A65-A4FB-0EE99C7EBF23}" type="parTrans" cxnId="{C5AB72D4-EA0C-4976-BB4C-1ABACB3110AA}">
      <dgm:prSet/>
      <dgm:spPr/>
      <dgm:t>
        <a:bodyPr/>
        <a:lstStyle/>
        <a:p>
          <a:endParaRPr lang="ru-RU"/>
        </a:p>
      </dgm:t>
    </dgm:pt>
    <dgm:pt modelId="{DAB21960-06FB-4A63-AB57-06719DBCFBFA}" type="sibTrans" cxnId="{C5AB72D4-EA0C-4976-BB4C-1ABACB3110AA}">
      <dgm:prSet/>
      <dgm:spPr/>
      <dgm:t>
        <a:bodyPr/>
        <a:lstStyle/>
        <a:p>
          <a:endParaRPr lang="ru-RU"/>
        </a:p>
      </dgm:t>
    </dgm:pt>
    <dgm:pt modelId="{47E4D029-E892-4DA8-AB47-4FB528801584}">
      <dgm:prSet phldrT="[Текст]" custT="1"/>
      <dgm:spPr/>
      <dgm:t>
        <a:bodyPr/>
        <a:lstStyle/>
        <a:p>
          <a:r>
            <a:rPr lang="ru-RU" sz="1800" b="1" dirty="0" smtClean="0"/>
            <a:t>Несохраняемость</a:t>
          </a:r>
          <a:endParaRPr lang="ru-RU" sz="1800" b="1" dirty="0"/>
        </a:p>
      </dgm:t>
    </dgm:pt>
    <dgm:pt modelId="{6FED5665-E03D-441D-B5A0-A9AA32C7CD84}" type="parTrans" cxnId="{7C2BFB1C-9C37-456D-A76B-BC407599BA3B}">
      <dgm:prSet/>
      <dgm:spPr/>
      <dgm:t>
        <a:bodyPr/>
        <a:lstStyle/>
        <a:p>
          <a:endParaRPr lang="ru-RU"/>
        </a:p>
      </dgm:t>
    </dgm:pt>
    <dgm:pt modelId="{5C4899F9-9A3B-46D9-8D2B-B3341DFE4219}" type="sibTrans" cxnId="{7C2BFB1C-9C37-456D-A76B-BC407599BA3B}">
      <dgm:prSet/>
      <dgm:spPr/>
      <dgm:t>
        <a:bodyPr/>
        <a:lstStyle/>
        <a:p>
          <a:endParaRPr lang="ru-RU"/>
        </a:p>
      </dgm:t>
    </dgm:pt>
    <dgm:pt modelId="{FAEA35BE-16DE-4FFC-A87C-87084B5D1B07}">
      <dgm:prSet phldrT="[Текст]" custT="1"/>
      <dgm:spPr/>
      <dgm:t>
        <a:bodyPr/>
        <a:lstStyle/>
        <a:p>
          <a:r>
            <a:rPr lang="ru-RU" sz="1800" b="1" dirty="0" smtClean="0"/>
            <a:t>Непостоянство качества</a:t>
          </a:r>
          <a:endParaRPr lang="ru-RU" sz="1800" b="1" dirty="0"/>
        </a:p>
      </dgm:t>
    </dgm:pt>
    <dgm:pt modelId="{760EEA38-54FD-4B30-B9E5-C1AFAD8934D0}" type="parTrans" cxnId="{B7199095-4B0C-4FF4-8F80-872628671B26}">
      <dgm:prSet/>
      <dgm:spPr/>
      <dgm:t>
        <a:bodyPr/>
        <a:lstStyle/>
        <a:p>
          <a:endParaRPr lang="ru-RU"/>
        </a:p>
      </dgm:t>
    </dgm:pt>
    <dgm:pt modelId="{F2448A4E-FAFA-4E79-BE6D-24B8C768F556}" type="sibTrans" cxnId="{B7199095-4B0C-4FF4-8F80-872628671B26}">
      <dgm:prSet/>
      <dgm:spPr/>
      <dgm:t>
        <a:bodyPr/>
        <a:lstStyle/>
        <a:p>
          <a:endParaRPr lang="ru-RU"/>
        </a:p>
      </dgm:t>
    </dgm:pt>
    <dgm:pt modelId="{4606A176-98CC-4709-8FCA-439EB2243091}">
      <dgm:prSet phldrT="[Текст]" custT="1"/>
      <dgm:spPr/>
      <dgm:t>
        <a:bodyPr/>
        <a:lstStyle/>
        <a:p>
          <a:r>
            <a:rPr lang="ru-RU" sz="1800" b="1" dirty="0" smtClean="0"/>
            <a:t>Отсутствие перехода права собственности</a:t>
          </a:r>
          <a:endParaRPr lang="ru-RU" sz="1800" b="1" dirty="0"/>
        </a:p>
      </dgm:t>
    </dgm:pt>
    <dgm:pt modelId="{0E12FD4C-3671-4C61-9860-A6D39140B4EB}" type="parTrans" cxnId="{FDDED3AE-3748-43B8-8B31-6068AFF6B76A}">
      <dgm:prSet/>
      <dgm:spPr/>
      <dgm:t>
        <a:bodyPr/>
        <a:lstStyle/>
        <a:p>
          <a:endParaRPr lang="ru-RU"/>
        </a:p>
      </dgm:t>
    </dgm:pt>
    <dgm:pt modelId="{E8C6AA1D-5E6C-45C9-92C7-FE86DFB5C65B}" type="sibTrans" cxnId="{FDDED3AE-3748-43B8-8B31-6068AFF6B76A}">
      <dgm:prSet/>
      <dgm:spPr/>
      <dgm:t>
        <a:bodyPr/>
        <a:lstStyle/>
        <a:p>
          <a:endParaRPr lang="ru-RU"/>
        </a:p>
      </dgm:t>
    </dgm:pt>
    <dgm:pt modelId="{B9F01BFC-E93B-4D8E-A81E-8B7DFD67C516}">
      <dgm:prSet phldrT="[Текст]" custT="1"/>
      <dgm:spPr/>
      <dgm:t>
        <a:bodyPr/>
        <a:lstStyle/>
        <a:p>
          <a:r>
            <a:rPr lang="ru-RU" sz="1800" b="1" dirty="0" smtClean="0"/>
            <a:t>Неотделимость, как от производящей, так и от потребляющей системы</a:t>
          </a:r>
          <a:endParaRPr lang="ru-RU" sz="1800" b="1" dirty="0"/>
        </a:p>
      </dgm:t>
    </dgm:pt>
    <dgm:pt modelId="{B80E90FC-3EBB-4163-B3E4-5B9305167604}" type="parTrans" cxnId="{FC8E5243-2F19-435E-9CB9-1B45ACC479A0}">
      <dgm:prSet/>
      <dgm:spPr/>
      <dgm:t>
        <a:bodyPr/>
        <a:lstStyle/>
        <a:p>
          <a:endParaRPr lang="ru-RU"/>
        </a:p>
      </dgm:t>
    </dgm:pt>
    <dgm:pt modelId="{C5C406BD-7F6D-40D9-A35D-E56A7D75A244}" type="sibTrans" cxnId="{FC8E5243-2F19-435E-9CB9-1B45ACC479A0}">
      <dgm:prSet/>
      <dgm:spPr/>
      <dgm:t>
        <a:bodyPr/>
        <a:lstStyle/>
        <a:p>
          <a:endParaRPr lang="ru-RU"/>
        </a:p>
      </dgm:t>
    </dgm:pt>
    <dgm:pt modelId="{5350ED7E-E9BA-4359-A107-E69A738F7F04}">
      <dgm:prSet phldrT="[Текст]" custT="1"/>
      <dgm:spPr/>
      <dgm:t>
        <a:bodyPr/>
        <a:lstStyle/>
        <a:p>
          <a:r>
            <a:rPr lang="ru-RU" sz="1800" b="1" dirty="0" smtClean="0"/>
            <a:t>Услуги флуктационны (колебания спроса)</a:t>
          </a:r>
          <a:endParaRPr lang="ru-RU" sz="1800" b="1" dirty="0"/>
        </a:p>
      </dgm:t>
    </dgm:pt>
    <dgm:pt modelId="{76B90196-75D0-44E5-97CE-33ECDBBF694D}" type="parTrans" cxnId="{62DD9CA5-884B-4CB3-95E2-AAE0A60C7E63}">
      <dgm:prSet/>
      <dgm:spPr/>
      <dgm:t>
        <a:bodyPr/>
        <a:lstStyle/>
        <a:p>
          <a:endParaRPr lang="ru-RU"/>
        </a:p>
      </dgm:t>
    </dgm:pt>
    <dgm:pt modelId="{2B39B595-5328-4B38-BF35-58F9A435C871}" type="sibTrans" cxnId="{62DD9CA5-884B-4CB3-95E2-AAE0A60C7E63}">
      <dgm:prSet/>
      <dgm:spPr/>
      <dgm:t>
        <a:bodyPr/>
        <a:lstStyle/>
        <a:p>
          <a:endParaRPr lang="ru-RU"/>
        </a:p>
      </dgm:t>
    </dgm:pt>
    <dgm:pt modelId="{047C1FF7-9821-4211-871D-82ED8F805AE9}">
      <dgm:prSet phldrT="[Текст]" custT="1"/>
      <dgm:spPr/>
      <dgm:t>
        <a:bodyPr/>
        <a:lstStyle/>
        <a:p>
          <a:r>
            <a:rPr lang="ru-RU" sz="1800" b="1" dirty="0" smtClean="0"/>
            <a:t>Контракт при производстве услуги, как правило, прямой</a:t>
          </a:r>
          <a:endParaRPr lang="ru-RU" sz="1800" b="1" dirty="0"/>
        </a:p>
      </dgm:t>
    </dgm:pt>
    <dgm:pt modelId="{A06B35DA-1DAC-4C92-BB46-D75642ADE422}" type="parTrans" cxnId="{95348353-C32E-405B-A2D7-9DF62BF5FDC0}">
      <dgm:prSet/>
      <dgm:spPr/>
      <dgm:t>
        <a:bodyPr/>
        <a:lstStyle/>
        <a:p>
          <a:endParaRPr lang="ru-RU"/>
        </a:p>
      </dgm:t>
    </dgm:pt>
    <dgm:pt modelId="{4EECBA89-383B-4E55-A1DF-32056152BB64}" type="sibTrans" cxnId="{95348353-C32E-405B-A2D7-9DF62BF5FDC0}">
      <dgm:prSet/>
      <dgm:spPr/>
      <dgm:t>
        <a:bodyPr/>
        <a:lstStyle/>
        <a:p>
          <a:endParaRPr lang="ru-RU"/>
        </a:p>
      </dgm:t>
    </dgm:pt>
    <dgm:pt modelId="{2737C3CE-F8C8-4D33-A805-C286313E91D0}">
      <dgm:prSet phldrT="[Текст]" custT="1"/>
      <dgm:spPr/>
      <dgm:t>
        <a:bodyPr/>
        <a:lstStyle/>
        <a:p>
          <a:r>
            <a:rPr lang="ru-RU" sz="1800" b="1" dirty="0" smtClean="0"/>
            <a:t>Клиент часто участвует в производстве услуг</a:t>
          </a:r>
          <a:endParaRPr lang="ru-RU" sz="1800" b="1" dirty="0"/>
        </a:p>
      </dgm:t>
    </dgm:pt>
    <dgm:pt modelId="{5F2353E9-8BE4-4FE2-B949-BDEF2DCB1A48}" type="parTrans" cxnId="{5F6D4EB8-6954-4C4E-ABE7-A28CE3F23328}">
      <dgm:prSet/>
      <dgm:spPr/>
      <dgm:t>
        <a:bodyPr/>
        <a:lstStyle/>
        <a:p>
          <a:endParaRPr lang="ru-RU"/>
        </a:p>
      </dgm:t>
    </dgm:pt>
    <dgm:pt modelId="{E08586AA-3F07-4054-ACAD-E71245BAB3FC}" type="sibTrans" cxnId="{5F6D4EB8-6954-4C4E-ABE7-A28CE3F23328}">
      <dgm:prSet/>
      <dgm:spPr/>
      <dgm:t>
        <a:bodyPr/>
        <a:lstStyle/>
        <a:p>
          <a:endParaRPr lang="ru-RU"/>
        </a:p>
      </dgm:t>
    </dgm:pt>
    <dgm:pt modelId="{A716119C-0806-4EF2-9AD9-CF73CC3685FE}">
      <dgm:prSet phldrT="[Текст]" custT="1"/>
      <dgm:spPr/>
      <dgm:t>
        <a:bodyPr/>
        <a:lstStyle/>
        <a:p>
          <a:r>
            <a:rPr lang="ru-RU" sz="1800" b="1" dirty="0" smtClean="0"/>
            <a:t>Услугу невозможно продемонстрировать (увидеть)</a:t>
          </a:r>
          <a:endParaRPr lang="ru-RU" sz="1800" b="1" dirty="0"/>
        </a:p>
      </dgm:t>
    </dgm:pt>
    <dgm:pt modelId="{9277A79F-C837-4119-A047-7D350664B4F6}" type="parTrans" cxnId="{9C0DD570-6367-444F-8E30-7568C38D7674}">
      <dgm:prSet/>
      <dgm:spPr/>
      <dgm:t>
        <a:bodyPr/>
        <a:lstStyle/>
        <a:p>
          <a:endParaRPr lang="ru-RU"/>
        </a:p>
      </dgm:t>
    </dgm:pt>
    <dgm:pt modelId="{EABA3977-CFE2-4595-9BAF-030D0328C6F0}" type="sibTrans" cxnId="{9C0DD570-6367-444F-8E30-7568C38D7674}">
      <dgm:prSet/>
      <dgm:spPr/>
      <dgm:t>
        <a:bodyPr/>
        <a:lstStyle/>
        <a:p>
          <a:endParaRPr lang="ru-RU"/>
        </a:p>
      </dgm:t>
    </dgm:pt>
    <dgm:pt modelId="{EA375317-08B1-4DD4-B8C0-D79450063A4D}" type="pres">
      <dgm:prSet presAssocID="{7EB4EFC8-9BE3-440A-A0BF-2CBDCD5B6432}" presName="linearFlow" presStyleCnt="0">
        <dgm:presLayoutVars>
          <dgm:dir/>
          <dgm:resizeHandles val="exact"/>
        </dgm:presLayoutVars>
      </dgm:prSet>
      <dgm:spPr/>
    </dgm:pt>
    <dgm:pt modelId="{339851F5-54D4-4966-A505-8ADA3B1BF40A}" type="pres">
      <dgm:prSet presAssocID="{4D5D6D59-87A2-4410-BF13-C609A7E4CA0A}" presName="composite" presStyleCnt="0"/>
      <dgm:spPr/>
    </dgm:pt>
    <dgm:pt modelId="{4A91AE61-DDB6-49AD-96D6-A0CA4F6009FA}" type="pres">
      <dgm:prSet presAssocID="{4D5D6D59-87A2-4410-BF13-C609A7E4CA0A}" presName="imgShp" presStyleLbl="fgImgPlace1" presStyleIdx="0" presStyleCnt="10" custLinFactX="-33072" custLinFactNeighborX="-100000" custLinFactNeighborY="-17441"/>
      <dgm:spPr>
        <a:blipFill rotWithShape="0">
          <a:blip xmlns:r="http://schemas.openxmlformats.org/officeDocument/2006/relationships" r:embed="rId1"/>
          <a:stretch>
            <a:fillRect/>
          </a:stretch>
        </a:blipFill>
      </dgm:spPr>
    </dgm:pt>
    <dgm:pt modelId="{71C60D02-6286-4924-80D5-C9006C72B771}" type="pres">
      <dgm:prSet presAssocID="{4D5D6D59-87A2-4410-BF13-C609A7E4CA0A}" presName="txShp" presStyleLbl="node1" presStyleIdx="0" presStyleCnt="10" custScaleX="138465">
        <dgm:presLayoutVars>
          <dgm:bulletEnabled val="1"/>
        </dgm:presLayoutVars>
      </dgm:prSet>
      <dgm:spPr/>
      <dgm:t>
        <a:bodyPr/>
        <a:lstStyle/>
        <a:p>
          <a:endParaRPr lang="ru-RU"/>
        </a:p>
      </dgm:t>
    </dgm:pt>
    <dgm:pt modelId="{A97DF801-20C4-4C1A-894B-A5B24587D8A7}" type="pres">
      <dgm:prSet presAssocID="{7D935E37-AFCB-4AE5-BF3C-03178FBCB196}" presName="spacing" presStyleCnt="0"/>
      <dgm:spPr/>
    </dgm:pt>
    <dgm:pt modelId="{4A4C87F8-4A7D-4346-B592-BE61DC7D11F7}" type="pres">
      <dgm:prSet presAssocID="{8A13FF26-2E7F-45D2-BFEC-CA5B0A1EA4B3}" presName="composite" presStyleCnt="0"/>
      <dgm:spPr/>
    </dgm:pt>
    <dgm:pt modelId="{610E2BE5-BE4F-46F8-B576-8E0B27DEB6AA}" type="pres">
      <dgm:prSet presAssocID="{8A13FF26-2E7F-45D2-BFEC-CA5B0A1EA4B3}" presName="imgShp" presStyleLbl="fgImgPlace1" presStyleIdx="1" presStyleCnt="10" custLinFactX="-33072" custLinFactNeighborX="-100000" custLinFactNeighborY="-31058"/>
      <dgm:spPr>
        <a:blipFill rotWithShape="0">
          <a:blip xmlns:r="http://schemas.openxmlformats.org/officeDocument/2006/relationships" r:embed="rId1"/>
          <a:stretch>
            <a:fillRect/>
          </a:stretch>
        </a:blipFill>
      </dgm:spPr>
    </dgm:pt>
    <dgm:pt modelId="{1B629CC5-63A9-4475-A76D-CA5481CFC51D}" type="pres">
      <dgm:prSet presAssocID="{8A13FF26-2E7F-45D2-BFEC-CA5B0A1EA4B3}" presName="txShp" presStyleLbl="node1" presStyleIdx="1" presStyleCnt="10" custScaleX="138465">
        <dgm:presLayoutVars>
          <dgm:bulletEnabled val="1"/>
        </dgm:presLayoutVars>
      </dgm:prSet>
      <dgm:spPr/>
      <dgm:t>
        <a:bodyPr/>
        <a:lstStyle/>
        <a:p>
          <a:endParaRPr lang="ru-RU"/>
        </a:p>
      </dgm:t>
    </dgm:pt>
    <dgm:pt modelId="{73608295-6676-4221-B90F-7AD12E555C5E}" type="pres">
      <dgm:prSet presAssocID="{DAB21960-06FB-4A63-AB57-06719DBCFBFA}" presName="spacing" presStyleCnt="0"/>
      <dgm:spPr/>
    </dgm:pt>
    <dgm:pt modelId="{8AD42E2F-6C54-4C52-82EC-55B978494854}" type="pres">
      <dgm:prSet presAssocID="{47E4D029-E892-4DA8-AB47-4FB528801584}" presName="composite" presStyleCnt="0"/>
      <dgm:spPr/>
    </dgm:pt>
    <dgm:pt modelId="{1B48F4E4-7694-4EEC-B711-64D635D4FFF2}" type="pres">
      <dgm:prSet presAssocID="{47E4D029-E892-4DA8-AB47-4FB528801584}" presName="imgShp" presStyleLbl="fgImgPlace1" presStyleIdx="2" presStyleCnt="10" custLinFactX="-33072" custLinFactNeighborX="-100000" custLinFactNeighborY="-31058"/>
      <dgm:spPr>
        <a:blipFill rotWithShape="0">
          <a:blip xmlns:r="http://schemas.openxmlformats.org/officeDocument/2006/relationships" r:embed="rId1"/>
          <a:stretch>
            <a:fillRect/>
          </a:stretch>
        </a:blipFill>
      </dgm:spPr>
    </dgm:pt>
    <dgm:pt modelId="{C61E3EAC-23C9-4CE8-AD71-C6AA943A6904}" type="pres">
      <dgm:prSet presAssocID="{47E4D029-E892-4DA8-AB47-4FB528801584}" presName="txShp" presStyleLbl="node1" presStyleIdx="2" presStyleCnt="10" custScaleX="138465">
        <dgm:presLayoutVars>
          <dgm:bulletEnabled val="1"/>
        </dgm:presLayoutVars>
      </dgm:prSet>
      <dgm:spPr/>
      <dgm:t>
        <a:bodyPr/>
        <a:lstStyle/>
        <a:p>
          <a:endParaRPr lang="ru-RU"/>
        </a:p>
      </dgm:t>
    </dgm:pt>
    <dgm:pt modelId="{47D4FFC5-D763-4059-8EB6-C44D074AA9BA}" type="pres">
      <dgm:prSet presAssocID="{5C4899F9-9A3B-46D9-8D2B-B3341DFE4219}" presName="spacing" presStyleCnt="0"/>
      <dgm:spPr/>
    </dgm:pt>
    <dgm:pt modelId="{A008406F-EBB5-4E5E-A958-19FEDE134A35}" type="pres">
      <dgm:prSet presAssocID="{FAEA35BE-16DE-4FFC-A87C-87084B5D1B07}" presName="composite" presStyleCnt="0"/>
      <dgm:spPr/>
    </dgm:pt>
    <dgm:pt modelId="{4E9DB4EC-348E-4AD7-AB1C-690DBB64E759}" type="pres">
      <dgm:prSet presAssocID="{FAEA35BE-16DE-4FFC-A87C-87084B5D1B07}" presName="imgShp" presStyleLbl="fgImgPlace1" presStyleIdx="3" presStyleCnt="10" custLinFactX="-33072" custLinFactNeighborX="-100000" custLinFactNeighborY="-31058"/>
      <dgm:spPr>
        <a:blipFill rotWithShape="0">
          <a:blip xmlns:r="http://schemas.openxmlformats.org/officeDocument/2006/relationships" r:embed="rId1"/>
          <a:stretch>
            <a:fillRect/>
          </a:stretch>
        </a:blipFill>
      </dgm:spPr>
    </dgm:pt>
    <dgm:pt modelId="{84FD9D8C-9AD0-4910-B01F-202618F5F044}" type="pres">
      <dgm:prSet presAssocID="{FAEA35BE-16DE-4FFC-A87C-87084B5D1B07}" presName="txShp" presStyleLbl="node1" presStyleIdx="3" presStyleCnt="10" custScaleX="138465">
        <dgm:presLayoutVars>
          <dgm:bulletEnabled val="1"/>
        </dgm:presLayoutVars>
      </dgm:prSet>
      <dgm:spPr/>
      <dgm:t>
        <a:bodyPr/>
        <a:lstStyle/>
        <a:p>
          <a:endParaRPr lang="ru-RU"/>
        </a:p>
      </dgm:t>
    </dgm:pt>
    <dgm:pt modelId="{AA967A88-7AE9-448C-8E02-57F7A5909D9F}" type="pres">
      <dgm:prSet presAssocID="{F2448A4E-FAFA-4E79-BE6D-24B8C768F556}" presName="spacing" presStyleCnt="0"/>
      <dgm:spPr/>
    </dgm:pt>
    <dgm:pt modelId="{0DF41572-12DA-4CE7-8C6F-4364E33F9DE3}" type="pres">
      <dgm:prSet presAssocID="{4606A176-98CC-4709-8FCA-439EB2243091}" presName="composite" presStyleCnt="0"/>
      <dgm:spPr/>
    </dgm:pt>
    <dgm:pt modelId="{ADF0A125-D39C-48B7-8379-AAB56F1FF6D7}" type="pres">
      <dgm:prSet presAssocID="{4606A176-98CC-4709-8FCA-439EB2243091}" presName="imgShp" presStyleLbl="fgImgPlace1" presStyleIdx="4" presStyleCnt="10" custLinFactX="-33072" custLinFactNeighborX="-100000" custLinFactNeighborY="-31058"/>
      <dgm:spPr>
        <a:blipFill rotWithShape="0">
          <a:blip xmlns:r="http://schemas.openxmlformats.org/officeDocument/2006/relationships" r:embed="rId1"/>
          <a:stretch>
            <a:fillRect/>
          </a:stretch>
        </a:blipFill>
      </dgm:spPr>
    </dgm:pt>
    <dgm:pt modelId="{2A2FD948-F1DD-4F2F-B46F-8F58D47C2BB9}" type="pres">
      <dgm:prSet presAssocID="{4606A176-98CC-4709-8FCA-439EB2243091}" presName="txShp" presStyleLbl="node1" presStyleIdx="4" presStyleCnt="10" custScaleX="138465">
        <dgm:presLayoutVars>
          <dgm:bulletEnabled val="1"/>
        </dgm:presLayoutVars>
      </dgm:prSet>
      <dgm:spPr/>
      <dgm:t>
        <a:bodyPr/>
        <a:lstStyle/>
        <a:p>
          <a:endParaRPr lang="ru-RU"/>
        </a:p>
      </dgm:t>
    </dgm:pt>
    <dgm:pt modelId="{0E0430DA-08EE-47C8-B9CC-78B643A65D7F}" type="pres">
      <dgm:prSet presAssocID="{E8C6AA1D-5E6C-45C9-92C7-FE86DFB5C65B}" presName="spacing" presStyleCnt="0"/>
      <dgm:spPr/>
    </dgm:pt>
    <dgm:pt modelId="{E4CC6EC7-BC10-403F-8B9F-967C1DF88565}" type="pres">
      <dgm:prSet presAssocID="{B9F01BFC-E93B-4D8E-A81E-8B7DFD67C516}" presName="composite" presStyleCnt="0"/>
      <dgm:spPr/>
    </dgm:pt>
    <dgm:pt modelId="{4113607E-FB88-434D-B0F7-86DF136F7549}" type="pres">
      <dgm:prSet presAssocID="{B9F01BFC-E93B-4D8E-A81E-8B7DFD67C516}" presName="imgShp" presStyleLbl="fgImgPlace1" presStyleIdx="5" presStyleCnt="10" custLinFactX="-33072" custLinFactNeighborX="-100000" custLinFactNeighborY="-31058"/>
      <dgm:spPr>
        <a:blipFill rotWithShape="0">
          <a:blip xmlns:r="http://schemas.openxmlformats.org/officeDocument/2006/relationships" r:embed="rId1"/>
          <a:stretch>
            <a:fillRect/>
          </a:stretch>
        </a:blipFill>
      </dgm:spPr>
    </dgm:pt>
    <dgm:pt modelId="{858BD754-C9A0-4553-9DC5-270782E4A271}" type="pres">
      <dgm:prSet presAssocID="{B9F01BFC-E93B-4D8E-A81E-8B7DFD67C516}" presName="txShp" presStyleLbl="node1" presStyleIdx="5" presStyleCnt="10" custScaleX="138465">
        <dgm:presLayoutVars>
          <dgm:bulletEnabled val="1"/>
        </dgm:presLayoutVars>
      </dgm:prSet>
      <dgm:spPr/>
      <dgm:t>
        <a:bodyPr/>
        <a:lstStyle/>
        <a:p>
          <a:endParaRPr lang="ru-RU"/>
        </a:p>
      </dgm:t>
    </dgm:pt>
    <dgm:pt modelId="{F0307E45-531D-453C-B6A3-EF16C2205FBD}" type="pres">
      <dgm:prSet presAssocID="{C5C406BD-7F6D-40D9-A35D-E56A7D75A244}" presName="spacing" presStyleCnt="0"/>
      <dgm:spPr/>
    </dgm:pt>
    <dgm:pt modelId="{732FC37C-6EA3-4649-AC98-53CA6A68B27E}" type="pres">
      <dgm:prSet presAssocID="{5350ED7E-E9BA-4359-A107-E69A738F7F04}" presName="composite" presStyleCnt="0"/>
      <dgm:spPr/>
    </dgm:pt>
    <dgm:pt modelId="{84C8D60E-2382-42F1-A479-7EF56EB0F455}" type="pres">
      <dgm:prSet presAssocID="{5350ED7E-E9BA-4359-A107-E69A738F7F04}" presName="imgShp" presStyleLbl="fgImgPlace1" presStyleIdx="6" presStyleCnt="10" custLinFactX="-33072" custLinFactNeighborX="-100000" custLinFactNeighborY="-31058"/>
      <dgm:spPr>
        <a:blipFill rotWithShape="0">
          <a:blip xmlns:r="http://schemas.openxmlformats.org/officeDocument/2006/relationships" r:embed="rId1"/>
          <a:stretch>
            <a:fillRect/>
          </a:stretch>
        </a:blipFill>
      </dgm:spPr>
    </dgm:pt>
    <dgm:pt modelId="{58A77876-7BE1-44A2-A893-58C5C3F4CE88}" type="pres">
      <dgm:prSet presAssocID="{5350ED7E-E9BA-4359-A107-E69A738F7F04}" presName="txShp" presStyleLbl="node1" presStyleIdx="6" presStyleCnt="10" custScaleX="138465">
        <dgm:presLayoutVars>
          <dgm:bulletEnabled val="1"/>
        </dgm:presLayoutVars>
      </dgm:prSet>
      <dgm:spPr/>
      <dgm:t>
        <a:bodyPr/>
        <a:lstStyle/>
        <a:p>
          <a:endParaRPr lang="ru-RU"/>
        </a:p>
      </dgm:t>
    </dgm:pt>
    <dgm:pt modelId="{E88FDBEE-C337-47BE-AD40-AFF316527545}" type="pres">
      <dgm:prSet presAssocID="{2B39B595-5328-4B38-BF35-58F9A435C871}" presName="spacing" presStyleCnt="0"/>
      <dgm:spPr/>
    </dgm:pt>
    <dgm:pt modelId="{F5132FB8-67F6-4206-894C-0554C405557C}" type="pres">
      <dgm:prSet presAssocID="{047C1FF7-9821-4211-871D-82ED8F805AE9}" presName="composite" presStyleCnt="0"/>
      <dgm:spPr/>
    </dgm:pt>
    <dgm:pt modelId="{210178F4-79D5-4571-9570-D48B6A56F10B}" type="pres">
      <dgm:prSet presAssocID="{047C1FF7-9821-4211-871D-82ED8F805AE9}" presName="imgShp" presStyleLbl="fgImgPlace1" presStyleIdx="7" presStyleCnt="10" custLinFactX="-33072" custLinFactNeighborX="-100000" custLinFactNeighborY="-31058"/>
      <dgm:spPr>
        <a:blipFill rotWithShape="0">
          <a:blip xmlns:r="http://schemas.openxmlformats.org/officeDocument/2006/relationships" r:embed="rId1"/>
          <a:stretch>
            <a:fillRect/>
          </a:stretch>
        </a:blipFill>
      </dgm:spPr>
    </dgm:pt>
    <dgm:pt modelId="{7371A2AE-68BF-41A8-9FFB-F994BEC1D257}" type="pres">
      <dgm:prSet presAssocID="{047C1FF7-9821-4211-871D-82ED8F805AE9}" presName="txShp" presStyleLbl="node1" presStyleIdx="7" presStyleCnt="10" custScaleX="138465">
        <dgm:presLayoutVars>
          <dgm:bulletEnabled val="1"/>
        </dgm:presLayoutVars>
      </dgm:prSet>
      <dgm:spPr/>
      <dgm:t>
        <a:bodyPr/>
        <a:lstStyle/>
        <a:p>
          <a:endParaRPr lang="ru-RU"/>
        </a:p>
      </dgm:t>
    </dgm:pt>
    <dgm:pt modelId="{43B34756-063D-458E-AA35-E6D49F42D591}" type="pres">
      <dgm:prSet presAssocID="{4EECBA89-383B-4E55-A1DF-32056152BB64}" presName="spacing" presStyleCnt="0"/>
      <dgm:spPr/>
    </dgm:pt>
    <dgm:pt modelId="{DF6ED1D7-37C1-4586-A08C-8B85CEBF606A}" type="pres">
      <dgm:prSet presAssocID="{2737C3CE-F8C8-4D33-A805-C286313E91D0}" presName="composite" presStyleCnt="0"/>
      <dgm:spPr/>
    </dgm:pt>
    <dgm:pt modelId="{5167A175-262D-49E5-98A4-B02B79F133DF}" type="pres">
      <dgm:prSet presAssocID="{2737C3CE-F8C8-4D33-A805-C286313E91D0}" presName="imgShp" presStyleLbl="fgImgPlace1" presStyleIdx="8" presStyleCnt="10" custLinFactX="-33072" custLinFactNeighborX="-100000" custLinFactNeighborY="-31058"/>
      <dgm:spPr>
        <a:blipFill rotWithShape="0">
          <a:blip xmlns:r="http://schemas.openxmlformats.org/officeDocument/2006/relationships" r:embed="rId1"/>
          <a:stretch>
            <a:fillRect/>
          </a:stretch>
        </a:blipFill>
      </dgm:spPr>
    </dgm:pt>
    <dgm:pt modelId="{9799FD2C-E0AA-4807-B090-925E25D41C5D}" type="pres">
      <dgm:prSet presAssocID="{2737C3CE-F8C8-4D33-A805-C286313E91D0}" presName="txShp" presStyleLbl="node1" presStyleIdx="8" presStyleCnt="10" custScaleX="138465">
        <dgm:presLayoutVars>
          <dgm:bulletEnabled val="1"/>
        </dgm:presLayoutVars>
      </dgm:prSet>
      <dgm:spPr/>
      <dgm:t>
        <a:bodyPr/>
        <a:lstStyle/>
        <a:p>
          <a:endParaRPr lang="ru-RU"/>
        </a:p>
      </dgm:t>
    </dgm:pt>
    <dgm:pt modelId="{706AA6AA-16C8-4B1B-9E88-FBF173776358}" type="pres">
      <dgm:prSet presAssocID="{E08586AA-3F07-4054-ACAD-E71245BAB3FC}" presName="spacing" presStyleCnt="0"/>
      <dgm:spPr/>
    </dgm:pt>
    <dgm:pt modelId="{33AC3FFB-DB3D-47F0-85FB-2C03A9A13856}" type="pres">
      <dgm:prSet presAssocID="{A716119C-0806-4EF2-9AD9-CF73CC3685FE}" presName="composite" presStyleCnt="0"/>
      <dgm:spPr/>
    </dgm:pt>
    <dgm:pt modelId="{6DC06E19-4086-44D5-BA45-22518311DF9F}" type="pres">
      <dgm:prSet presAssocID="{A716119C-0806-4EF2-9AD9-CF73CC3685FE}" presName="imgShp" presStyleLbl="fgImgPlace1" presStyleIdx="9" presStyleCnt="10" custLinFactX="-33072" custLinFactNeighborX="-100000" custLinFactNeighborY="-31059"/>
      <dgm:spPr>
        <a:blipFill rotWithShape="0">
          <a:blip xmlns:r="http://schemas.openxmlformats.org/officeDocument/2006/relationships" r:embed="rId1"/>
          <a:stretch>
            <a:fillRect/>
          </a:stretch>
        </a:blipFill>
      </dgm:spPr>
    </dgm:pt>
    <dgm:pt modelId="{B2EB4E86-C097-482D-A154-7081F865168C}" type="pres">
      <dgm:prSet presAssocID="{A716119C-0806-4EF2-9AD9-CF73CC3685FE}" presName="txShp" presStyleLbl="node1" presStyleIdx="9" presStyleCnt="10" custScaleX="138465">
        <dgm:presLayoutVars>
          <dgm:bulletEnabled val="1"/>
        </dgm:presLayoutVars>
      </dgm:prSet>
      <dgm:spPr/>
      <dgm:t>
        <a:bodyPr/>
        <a:lstStyle/>
        <a:p>
          <a:endParaRPr lang="ru-RU"/>
        </a:p>
      </dgm:t>
    </dgm:pt>
  </dgm:ptLst>
  <dgm:cxnLst>
    <dgm:cxn modelId="{3542362F-B8B9-4BE8-B4CC-648BBBE34E92}" type="presOf" srcId="{4D5D6D59-87A2-4410-BF13-C609A7E4CA0A}" destId="{71C60D02-6286-4924-80D5-C9006C72B771}" srcOrd="0" destOrd="0" presId="urn:microsoft.com/office/officeart/2005/8/layout/vList3"/>
    <dgm:cxn modelId="{DA17DE94-5648-4942-95AE-F5C3565CFDEA}" type="presOf" srcId="{A716119C-0806-4EF2-9AD9-CF73CC3685FE}" destId="{B2EB4E86-C097-482D-A154-7081F865168C}" srcOrd="0" destOrd="0" presId="urn:microsoft.com/office/officeart/2005/8/layout/vList3"/>
    <dgm:cxn modelId="{62DD9CA5-884B-4CB3-95E2-AAE0A60C7E63}" srcId="{7EB4EFC8-9BE3-440A-A0BF-2CBDCD5B6432}" destId="{5350ED7E-E9BA-4359-A107-E69A738F7F04}" srcOrd="6" destOrd="0" parTransId="{76B90196-75D0-44E5-97CE-33ECDBBF694D}" sibTransId="{2B39B595-5328-4B38-BF35-58F9A435C871}"/>
    <dgm:cxn modelId="{FC8E5243-2F19-435E-9CB9-1B45ACC479A0}" srcId="{7EB4EFC8-9BE3-440A-A0BF-2CBDCD5B6432}" destId="{B9F01BFC-E93B-4D8E-A81E-8B7DFD67C516}" srcOrd="5" destOrd="0" parTransId="{B80E90FC-3EBB-4163-B3E4-5B9305167604}" sibTransId="{C5C406BD-7F6D-40D9-A35D-E56A7D75A244}"/>
    <dgm:cxn modelId="{9A2A7C7C-3083-4803-BC5E-877DEAC427C5}" type="presOf" srcId="{47E4D029-E892-4DA8-AB47-4FB528801584}" destId="{C61E3EAC-23C9-4CE8-AD71-C6AA943A6904}" srcOrd="0" destOrd="0" presId="urn:microsoft.com/office/officeart/2005/8/layout/vList3"/>
    <dgm:cxn modelId="{10D5ADB4-1E94-43F0-92C4-88C430B29D57}" type="presOf" srcId="{4606A176-98CC-4709-8FCA-439EB2243091}" destId="{2A2FD948-F1DD-4F2F-B46F-8F58D47C2BB9}" srcOrd="0" destOrd="0" presId="urn:microsoft.com/office/officeart/2005/8/layout/vList3"/>
    <dgm:cxn modelId="{6EDE0338-2F12-46EB-AE80-87BB9BCA4CCE}" type="presOf" srcId="{8A13FF26-2E7F-45D2-BFEC-CA5B0A1EA4B3}" destId="{1B629CC5-63A9-4475-A76D-CA5481CFC51D}" srcOrd="0" destOrd="0" presId="urn:microsoft.com/office/officeart/2005/8/layout/vList3"/>
    <dgm:cxn modelId="{5442F5AF-B182-45B2-89A2-8D079ADEAFF4}" type="presOf" srcId="{B9F01BFC-E93B-4D8E-A81E-8B7DFD67C516}" destId="{858BD754-C9A0-4553-9DC5-270782E4A271}" srcOrd="0" destOrd="0" presId="urn:microsoft.com/office/officeart/2005/8/layout/vList3"/>
    <dgm:cxn modelId="{B7199095-4B0C-4FF4-8F80-872628671B26}" srcId="{7EB4EFC8-9BE3-440A-A0BF-2CBDCD5B6432}" destId="{FAEA35BE-16DE-4FFC-A87C-87084B5D1B07}" srcOrd="3" destOrd="0" parTransId="{760EEA38-54FD-4B30-B9E5-C1AFAD8934D0}" sibTransId="{F2448A4E-FAFA-4E79-BE6D-24B8C768F556}"/>
    <dgm:cxn modelId="{C5AB72D4-EA0C-4976-BB4C-1ABACB3110AA}" srcId="{7EB4EFC8-9BE3-440A-A0BF-2CBDCD5B6432}" destId="{8A13FF26-2E7F-45D2-BFEC-CA5B0A1EA4B3}" srcOrd="1" destOrd="0" parTransId="{02DE84C3-6D12-4A65-A4FB-0EE99C7EBF23}" sibTransId="{DAB21960-06FB-4A63-AB57-06719DBCFBFA}"/>
    <dgm:cxn modelId="{22F303A8-CA9E-4DCB-93C6-3A83E589E8FC}" type="presOf" srcId="{5350ED7E-E9BA-4359-A107-E69A738F7F04}" destId="{58A77876-7BE1-44A2-A893-58C5C3F4CE88}" srcOrd="0" destOrd="0" presId="urn:microsoft.com/office/officeart/2005/8/layout/vList3"/>
    <dgm:cxn modelId="{A1843CE3-07FC-4E19-A7A2-BE886357AE90}" type="presOf" srcId="{7EB4EFC8-9BE3-440A-A0BF-2CBDCD5B6432}" destId="{EA375317-08B1-4DD4-B8C0-D79450063A4D}" srcOrd="0" destOrd="0" presId="urn:microsoft.com/office/officeart/2005/8/layout/vList3"/>
    <dgm:cxn modelId="{7C2BFB1C-9C37-456D-A76B-BC407599BA3B}" srcId="{7EB4EFC8-9BE3-440A-A0BF-2CBDCD5B6432}" destId="{47E4D029-E892-4DA8-AB47-4FB528801584}" srcOrd="2" destOrd="0" parTransId="{6FED5665-E03D-441D-B5A0-A9AA32C7CD84}" sibTransId="{5C4899F9-9A3B-46D9-8D2B-B3341DFE4219}"/>
    <dgm:cxn modelId="{FDDED3AE-3748-43B8-8B31-6068AFF6B76A}" srcId="{7EB4EFC8-9BE3-440A-A0BF-2CBDCD5B6432}" destId="{4606A176-98CC-4709-8FCA-439EB2243091}" srcOrd="4" destOrd="0" parTransId="{0E12FD4C-3671-4C61-9860-A6D39140B4EB}" sibTransId="{E8C6AA1D-5E6C-45C9-92C7-FE86DFB5C65B}"/>
    <dgm:cxn modelId="{6AA883CD-18D8-40FF-A005-A05D733B11D0}" srcId="{7EB4EFC8-9BE3-440A-A0BF-2CBDCD5B6432}" destId="{4D5D6D59-87A2-4410-BF13-C609A7E4CA0A}" srcOrd="0" destOrd="0" parTransId="{4C0D5148-EEF8-4E23-83C3-27099AF40A05}" sibTransId="{7D935E37-AFCB-4AE5-BF3C-03178FBCB196}"/>
    <dgm:cxn modelId="{95348353-C32E-405B-A2D7-9DF62BF5FDC0}" srcId="{7EB4EFC8-9BE3-440A-A0BF-2CBDCD5B6432}" destId="{047C1FF7-9821-4211-871D-82ED8F805AE9}" srcOrd="7" destOrd="0" parTransId="{A06B35DA-1DAC-4C92-BB46-D75642ADE422}" sibTransId="{4EECBA89-383B-4E55-A1DF-32056152BB64}"/>
    <dgm:cxn modelId="{F0992297-072A-454C-8019-64594B808F46}" type="presOf" srcId="{FAEA35BE-16DE-4FFC-A87C-87084B5D1B07}" destId="{84FD9D8C-9AD0-4910-B01F-202618F5F044}" srcOrd="0" destOrd="0" presId="urn:microsoft.com/office/officeart/2005/8/layout/vList3"/>
    <dgm:cxn modelId="{9C0DD570-6367-444F-8E30-7568C38D7674}" srcId="{7EB4EFC8-9BE3-440A-A0BF-2CBDCD5B6432}" destId="{A716119C-0806-4EF2-9AD9-CF73CC3685FE}" srcOrd="9" destOrd="0" parTransId="{9277A79F-C837-4119-A047-7D350664B4F6}" sibTransId="{EABA3977-CFE2-4595-9BAF-030D0328C6F0}"/>
    <dgm:cxn modelId="{6553CD64-C16C-4309-9207-F58F2A09DE22}" type="presOf" srcId="{047C1FF7-9821-4211-871D-82ED8F805AE9}" destId="{7371A2AE-68BF-41A8-9FFB-F994BEC1D257}" srcOrd="0" destOrd="0" presId="urn:microsoft.com/office/officeart/2005/8/layout/vList3"/>
    <dgm:cxn modelId="{5F6D4EB8-6954-4C4E-ABE7-A28CE3F23328}" srcId="{7EB4EFC8-9BE3-440A-A0BF-2CBDCD5B6432}" destId="{2737C3CE-F8C8-4D33-A805-C286313E91D0}" srcOrd="8" destOrd="0" parTransId="{5F2353E9-8BE4-4FE2-B949-BDEF2DCB1A48}" sibTransId="{E08586AA-3F07-4054-ACAD-E71245BAB3FC}"/>
    <dgm:cxn modelId="{D55C0495-33A5-42F9-BF5B-C3A8DFC40D3A}" type="presOf" srcId="{2737C3CE-F8C8-4D33-A805-C286313E91D0}" destId="{9799FD2C-E0AA-4807-B090-925E25D41C5D}" srcOrd="0" destOrd="0" presId="urn:microsoft.com/office/officeart/2005/8/layout/vList3"/>
    <dgm:cxn modelId="{E6FA51AA-DB12-4CBE-835A-863D109ECC2E}" type="presParOf" srcId="{EA375317-08B1-4DD4-B8C0-D79450063A4D}" destId="{339851F5-54D4-4966-A505-8ADA3B1BF40A}" srcOrd="0" destOrd="0" presId="urn:microsoft.com/office/officeart/2005/8/layout/vList3"/>
    <dgm:cxn modelId="{E56AB04F-92A1-41D4-8A12-025678B871B2}" type="presParOf" srcId="{339851F5-54D4-4966-A505-8ADA3B1BF40A}" destId="{4A91AE61-DDB6-49AD-96D6-A0CA4F6009FA}" srcOrd="0" destOrd="0" presId="urn:microsoft.com/office/officeart/2005/8/layout/vList3"/>
    <dgm:cxn modelId="{29F4849C-34A3-4424-B693-A0EE657A7E3A}" type="presParOf" srcId="{339851F5-54D4-4966-A505-8ADA3B1BF40A}" destId="{71C60D02-6286-4924-80D5-C9006C72B771}" srcOrd="1" destOrd="0" presId="urn:microsoft.com/office/officeart/2005/8/layout/vList3"/>
    <dgm:cxn modelId="{6F91CE3B-8FC7-44C1-AD94-A0F13BCA7991}" type="presParOf" srcId="{EA375317-08B1-4DD4-B8C0-D79450063A4D}" destId="{A97DF801-20C4-4C1A-894B-A5B24587D8A7}" srcOrd="1" destOrd="0" presId="urn:microsoft.com/office/officeart/2005/8/layout/vList3"/>
    <dgm:cxn modelId="{A7899648-07AF-470B-8CD5-067E99C67D88}" type="presParOf" srcId="{EA375317-08B1-4DD4-B8C0-D79450063A4D}" destId="{4A4C87F8-4A7D-4346-B592-BE61DC7D11F7}" srcOrd="2" destOrd="0" presId="urn:microsoft.com/office/officeart/2005/8/layout/vList3"/>
    <dgm:cxn modelId="{8B7B2F78-0819-4B70-9434-A7C8D3E5DF2D}" type="presParOf" srcId="{4A4C87F8-4A7D-4346-B592-BE61DC7D11F7}" destId="{610E2BE5-BE4F-46F8-B576-8E0B27DEB6AA}" srcOrd="0" destOrd="0" presId="urn:microsoft.com/office/officeart/2005/8/layout/vList3"/>
    <dgm:cxn modelId="{CD97B7D1-8A3D-496F-8F2A-04B923EDAA5D}" type="presParOf" srcId="{4A4C87F8-4A7D-4346-B592-BE61DC7D11F7}" destId="{1B629CC5-63A9-4475-A76D-CA5481CFC51D}" srcOrd="1" destOrd="0" presId="urn:microsoft.com/office/officeart/2005/8/layout/vList3"/>
    <dgm:cxn modelId="{50765634-553F-4545-8E25-2EEF226C32B1}" type="presParOf" srcId="{EA375317-08B1-4DD4-B8C0-D79450063A4D}" destId="{73608295-6676-4221-B90F-7AD12E555C5E}" srcOrd="3" destOrd="0" presId="urn:microsoft.com/office/officeart/2005/8/layout/vList3"/>
    <dgm:cxn modelId="{7AF71F8C-0F18-4875-B7DB-6C51C0693FC1}" type="presParOf" srcId="{EA375317-08B1-4DD4-B8C0-D79450063A4D}" destId="{8AD42E2F-6C54-4C52-82EC-55B978494854}" srcOrd="4" destOrd="0" presId="urn:microsoft.com/office/officeart/2005/8/layout/vList3"/>
    <dgm:cxn modelId="{B61A5937-86BB-476B-B213-EE1023797E4E}" type="presParOf" srcId="{8AD42E2F-6C54-4C52-82EC-55B978494854}" destId="{1B48F4E4-7694-4EEC-B711-64D635D4FFF2}" srcOrd="0" destOrd="0" presId="urn:microsoft.com/office/officeart/2005/8/layout/vList3"/>
    <dgm:cxn modelId="{E59CF395-BF35-46F9-A41A-D14DB2EBDB54}" type="presParOf" srcId="{8AD42E2F-6C54-4C52-82EC-55B978494854}" destId="{C61E3EAC-23C9-4CE8-AD71-C6AA943A6904}" srcOrd="1" destOrd="0" presId="urn:microsoft.com/office/officeart/2005/8/layout/vList3"/>
    <dgm:cxn modelId="{0579464C-1BE9-4D83-B2C5-FF3347EF8245}" type="presParOf" srcId="{EA375317-08B1-4DD4-B8C0-D79450063A4D}" destId="{47D4FFC5-D763-4059-8EB6-C44D074AA9BA}" srcOrd="5" destOrd="0" presId="urn:microsoft.com/office/officeart/2005/8/layout/vList3"/>
    <dgm:cxn modelId="{1AABC828-F2B7-44E7-9B20-BD85344F1BF1}" type="presParOf" srcId="{EA375317-08B1-4DD4-B8C0-D79450063A4D}" destId="{A008406F-EBB5-4E5E-A958-19FEDE134A35}" srcOrd="6" destOrd="0" presId="urn:microsoft.com/office/officeart/2005/8/layout/vList3"/>
    <dgm:cxn modelId="{C47C8176-A143-49B3-B181-F0405BB9EA5E}" type="presParOf" srcId="{A008406F-EBB5-4E5E-A958-19FEDE134A35}" destId="{4E9DB4EC-348E-4AD7-AB1C-690DBB64E759}" srcOrd="0" destOrd="0" presId="urn:microsoft.com/office/officeart/2005/8/layout/vList3"/>
    <dgm:cxn modelId="{F5ECA76A-F1BA-436E-A371-733ABFA29B01}" type="presParOf" srcId="{A008406F-EBB5-4E5E-A958-19FEDE134A35}" destId="{84FD9D8C-9AD0-4910-B01F-202618F5F044}" srcOrd="1" destOrd="0" presId="urn:microsoft.com/office/officeart/2005/8/layout/vList3"/>
    <dgm:cxn modelId="{B49352F4-F477-44A0-9E51-801CD7783457}" type="presParOf" srcId="{EA375317-08B1-4DD4-B8C0-D79450063A4D}" destId="{AA967A88-7AE9-448C-8E02-57F7A5909D9F}" srcOrd="7" destOrd="0" presId="urn:microsoft.com/office/officeart/2005/8/layout/vList3"/>
    <dgm:cxn modelId="{0A445588-6454-46C1-BBEA-306F07F8778E}" type="presParOf" srcId="{EA375317-08B1-4DD4-B8C0-D79450063A4D}" destId="{0DF41572-12DA-4CE7-8C6F-4364E33F9DE3}" srcOrd="8" destOrd="0" presId="urn:microsoft.com/office/officeart/2005/8/layout/vList3"/>
    <dgm:cxn modelId="{E8265577-5A44-444F-9454-51B85ADDDB41}" type="presParOf" srcId="{0DF41572-12DA-4CE7-8C6F-4364E33F9DE3}" destId="{ADF0A125-D39C-48B7-8379-AAB56F1FF6D7}" srcOrd="0" destOrd="0" presId="urn:microsoft.com/office/officeart/2005/8/layout/vList3"/>
    <dgm:cxn modelId="{2E9CDC13-270E-48EC-890D-33EC15586ABE}" type="presParOf" srcId="{0DF41572-12DA-4CE7-8C6F-4364E33F9DE3}" destId="{2A2FD948-F1DD-4F2F-B46F-8F58D47C2BB9}" srcOrd="1" destOrd="0" presId="urn:microsoft.com/office/officeart/2005/8/layout/vList3"/>
    <dgm:cxn modelId="{07442C6D-0FC2-439F-8956-30C5AC5BB558}" type="presParOf" srcId="{EA375317-08B1-4DD4-B8C0-D79450063A4D}" destId="{0E0430DA-08EE-47C8-B9CC-78B643A65D7F}" srcOrd="9" destOrd="0" presId="urn:microsoft.com/office/officeart/2005/8/layout/vList3"/>
    <dgm:cxn modelId="{A7265DCE-4241-4D1A-9058-9282EC66CCA5}" type="presParOf" srcId="{EA375317-08B1-4DD4-B8C0-D79450063A4D}" destId="{E4CC6EC7-BC10-403F-8B9F-967C1DF88565}" srcOrd="10" destOrd="0" presId="urn:microsoft.com/office/officeart/2005/8/layout/vList3"/>
    <dgm:cxn modelId="{259D00F8-2FA2-42AA-85C8-B98D9D7B4B4B}" type="presParOf" srcId="{E4CC6EC7-BC10-403F-8B9F-967C1DF88565}" destId="{4113607E-FB88-434D-B0F7-86DF136F7549}" srcOrd="0" destOrd="0" presId="urn:microsoft.com/office/officeart/2005/8/layout/vList3"/>
    <dgm:cxn modelId="{401DFC79-BAC8-465A-A136-D667AA034897}" type="presParOf" srcId="{E4CC6EC7-BC10-403F-8B9F-967C1DF88565}" destId="{858BD754-C9A0-4553-9DC5-270782E4A271}" srcOrd="1" destOrd="0" presId="urn:microsoft.com/office/officeart/2005/8/layout/vList3"/>
    <dgm:cxn modelId="{25D2F671-6AD5-415E-867C-254C8EB441B8}" type="presParOf" srcId="{EA375317-08B1-4DD4-B8C0-D79450063A4D}" destId="{F0307E45-531D-453C-B6A3-EF16C2205FBD}" srcOrd="11" destOrd="0" presId="urn:microsoft.com/office/officeart/2005/8/layout/vList3"/>
    <dgm:cxn modelId="{62BDDCA7-5737-4341-8FEF-9388E74ACB9F}" type="presParOf" srcId="{EA375317-08B1-4DD4-B8C0-D79450063A4D}" destId="{732FC37C-6EA3-4649-AC98-53CA6A68B27E}" srcOrd="12" destOrd="0" presId="urn:microsoft.com/office/officeart/2005/8/layout/vList3"/>
    <dgm:cxn modelId="{66DA7ED4-93C3-4001-B1F4-F0A0B0DAF26F}" type="presParOf" srcId="{732FC37C-6EA3-4649-AC98-53CA6A68B27E}" destId="{84C8D60E-2382-42F1-A479-7EF56EB0F455}" srcOrd="0" destOrd="0" presId="urn:microsoft.com/office/officeart/2005/8/layout/vList3"/>
    <dgm:cxn modelId="{5E417D3B-0F54-4935-8BD5-6701BBE9A1BD}" type="presParOf" srcId="{732FC37C-6EA3-4649-AC98-53CA6A68B27E}" destId="{58A77876-7BE1-44A2-A893-58C5C3F4CE88}" srcOrd="1" destOrd="0" presId="urn:microsoft.com/office/officeart/2005/8/layout/vList3"/>
    <dgm:cxn modelId="{B563B59B-18E3-4813-9A5B-C77B0195294B}" type="presParOf" srcId="{EA375317-08B1-4DD4-B8C0-D79450063A4D}" destId="{E88FDBEE-C337-47BE-AD40-AFF316527545}" srcOrd="13" destOrd="0" presId="urn:microsoft.com/office/officeart/2005/8/layout/vList3"/>
    <dgm:cxn modelId="{78F9D55E-7834-48D2-8DC2-911CFD432069}" type="presParOf" srcId="{EA375317-08B1-4DD4-B8C0-D79450063A4D}" destId="{F5132FB8-67F6-4206-894C-0554C405557C}" srcOrd="14" destOrd="0" presId="urn:microsoft.com/office/officeart/2005/8/layout/vList3"/>
    <dgm:cxn modelId="{0B179894-204F-4C9F-AA48-D46B7644D263}" type="presParOf" srcId="{F5132FB8-67F6-4206-894C-0554C405557C}" destId="{210178F4-79D5-4571-9570-D48B6A56F10B}" srcOrd="0" destOrd="0" presId="urn:microsoft.com/office/officeart/2005/8/layout/vList3"/>
    <dgm:cxn modelId="{870D77C9-92DF-4734-889C-DBBD27B98185}" type="presParOf" srcId="{F5132FB8-67F6-4206-894C-0554C405557C}" destId="{7371A2AE-68BF-41A8-9FFB-F994BEC1D257}" srcOrd="1" destOrd="0" presId="urn:microsoft.com/office/officeart/2005/8/layout/vList3"/>
    <dgm:cxn modelId="{E1AFF593-41AD-43B1-B704-363310CC2C93}" type="presParOf" srcId="{EA375317-08B1-4DD4-B8C0-D79450063A4D}" destId="{43B34756-063D-458E-AA35-E6D49F42D591}" srcOrd="15" destOrd="0" presId="urn:microsoft.com/office/officeart/2005/8/layout/vList3"/>
    <dgm:cxn modelId="{866285AE-5692-4C30-9FCA-AB89EFC9C78E}" type="presParOf" srcId="{EA375317-08B1-4DD4-B8C0-D79450063A4D}" destId="{DF6ED1D7-37C1-4586-A08C-8B85CEBF606A}" srcOrd="16" destOrd="0" presId="urn:microsoft.com/office/officeart/2005/8/layout/vList3"/>
    <dgm:cxn modelId="{C7E36CC7-8449-4897-842C-A07A0DF59365}" type="presParOf" srcId="{DF6ED1D7-37C1-4586-A08C-8B85CEBF606A}" destId="{5167A175-262D-49E5-98A4-B02B79F133DF}" srcOrd="0" destOrd="0" presId="urn:microsoft.com/office/officeart/2005/8/layout/vList3"/>
    <dgm:cxn modelId="{8402EFBF-3224-4D6D-BBF3-81E8B2F37200}" type="presParOf" srcId="{DF6ED1D7-37C1-4586-A08C-8B85CEBF606A}" destId="{9799FD2C-E0AA-4807-B090-925E25D41C5D}" srcOrd="1" destOrd="0" presId="urn:microsoft.com/office/officeart/2005/8/layout/vList3"/>
    <dgm:cxn modelId="{A4A07DA1-3972-4D74-BCCC-F2F77810BDC3}" type="presParOf" srcId="{EA375317-08B1-4DD4-B8C0-D79450063A4D}" destId="{706AA6AA-16C8-4B1B-9E88-FBF173776358}" srcOrd="17" destOrd="0" presId="urn:microsoft.com/office/officeart/2005/8/layout/vList3"/>
    <dgm:cxn modelId="{BAECE599-1EB6-4CE0-91E8-7AB30D6B2384}" type="presParOf" srcId="{EA375317-08B1-4DD4-B8C0-D79450063A4D}" destId="{33AC3FFB-DB3D-47F0-85FB-2C03A9A13856}" srcOrd="18" destOrd="0" presId="urn:microsoft.com/office/officeart/2005/8/layout/vList3"/>
    <dgm:cxn modelId="{797827C2-AE41-407F-9CAF-C1508EF579FA}" type="presParOf" srcId="{33AC3FFB-DB3D-47F0-85FB-2C03A9A13856}" destId="{6DC06E19-4086-44D5-BA45-22518311DF9F}" srcOrd="0" destOrd="0" presId="urn:microsoft.com/office/officeart/2005/8/layout/vList3"/>
    <dgm:cxn modelId="{011B1DA8-ACCE-4A43-A0A0-5569897FBCC3}" type="presParOf" srcId="{33AC3FFB-DB3D-47F0-85FB-2C03A9A13856}" destId="{B2EB4E86-C097-482D-A154-7081F865168C}" srcOrd="1" destOrd="0" presId="urn:microsoft.com/office/officeart/2005/8/layout/vList3"/>
  </dgm:cxnLst>
  <dgm:bg/>
  <dgm:whole/>
</dgm:dataModel>
</file>

<file path=ppt/diagrams/data6.xml><?xml version="1.0" encoding="utf-8"?>
<dgm:dataModel xmlns:dgm="http://schemas.openxmlformats.org/drawingml/2006/diagram" xmlns:a="http://schemas.openxmlformats.org/drawingml/2006/main">
  <dgm:ptLst>
    <dgm:pt modelId="{889D00B5-D0E5-4A51-AF40-D3E05ACDA61F}" type="doc">
      <dgm:prSet loTypeId="urn:microsoft.com/office/officeart/2005/8/layout/vList6" loCatId="list" qsTypeId="urn:microsoft.com/office/officeart/2005/8/quickstyle/simple5" qsCatId="simple" csTypeId="urn:microsoft.com/office/officeart/2005/8/colors/accent5_5" csCatId="accent5" phldr="1"/>
      <dgm:spPr/>
      <dgm:t>
        <a:bodyPr/>
        <a:lstStyle/>
        <a:p>
          <a:endParaRPr lang="ru-RU"/>
        </a:p>
      </dgm:t>
    </dgm:pt>
    <dgm:pt modelId="{8226CC2E-D91A-40D6-A0CC-EC67F2D1450C}">
      <dgm:prSet phldrT="[Текст]"/>
      <dgm:spPr/>
      <dgm:t>
        <a:bodyPr/>
        <a:lstStyle/>
        <a:p>
          <a:r>
            <a:rPr lang="ru-RU" dirty="0" smtClean="0"/>
            <a:t>.</a:t>
          </a:r>
          <a:endParaRPr lang="ru-RU" dirty="0"/>
        </a:p>
      </dgm:t>
    </dgm:pt>
    <dgm:pt modelId="{55D0CEFA-B819-4FE0-BCAF-02A6CFD7B1FF}" type="parTrans" cxnId="{6B2CEB97-9D5A-4CA3-819A-B6B4C9BB51DF}">
      <dgm:prSet/>
      <dgm:spPr/>
      <dgm:t>
        <a:bodyPr/>
        <a:lstStyle/>
        <a:p>
          <a:endParaRPr lang="ru-RU"/>
        </a:p>
      </dgm:t>
    </dgm:pt>
    <dgm:pt modelId="{2A59034A-BCEE-4EA2-95DD-E612815421C9}" type="sibTrans" cxnId="{6B2CEB97-9D5A-4CA3-819A-B6B4C9BB51DF}">
      <dgm:prSet/>
      <dgm:spPr/>
      <dgm:t>
        <a:bodyPr/>
        <a:lstStyle/>
        <a:p>
          <a:endParaRPr lang="ru-RU"/>
        </a:p>
      </dgm:t>
    </dgm:pt>
    <dgm:pt modelId="{5A8EAB0C-DF2D-488B-B676-3CC92A4B1C8C}">
      <dgm:prSet phldrT="[Текст]"/>
      <dgm:spPr>
        <a:blipFill rotWithShape="0">
          <a:blip xmlns:r="http://schemas.openxmlformats.org/officeDocument/2006/relationships" r:embed="rId1"/>
          <a:stretch>
            <a:fillRect/>
          </a:stretch>
        </a:blipFill>
      </dgm:spPr>
      <dgm:t>
        <a:bodyPr/>
        <a:lstStyle/>
        <a:p>
          <a:r>
            <a:rPr lang="ru-RU" b="1" i="1" dirty="0" smtClean="0"/>
            <a:t>Функциональная конкуренция означает, что потребность в услугах удовлетворяется различными способами. Например, потребность в услугах связи может быть удовлетворена достаточным развитием этих видов коммуникаций. Так, в настоящее время на рынке </a:t>
          </a:r>
          <a:r>
            <a:rPr lang="ru-RU" b="1" i="1" dirty="0" err="1" smtClean="0"/>
            <a:t>кон-курируют</a:t>
          </a:r>
          <a:r>
            <a:rPr lang="ru-RU" b="1" i="1" dirty="0" smtClean="0"/>
            <a:t> различные виды связи, каждая из которых направлена на получение прибыли.</a:t>
          </a:r>
          <a:endParaRPr lang="ru-RU" b="1" i="1" dirty="0"/>
        </a:p>
      </dgm:t>
    </dgm:pt>
    <dgm:pt modelId="{8B49423B-5F81-4014-9114-ED7843E165A7}" type="parTrans" cxnId="{F9DC82F2-A7DC-423A-BCD5-052F7BDEBDA8}">
      <dgm:prSet/>
      <dgm:spPr/>
      <dgm:t>
        <a:bodyPr/>
        <a:lstStyle/>
        <a:p>
          <a:endParaRPr lang="ru-RU"/>
        </a:p>
      </dgm:t>
    </dgm:pt>
    <dgm:pt modelId="{0F744CE1-6DB8-4B9B-840A-0F69E0951223}" type="sibTrans" cxnId="{F9DC82F2-A7DC-423A-BCD5-052F7BDEBDA8}">
      <dgm:prSet/>
      <dgm:spPr/>
      <dgm:t>
        <a:bodyPr/>
        <a:lstStyle/>
        <a:p>
          <a:endParaRPr lang="ru-RU"/>
        </a:p>
      </dgm:t>
    </dgm:pt>
    <dgm:pt modelId="{9F7D9A51-4F0A-4A02-8672-D23C9B382C84}" type="pres">
      <dgm:prSet presAssocID="{889D00B5-D0E5-4A51-AF40-D3E05ACDA61F}" presName="Name0" presStyleCnt="0">
        <dgm:presLayoutVars>
          <dgm:dir/>
          <dgm:animLvl val="lvl"/>
          <dgm:resizeHandles/>
        </dgm:presLayoutVars>
      </dgm:prSet>
      <dgm:spPr/>
      <dgm:t>
        <a:bodyPr/>
        <a:lstStyle/>
        <a:p>
          <a:endParaRPr lang="ru-RU"/>
        </a:p>
      </dgm:t>
    </dgm:pt>
    <dgm:pt modelId="{659D15C1-239F-46C4-8AFB-7CD4AA750E02}" type="pres">
      <dgm:prSet presAssocID="{8226CC2E-D91A-40D6-A0CC-EC67F2D1450C}" presName="linNode" presStyleCnt="0"/>
      <dgm:spPr/>
    </dgm:pt>
    <dgm:pt modelId="{4302792F-3CE3-4E5F-AF02-CDA1E9A3E0E0}" type="pres">
      <dgm:prSet presAssocID="{8226CC2E-D91A-40D6-A0CC-EC67F2D1450C}" presName="parentShp" presStyleLbl="node1" presStyleIdx="0" presStyleCnt="1" custFlipHor="1" custScaleX="16667" custLinFactNeighborX="-26234">
        <dgm:presLayoutVars>
          <dgm:bulletEnabled val="1"/>
        </dgm:presLayoutVars>
      </dgm:prSet>
      <dgm:spPr/>
      <dgm:t>
        <a:bodyPr/>
        <a:lstStyle/>
        <a:p>
          <a:endParaRPr lang="ru-RU"/>
        </a:p>
      </dgm:t>
    </dgm:pt>
    <dgm:pt modelId="{4EBB4293-7112-4949-8262-BF404B9F151E}" type="pres">
      <dgm:prSet presAssocID="{8226CC2E-D91A-40D6-A0CC-EC67F2D1450C}" presName="childShp" presStyleLbl="bgAccFollowNode1" presStyleIdx="0" presStyleCnt="1" custScaleX="166667">
        <dgm:presLayoutVars>
          <dgm:bulletEnabled val="1"/>
        </dgm:presLayoutVars>
      </dgm:prSet>
      <dgm:spPr/>
      <dgm:t>
        <a:bodyPr/>
        <a:lstStyle/>
        <a:p>
          <a:endParaRPr lang="ru-RU"/>
        </a:p>
      </dgm:t>
    </dgm:pt>
  </dgm:ptLst>
  <dgm:cxnLst>
    <dgm:cxn modelId="{374B06F0-1366-41A5-8A44-140F2B657C7D}" type="presOf" srcId="{8226CC2E-D91A-40D6-A0CC-EC67F2D1450C}" destId="{4302792F-3CE3-4E5F-AF02-CDA1E9A3E0E0}" srcOrd="0" destOrd="0" presId="urn:microsoft.com/office/officeart/2005/8/layout/vList6"/>
    <dgm:cxn modelId="{F9DC82F2-A7DC-423A-BCD5-052F7BDEBDA8}" srcId="{8226CC2E-D91A-40D6-A0CC-EC67F2D1450C}" destId="{5A8EAB0C-DF2D-488B-B676-3CC92A4B1C8C}" srcOrd="0" destOrd="0" parTransId="{8B49423B-5F81-4014-9114-ED7843E165A7}" sibTransId="{0F744CE1-6DB8-4B9B-840A-0F69E0951223}"/>
    <dgm:cxn modelId="{AAE1BA2E-60A8-4FCD-A7A0-19F9B64389F1}" type="presOf" srcId="{889D00B5-D0E5-4A51-AF40-D3E05ACDA61F}" destId="{9F7D9A51-4F0A-4A02-8672-D23C9B382C84}" srcOrd="0" destOrd="0" presId="urn:microsoft.com/office/officeart/2005/8/layout/vList6"/>
    <dgm:cxn modelId="{6B2CEB97-9D5A-4CA3-819A-B6B4C9BB51DF}" srcId="{889D00B5-D0E5-4A51-AF40-D3E05ACDA61F}" destId="{8226CC2E-D91A-40D6-A0CC-EC67F2D1450C}" srcOrd="0" destOrd="0" parTransId="{55D0CEFA-B819-4FE0-BCAF-02A6CFD7B1FF}" sibTransId="{2A59034A-BCEE-4EA2-95DD-E612815421C9}"/>
    <dgm:cxn modelId="{B3436A82-58FC-4E5D-9CE8-A36EDF24AB3B}" type="presOf" srcId="{5A8EAB0C-DF2D-488B-B676-3CC92A4B1C8C}" destId="{4EBB4293-7112-4949-8262-BF404B9F151E}" srcOrd="0" destOrd="0" presId="urn:microsoft.com/office/officeart/2005/8/layout/vList6"/>
    <dgm:cxn modelId="{21FDC503-4E75-4207-B714-B0376783B389}" type="presParOf" srcId="{9F7D9A51-4F0A-4A02-8672-D23C9B382C84}" destId="{659D15C1-239F-46C4-8AFB-7CD4AA750E02}" srcOrd="0" destOrd="0" presId="urn:microsoft.com/office/officeart/2005/8/layout/vList6"/>
    <dgm:cxn modelId="{A61B488D-98A1-4742-BD66-355B9089DEE0}" type="presParOf" srcId="{659D15C1-239F-46C4-8AFB-7CD4AA750E02}" destId="{4302792F-3CE3-4E5F-AF02-CDA1E9A3E0E0}" srcOrd="0" destOrd="0" presId="urn:microsoft.com/office/officeart/2005/8/layout/vList6"/>
    <dgm:cxn modelId="{58A837D8-F7BB-4E21-B687-D54E74755131}" type="presParOf" srcId="{659D15C1-239F-46C4-8AFB-7CD4AA750E02}" destId="{4EBB4293-7112-4949-8262-BF404B9F151E}" srcOrd="1" destOrd="0" presId="urn:microsoft.com/office/officeart/2005/8/layout/vList6"/>
  </dgm:cxnLst>
  <dgm:bg/>
  <dgm:whole/>
</dgm:dataModel>
</file>

<file path=ppt/diagrams/data7.xml><?xml version="1.0" encoding="utf-8"?>
<dgm:dataModel xmlns:dgm="http://schemas.openxmlformats.org/drawingml/2006/diagram" xmlns:a="http://schemas.openxmlformats.org/drawingml/2006/main">
  <dgm:ptLst>
    <dgm:pt modelId="{CA514DD2-934F-46D5-8F63-E680B51E681F}" type="doc">
      <dgm:prSet loTypeId="urn:microsoft.com/office/officeart/2005/8/layout/vList2" loCatId="list" qsTypeId="urn:microsoft.com/office/officeart/2005/8/quickstyle/simple5" qsCatId="simple" csTypeId="urn:microsoft.com/office/officeart/2005/8/colors/accent5_5" csCatId="accent5" phldr="1"/>
      <dgm:spPr/>
      <dgm:t>
        <a:bodyPr/>
        <a:lstStyle/>
        <a:p>
          <a:endParaRPr lang="ru-RU"/>
        </a:p>
      </dgm:t>
    </dgm:pt>
    <dgm:pt modelId="{2B99FFE6-A690-4C26-A082-788914C2880B}">
      <dgm:prSet phldrT="[Текст]"/>
      <dgm:spPr/>
      <dgm:t>
        <a:bodyPr/>
        <a:lstStyle/>
        <a:p>
          <a:r>
            <a:rPr lang="ru-RU" dirty="0" smtClean="0"/>
            <a:t>· Для количественной оценки услуг наиболее приемлемым является обобщенный показатель, который количественно характеризует какую-либо услугу. Такой оценочный показатель может выражать, скажем, количественную характеристику услуг, индекс оказания услуг, коэффициент балльной оценки, долю услуг и т.д.</a:t>
          </a:r>
          <a:endParaRPr lang="ru-RU" dirty="0"/>
        </a:p>
      </dgm:t>
    </dgm:pt>
    <dgm:pt modelId="{05AD51F4-7870-4787-9D3A-33D0F750C9A3}" type="parTrans" cxnId="{56801887-4D06-424F-BEF5-F12C65DB8BFD}">
      <dgm:prSet/>
      <dgm:spPr/>
      <dgm:t>
        <a:bodyPr/>
        <a:lstStyle/>
        <a:p>
          <a:endParaRPr lang="ru-RU"/>
        </a:p>
      </dgm:t>
    </dgm:pt>
    <dgm:pt modelId="{1BD75F4C-E13B-4837-B35F-9370FE1C81B1}" type="sibTrans" cxnId="{56801887-4D06-424F-BEF5-F12C65DB8BFD}">
      <dgm:prSet/>
      <dgm:spPr/>
      <dgm:t>
        <a:bodyPr/>
        <a:lstStyle/>
        <a:p>
          <a:endParaRPr lang="ru-RU"/>
        </a:p>
      </dgm:t>
    </dgm:pt>
    <dgm:pt modelId="{AB983EAC-AE7B-4399-8573-192C93C4A190}">
      <dgm:prSet phldrT="[Текст]"/>
      <dgm:spPr/>
      <dgm:t>
        <a:bodyPr/>
        <a:lstStyle/>
        <a:p>
          <a:r>
            <a:rPr lang="ru-RU" dirty="0" smtClean="0"/>
            <a:t>.</a:t>
          </a:r>
          <a:endParaRPr lang="ru-RU" dirty="0"/>
        </a:p>
      </dgm:t>
    </dgm:pt>
    <dgm:pt modelId="{4ED7856E-6B51-4CAF-A6BB-40E70768D2AE}" type="parTrans" cxnId="{8DA0F208-ABD5-49D1-B9FA-FEE6C67393BA}">
      <dgm:prSet/>
      <dgm:spPr/>
      <dgm:t>
        <a:bodyPr/>
        <a:lstStyle/>
        <a:p>
          <a:endParaRPr lang="ru-RU"/>
        </a:p>
      </dgm:t>
    </dgm:pt>
    <dgm:pt modelId="{8BD1C5EF-9CB7-4A9B-AC54-7056E099442E}" type="sibTrans" cxnId="{8DA0F208-ABD5-49D1-B9FA-FEE6C67393BA}">
      <dgm:prSet/>
      <dgm:spPr/>
      <dgm:t>
        <a:bodyPr/>
        <a:lstStyle/>
        <a:p>
          <a:endParaRPr lang="ru-RU"/>
        </a:p>
      </dgm:t>
    </dgm:pt>
    <dgm:pt modelId="{F47A2850-71C2-4D16-9C09-31122C9BCDCD}">
      <dgm:prSet phldrT="[Текст]"/>
      <dgm:spPr/>
      <dgm:t>
        <a:bodyPr/>
        <a:lstStyle/>
        <a:p>
          <a:r>
            <a:rPr lang="ru-RU" dirty="0" smtClean="0"/>
            <a:t>· Для качественной оценки услуги используются качественные показатели, например, принимается балльная система сравнения различного рода услуг. При этом применяется экспертный метод, который получил широкое развитие в практике маркетинговых исследований.</a:t>
          </a:r>
          <a:endParaRPr lang="ru-RU" dirty="0"/>
        </a:p>
      </dgm:t>
    </dgm:pt>
    <dgm:pt modelId="{7F35DBEF-0610-46F8-918A-F79FEA854EC4}" type="parTrans" cxnId="{4C82112C-B9E1-469B-9C84-09A40392C893}">
      <dgm:prSet/>
      <dgm:spPr/>
      <dgm:t>
        <a:bodyPr/>
        <a:lstStyle/>
        <a:p>
          <a:endParaRPr lang="ru-RU"/>
        </a:p>
      </dgm:t>
    </dgm:pt>
    <dgm:pt modelId="{374420C1-146C-4271-80C5-3CCE27911EFD}" type="sibTrans" cxnId="{4C82112C-B9E1-469B-9C84-09A40392C893}">
      <dgm:prSet/>
      <dgm:spPr/>
      <dgm:t>
        <a:bodyPr/>
        <a:lstStyle/>
        <a:p>
          <a:endParaRPr lang="ru-RU"/>
        </a:p>
      </dgm:t>
    </dgm:pt>
    <dgm:pt modelId="{71D57F7E-5FD1-410B-8E79-4C98CECF3DC3}">
      <dgm:prSet phldrT="[Текст]"/>
      <dgm:spPr/>
      <dgm:t>
        <a:bodyPr/>
        <a:lstStyle/>
        <a:p>
          <a:r>
            <a:rPr lang="ru-RU" dirty="0" smtClean="0"/>
            <a:t>.</a:t>
          </a:r>
          <a:endParaRPr lang="ru-RU" dirty="0"/>
        </a:p>
      </dgm:t>
    </dgm:pt>
    <dgm:pt modelId="{14EC665B-453B-46D1-9C0E-9772BCC5260B}" type="parTrans" cxnId="{5B2D286B-9C18-4FB4-871F-B07E4941A2E0}">
      <dgm:prSet/>
      <dgm:spPr/>
      <dgm:t>
        <a:bodyPr/>
        <a:lstStyle/>
        <a:p>
          <a:endParaRPr lang="ru-RU"/>
        </a:p>
      </dgm:t>
    </dgm:pt>
    <dgm:pt modelId="{5696CF36-B805-4D9D-A78C-54A337D43706}" type="sibTrans" cxnId="{5B2D286B-9C18-4FB4-871F-B07E4941A2E0}">
      <dgm:prSet/>
      <dgm:spPr/>
      <dgm:t>
        <a:bodyPr/>
        <a:lstStyle/>
        <a:p>
          <a:endParaRPr lang="ru-RU"/>
        </a:p>
      </dgm:t>
    </dgm:pt>
    <dgm:pt modelId="{E9825166-B549-46B5-9CC5-4AB2ACF10313}" type="pres">
      <dgm:prSet presAssocID="{CA514DD2-934F-46D5-8F63-E680B51E681F}" presName="linear" presStyleCnt="0">
        <dgm:presLayoutVars>
          <dgm:animLvl val="lvl"/>
          <dgm:resizeHandles val="exact"/>
        </dgm:presLayoutVars>
      </dgm:prSet>
      <dgm:spPr/>
      <dgm:t>
        <a:bodyPr/>
        <a:lstStyle/>
        <a:p>
          <a:endParaRPr lang="ru-RU"/>
        </a:p>
      </dgm:t>
    </dgm:pt>
    <dgm:pt modelId="{CFF93032-581C-4BA6-A1BB-6D7A89A814A0}" type="pres">
      <dgm:prSet presAssocID="{2B99FFE6-A690-4C26-A082-788914C2880B}" presName="parentText" presStyleLbl="node1" presStyleIdx="0" presStyleCnt="2">
        <dgm:presLayoutVars>
          <dgm:chMax val="0"/>
          <dgm:bulletEnabled val="1"/>
        </dgm:presLayoutVars>
      </dgm:prSet>
      <dgm:spPr/>
      <dgm:t>
        <a:bodyPr/>
        <a:lstStyle/>
        <a:p>
          <a:endParaRPr lang="ru-RU"/>
        </a:p>
      </dgm:t>
    </dgm:pt>
    <dgm:pt modelId="{6EAF15C0-6627-4397-8D7D-4519DEB3FF4B}" type="pres">
      <dgm:prSet presAssocID="{2B99FFE6-A690-4C26-A082-788914C2880B}" presName="childText" presStyleLbl="revTx" presStyleIdx="0" presStyleCnt="2">
        <dgm:presLayoutVars>
          <dgm:bulletEnabled val="1"/>
        </dgm:presLayoutVars>
      </dgm:prSet>
      <dgm:spPr/>
      <dgm:t>
        <a:bodyPr/>
        <a:lstStyle/>
        <a:p>
          <a:endParaRPr lang="ru-RU"/>
        </a:p>
      </dgm:t>
    </dgm:pt>
    <dgm:pt modelId="{C4423979-6835-4A30-9229-A7500ED975DF}" type="pres">
      <dgm:prSet presAssocID="{F47A2850-71C2-4D16-9C09-31122C9BCDCD}" presName="parentText" presStyleLbl="node1" presStyleIdx="1" presStyleCnt="2">
        <dgm:presLayoutVars>
          <dgm:chMax val="0"/>
          <dgm:bulletEnabled val="1"/>
        </dgm:presLayoutVars>
      </dgm:prSet>
      <dgm:spPr/>
      <dgm:t>
        <a:bodyPr/>
        <a:lstStyle/>
        <a:p>
          <a:endParaRPr lang="ru-RU"/>
        </a:p>
      </dgm:t>
    </dgm:pt>
    <dgm:pt modelId="{00095B9A-16E3-4995-9210-C12CF0A69F4B}" type="pres">
      <dgm:prSet presAssocID="{F47A2850-71C2-4D16-9C09-31122C9BCDCD}" presName="childText" presStyleLbl="revTx" presStyleIdx="1" presStyleCnt="2">
        <dgm:presLayoutVars>
          <dgm:bulletEnabled val="1"/>
        </dgm:presLayoutVars>
      </dgm:prSet>
      <dgm:spPr/>
      <dgm:t>
        <a:bodyPr/>
        <a:lstStyle/>
        <a:p>
          <a:endParaRPr lang="ru-RU"/>
        </a:p>
      </dgm:t>
    </dgm:pt>
  </dgm:ptLst>
  <dgm:cxnLst>
    <dgm:cxn modelId="{8DA0F208-ABD5-49D1-B9FA-FEE6C67393BA}" srcId="{2B99FFE6-A690-4C26-A082-788914C2880B}" destId="{AB983EAC-AE7B-4399-8573-192C93C4A190}" srcOrd="0" destOrd="0" parTransId="{4ED7856E-6B51-4CAF-A6BB-40E70768D2AE}" sibTransId="{8BD1C5EF-9CB7-4A9B-AC54-7056E099442E}"/>
    <dgm:cxn modelId="{56801887-4D06-424F-BEF5-F12C65DB8BFD}" srcId="{CA514DD2-934F-46D5-8F63-E680B51E681F}" destId="{2B99FFE6-A690-4C26-A082-788914C2880B}" srcOrd="0" destOrd="0" parTransId="{05AD51F4-7870-4787-9D3A-33D0F750C9A3}" sibTransId="{1BD75F4C-E13B-4837-B35F-9370FE1C81B1}"/>
    <dgm:cxn modelId="{79055710-8DDD-4C75-AA10-B7181358E31D}" type="presOf" srcId="{F47A2850-71C2-4D16-9C09-31122C9BCDCD}" destId="{C4423979-6835-4A30-9229-A7500ED975DF}" srcOrd="0" destOrd="0" presId="urn:microsoft.com/office/officeart/2005/8/layout/vList2"/>
    <dgm:cxn modelId="{A866A705-BE7C-452D-9019-24E0023999F6}" type="presOf" srcId="{71D57F7E-5FD1-410B-8E79-4C98CECF3DC3}" destId="{00095B9A-16E3-4995-9210-C12CF0A69F4B}" srcOrd="0" destOrd="0" presId="urn:microsoft.com/office/officeart/2005/8/layout/vList2"/>
    <dgm:cxn modelId="{4C82112C-B9E1-469B-9C84-09A40392C893}" srcId="{CA514DD2-934F-46D5-8F63-E680B51E681F}" destId="{F47A2850-71C2-4D16-9C09-31122C9BCDCD}" srcOrd="1" destOrd="0" parTransId="{7F35DBEF-0610-46F8-918A-F79FEA854EC4}" sibTransId="{374420C1-146C-4271-80C5-3CCE27911EFD}"/>
    <dgm:cxn modelId="{5B2D286B-9C18-4FB4-871F-B07E4941A2E0}" srcId="{F47A2850-71C2-4D16-9C09-31122C9BCDCD}" destId="{71D57F7E-5FD1-410B-8E79-4C98CECF3DC3}" srcOrd="0" destOrd="0" parTransId="{14EC665B-453B-46D1-9C0E-9772BCC5260B}" sibTransId="{5696CF36-B805-4D9D-A78C-54A337D43706}"/>
    <dgm:cxn modelId="{799B70FF-CDC6-4E9D-8FF0-9D322A7C93E7}" type="presOf" srcId="{CA514DD2-934F-46D5-8F63-E680B51E681F}" destId="{E9825166-B549-46B5-9CC5-4AB2ACF10313}" srcOrd="0" destOrd="0" presId="urn:microsoft.com/office/officeart/2005/8/layout/vList2"/>
    <dgm:cxn modelId="{F8F3007E-CD0A-41D7-9019-0C878382D9CF}" type="presOf" srcId="{AB983EAC-AE7B-4399-8573-192C93C4A190}" destId="{6EAF15C0-6627-4397-8D7D-4519DEB3FF4B}" srcOrd="0" destOrd="0" presId="urn:microsoft.com/office/officeart/2005/8/layout/vList2"/>
    <dgm:cxn modelId="{3D4987E5-E222-45FF-8D83-117E17D20225}" type="presOf" srcId="{2B99FFE6-A690-4C26-A082-788914C2880B}" destId="{CFF93032-581C-4BA6-A1BB-6D7A89A814A0}" srcOrd="0" destOrd="0" presId="urn:microsoft.com/office/officeart/2005/8/layout/vList2"/>
    <dgm:cxn modelId="{84ED8D0C-0ED6-430F-BD9B-1C2DCE7A2A7C}" type="presParOf" srcId="{E9825166-B549-46B5-9CC5-4AB2ACF10313}" destId="{CFF93032-581C-4BA6-A1BB-6D7A89A814A0}" srcOrd="0" destOrd="0" presId="urn:microsoft.com/office/officeart/2005/8/layout/vList2"/>
    <dgm:cxn modelId="{34C9491D-4DDA-4201-A7CA-701A435640FD}" type="presParOf" srcId="{E9825166-B549-46B5-9CC5-4AB2ACF10313}" destId="{6EAF15C0-6627-4397-8D7D-4519DEB3FF4B}" srcOrd="1" destOrd="0" presId="urn:microsoft.com/office/officeart/2005/8/layout/vList2"/>
    <dgm:cxn modelId="{4C766E5D-946C-47E0-BF1D-F3DCE333C1BA}" type="presParOf" srcId="{E9825166-B549-46B5-9CC5-4AB2ACF10313}" destId="{C4423979-6835-4A30-9229-A7500ED975DF}" srcOrd="2" destOrd="0" presId="urn:microsoft.com/office/officeart/2005/8/layout/vList2"/>
    <dgm:cxn modelId="{AE1C7426-4203-4F02-8816-24D125A8D065}" type="presParOf" srcId="{E9825166-B549-46B5-9CC5-4AB2ACF10313}" destId="{00095B9A-16E3-4995-9210-C12CF0A69F4B}" srcOrd="3"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ED17012B-EF8C-4740-8390-B52D8A6E2961}" type="doc">
      <dgm:prSet loTypeId="urn:microsoft.com/office/officeart/2005/8/layout/target3" loCatId="list" qsTypeId="urn:microsoft.com/office/officeart/2005/8/quickstyle/simple5" qsCatId="simple" csTypeId="urn:microsoft.com/office/officeart/2005/8/colors/accent5_5" csCatId="accent5" phldr="1"/>
      <dgm:spPr/>
      <dgm:t>
        <a:bodyPr/>
        <a:lstStyle/>
        <a:p>
          <a:endParaRPr lang="ru-RU"/>
        </a:p>
      </dgm:t>
    </dgm:pt>
    <dgm:pt modelId="{CBD8CA3C-7C01-49B6-BCFF-A494358CDECB}">
      <dgm:prSet phldrT="[Текст]"/>
      <dgm:spPr/>
      <dgm:t>
        <a:bodyPr/>
        <a:lstStyle/>
        <a:p>
          <a:pPr algn="l"/>
          <a:r>
            <a:rPr lang="ru-RU" b="1" i="1" dirty="0" smtClean="0"/>
            <a:t>Коммуникативная политика в сфере услуг -- это составная часть системы маркетинговых коммуникаций. Ее главным инструментом является реклама, стимулирование сбыта, связи с общественностью, сервисная политика, прямые и персональные продажи. Коммуникативная политика направлена на активизацию процесса сбыта, формирование спроса на товары и услуги, повышение эффективности в сфере торговли и услуг. Эффективная коммуникативная политика и маркетинг любого предприятия обеспечивает успешную его работу и выживание в условиях конкуренции.</a:t>
          </a:r>
          <a:endParaRPr lang="ru-RU" b="1" i="1" dirty="0"/>
        </a:p>
      </dgm:t>
    </dgm:pt>
    <dgm:pt modelId="{C105CE8B-01B9-4A4E-AE81-CE1E4418E943}" type="parTrans" cxnId="{8513A7F9-37C2-4E86-BF0B-0B8E448B810C}">
      <dgm:prSet/>
      <dgm:spPr/>
      <dgm:t>
        <a:bodyPr/>
        <a:lstStyle/>
        <a:p>
          <a:endParaRPr lang="ru-RU"/>
        </a:p>
      </dgm:t>
    </dgm:pt>
    <dgm:pt modelId="{2E74F706-BB6A-40FA-963E-A5761E5884A4}" type="sibTrans" cxnId="{8513A7F9-37C2-4E86-BF0B-0B8E448B810C}">
      <dgm:prSet/>
      <dgm:spPr/>
      <dgm:t>
        <a:bodyPr/>
        <a:lstStyle/>
        <a:p>
          <a:endParaRPr lang="ru-RU"/>
        </a:p>
      </dgm:t>
    </dgm:pt>
    <dgm:pt modelId="{0CC4BFC2-30C0-4C65-A75D-7447261F74C6}" type="pres">
      <dgm:prSet presAssocID="{ED17012B-EF8C-4740-8390-B52D8A6E2961}" presName="Name0" presStyleCnt="0">
        <dgm:presLayoutVars>
          <dgm:chMax val="7"/>
          <dgm:dir/>
          <dgm:animLvl val="lvl"/>
          <dgm:resizeHandles val="exact"/>
        </dgm:presLayoutVars>
      </dgm:prSet>
      <dgm:spPr/>
      <dgm:t>
        <a:bodyPr/>
        <a:lstStyle/>
        <a:p>
          <a:endParaRPr lang="ru-RU"/>
        </a:p>
      </dgm:t>
    </dgm:pt>
    <dgm:pt modelId="{A58D4637-7024-4CB8-86A0-ED1371F33CDF}" type="pres">
      <dgm:prSet presAssocID="{CBD8CA3C-7C01-49B6-BCFF-A494358CDECB}" presName="circle1" presStyleLbl="node1" presStyleIdx="0" presStyleCnt="1" custScaleX="53393" custScaleY="112095" custLinFactNeighborX="-11652" custLinFactNeighborY="590"/>
      <dgm:spPr/>
    </dgm:pt>
    <dgm:pt modelId="{49682990-77E1-40CB-AC04-6928062A747D}" type="pres">
      <dgm:prSet presAssocID="{CBD8CA3C-7C01-49B6-BCFF-A494358CDECB}" presName="space" presStyleCnt="0"/>
      <dgm:spPr/>
    </dgm:pt>
    <dgm:pt modelId="{0F6F66D1-28A2-4975-8BB9-BCEC50B5A795}" type="pres">
      <dgm:prSet presAssocID="{CBD8CA3C-7C01-49B6-BCFF-A494358CDECB}" presName="rect1" presStyleLbl="alignAcc1" presStyleIdx="0" presStyleCnt="1" custScaleX="120228" custScaleY="112095"/>
      <dgm:spPr/>
      <dgm:t>
        <a:bodyPr/>
        <a:lstStyle/>
        <a:p>
          <a:endParaRPr lang="ru-RU"/>
        </a:p>
      </dgm:t>
    </dgm:pt>
    <dgm:pt modelId="{66205682-79AD-425F-AFC6-1EE54ED11EDB}" type="pres">
      <dgm:prSet presAssocID="{CBD8CA3C-7C01-49B6-BCFF-A494358CDECB}" presName="rect1ParTxNoCh" presStyleLbl="alignAcc1" presStyleIdx="0" presStyleCnt="1">
        <dgm:presLayoutVars>
          <dgm:chMax val="1"/>
          <dgm:bulletEnabled val="1"/>
        </dgm:presLayoutVars>
      </dgm:prSet>
      <dgm:spPr/>
      <dgm:t>
        <a:bodyPr/>
        <a:lstStyle/>
        <a:p>
          <a:endParaRPr lang="ru-RU"/>
        </a:p>
      </dgm:t>
    </dgm:pt>
  </dgm:ptLst>
  <dgm:cxnLst>
    <dgm:cxn modelId="{9A08860F-76DC-4E49-ADC2-2ABD98F3FA59}" type="presOf" srcId="{ED17012B-EF8C-4740-8390-B52D8A6E2961}" destId="{0CC4BFC2-30C0-4C65-A75D-7447261F74C6}" srcOrd="0" destOrd="0" presId="urn:microsoft.com/office/officeart/2005/8/layout/target3"/>
    <dgm:cxn modelId="{8513A7F9-37C2-4E86-BF0B-0B8E448B810C}" srcId="{ED17012B-EF8C-4740-8390-B52D8A6E2961}" destId="{CBD8CA3C-7C01-49B6-BCFF-A494358CDECB}" srcOrd="0" destOrd="0" parTransId="{C105CE8B-01B9-4A4E-AE81-CE1E4418E943}" sibTransId="{2E74F706-BB6A-40FA-963E-A5761E5884A4}"/>
    <dgm:cxn modelId="{1D3BCD68-1D16-4769-A701-E5E6493E0ED3}" type="presOf" srcId="{CBD8CA3C-7C01-49B6-BCFF-A494358CDECB}" destId="{66205682-79AD-425F-AFC6-1EE54ED11EDB}" srcOrd="1" destOrd="0" presId="urn:microsoft.com/office/officeart/2005/8/layout/target3"/>
    <dgm:cxn modelId="{C6B59A1D-B6A0-493A-B1E7-AB84BF65FD05}" type="presOf" srcId="{CBD8CA3C-7C01-49B6-BCFF-A494358CDECB}" destId="{0F6F66D1-28A2-4975-8BB9-BCEC50B5A795}" srcOrd="0" destOrd="0" presId="urn:microsoft.com/office/officeart/2005/8/layout/target3"/>
    <dgm:cxn modelId="{6A218F42-2150-45D5-9FFB-85C78C684832}" type="presParOf" srcId="{0CC4BFC2-30C0-4C65-A75D-7447261F74C6}" destId="{A58D4637-7024-4CB8-86A0-ED1371F33CDF}" srcOrd="0" destOrd="0" presId="urn:microsoft.com/office/officeart/2005/8/layout/target3"/>
    <dgm:cxn modelId="{E9036086-AAE7-4749-B564-2C6D15C975A4}" type="presParOf" srcId="{0CC4BFC2-30C0-4C65-A75D-7447261F74C6}" destId="{49682990-77E1-40CB-AC04-6928062A747D}" srcOrd="1" destOrd="0" presId="urn:microsoft.com/office/officeart/2005/8/layout/target3"/>
    <dgm:cxn modelId="{BD769742-D2CC-400B-AECA-598399A8F145}" type="presParOf" srcId="{0CC4BFC2-30C0-4C65-A75D-7447261F74C6}" destId="{0F6F66D1-28A2-4975-8BB9-BCEC50B5A795}" srcOrd="2" destOrd="0" presId="urn:microsoft.com/office/officeart/2005/8/layout/target3"/>
    <dgm:cxn modelId="{DD327FFF-EC4D-440B-9275-3B25C0646E02}" type="presParOf" srcId="{0CC4BFC2-30C0-4C65-A75D-7447261F74C6}" destId="{66205682-79AD-425F-AFC6-1EE54ED11EDB}" srcOrd="3" destOrd="0" presId="urn:microsoft.com/office/officeart/2005/8/layout/target3"/>
  </dgm:cxnLst>
  <dgm:bg/>
  <dgm:whole/>
</dgm:dataModel>
</file>

<file path=ppt/diagrams/data9.xml><?xml version="1.0" encoding="utf-8"?>
<dgm:dataModel xmlns:dgm="http://schemas.openxmlformats.org/drawingml/2006/diagram" xmlns:a="http://schemas.openxmlformats.org/drawingml/2006/main">
  <dgm:ptLst>
    <dgm:pt modelId="{3BBC7357-6B50-4DBB-860A-1DDBB22478C9}" type="doc">
      <dgm:prSet loTypeId="urn:microsoft.com/office/officeart/2005/8/layout/vList5" loCatId="list" qsTypeId="urn:microsoft.com/office/officeart/2005/8/quickstyle/simple5" qsCatId="simple" csTypeId="urn:microsoft.com/office/officeart/2005/8/colors/accent5_5" csCatId="accent5" phldr="1"/>
      <dgm:spPr/>
      <dgm:t>
        <a:bodyPr/>
        <a:lstStyle/>
        <a:p>
          <a:endParaRPr lang="ru-RU"/>
        </a:p>
      </dgm:t>
    </dgm:pt>
    <dgm:pt modelId="{F9497C29-7710-413E-915A-321E6D06CBB3}">
      <dgm:prSet phldrT="[Текст]"/>
      <dgm:spPr/>
      <dgm:t>
        <a:bodyPr/>
        <a:lstStyle/>
        <a:p>
          <a:r>
            <a:rPr lang="ru-RU" dirty="0" smtClean="0"/>
            <a:t>1</a:t>
          </a:r>
          <a:endParaRPr lang="ru-RU" dirty="0"/>
        </a:p>
      </dgm:t>
    </dgm:pt>
    <dgm:pt modelId="{597253DE-0668-4AAC-AB36-C0DEACB436AF}" type="parTrans" cxnId="{398EA490-6D67-4B77-A7A5-9F5EBC9D8E58}">
      <dgm:prSet/>
      <dgm:spPr/>
      <dgm:t>
        <a:bodyPr/>
        <a:lstStyle/>
        <a:p>
          <a:endParaRPr lang="ru-RU"/>
        </a:p>
      </dgm:t>
    </dgm:pt>
    <dgm:pt modelId="{B30BBB2D-F419-447B-A552-A5B3D56833F3}" type="sibTrans" cxnId="{398EA490-6D67-4B77-A7A5-9F5EBC9D8E58}">
      <dgm:prSet/>
      <dgm:spPr/>
      <dgm:t>
        <a:bodyPr/>
        <a:lstStyle/>
        <a:p>
          <a:endParaRPr lang="ru-RU"/>
        </a:p>
      </dgm:t>
    </dgm:pt>
    <dgm:pt modelId="{BA71FF8D-00E2-428C-BDA9-68194903A015}">
      <dgm:prSet phldrT="[Текст]" custT="1"/>
      <dgm:spPr/>
      <dgm:t>
        <a:bodyPr/>
        <a:lstStyle/>
        <a:p>
          <a:r>
            <a:rPr lang="ru-RU" sz="2200" b="1" i="1" dirty="0" smtClean="0"/>
            <a:t>социально-психологические особенности коммуникации на рынке услуг, то есть как сформировать коммуникативную политику предприятия, чтобы более эффективно воздействовать на потребителя.</a:t>
          </a:r>
          <a:endParaRPr lang="ru-RU" sz="2200" b="1" i="1" dirty="0"/>
        </a:p>
      </dgm:t>
    </dgm:pt>
    <dgm:pt modelId="{7D118E9B-FDDF-44F6-83B4-05186F533D99}" type="parTrans" cxnId="{69281149-423C-4D1A-BF20-E89B95056538}">
      <dgm:prSet/>
      <dgm:spPr/>
      <dgm:t>
        <a:bodyPr/>
        <a:lstStyle/>
        <a:p>
          <a:endParaRPr lang="ru-RU"/>
        </a:p>
      </dgm:t>
    </dgm:pt>
    <dgm:pt modelId="{485DCEF9-B855-4352-8E91-112151C64831}" type="sibTrans" cxnId="{69281149-423C-4D1A-BF20-E89B95056538}">
      <dgm:prSet/>
      <dgm:spPr/>
      <dgm:t>
        <a:bodyPr/>
        <a:lstStyle/>
        <a:p>
          <a:endParaRPr lang="ru-RU"/>
        </a:p>
      </dgm:t>
    </dgm:pt>
    <dgm:pt modelId="{6931B776-391A-4317-B333-F98443D05044}">
      <dgm:prSet phldrT="[Текст]"/>
      <dgm:spPr/>
      <dgm:t>
        <a:bodyPr/>
        <a:lstStyle/>
        <a:p>
          <a:r>
            <a:rPr lang="ru-RU" dirty="0" smtClean="0"/>
            <a:t>2</a:t>
          </a:r>
          <a:endParaRPr lang="ru-RU" dirty="0"/>
        </a:p>
      </dgm:t>
    </dgm:pt>
    <dgm:pt modelId="{162CC838-D1D3-428B-B422-315D2D2B0EEE}" type="parTrans" cxnId="{C23B6A25-5368-4927-98F8-FEF11D3B3CB2}">
      <dgm:prSet/>
      <dgm:spPr/>
      <dgm:t>
        <a:bodyPr/>
        <a:lstStyle/>
        <a:p>
          <a:endParaRPr lang="ru-RU"/>
        </a:p>
      </dgm:t>
    </dgm:pt>
    <dgm:pt modelId="{3EF0FA96-0156-486F-9238-2FD29EA46DF4}" type="sibTrans" cxnId="{C23B6A25-5368-4927-98F8-FEF11D3B3CB2}">
      <dgm:prSet/>
      <dgm:spPr/>
      <dgm:t>
        <a:bodyPr/>
        <a:lstStyle/>
        <a:p>
          <a:endParaRPr lang="ru-RU"/>
        </a:p>
      </dgm:t>
    </dgm:pt>
    <dgm:pt modelId="{C68E7816-A935-461E-AC3C-BC653152CF0F}">
      <dgm:prSet phldrT="[Текст]" custT="1"/>
      <dgm:spPr/>
      <dgm:t>
        <a:bodyPr/>
        <a:lstStyle/>
        <a:p>
          <a:r>
            <a:rPr lang="ru-RU" sz="2200" b="1" i="1" dirty="0" smtClean="0"/>
            <a:t>сложность социальных процессов на рынке услуг, куда можно отнести как потребителей и конкурентов.</a:t>
          </a:r>
          <a:endParaRPr lang="ru-RU" sz="2200" b="1" i="1" dirty="0"/>
        </a:p>
      </dgm:t>
    </dgm:pt>
    <dgm:pt modelId="{3D093AE0-5ECE-483C-9296-74A51BFBD4C7}" type="parTrans" cxnId="{3202E2B0-EFED-457E-AD21-3A913719692E}">
      <dgm:prSet/>
      <dgm:spPr/>
      <dgm:t>
        <a:bodyPr/>
        <a:lstStyle/>
        <a:p>
          <a:endParaRPr lang="ru-RU"/>
        </a:p>
      </dgm:t>
    </dgm:pt>
    <dgm:pt modelId="{AEFD78BA-2C2E-4A26-A7CF-6492967CF5C2}" type="sibTrans" cxnId="{3202E2B0-EFED-457E-AD21-3A913719692E}">
      <dgm:prSet/>
      <dgm:spPr/>
      <dgm:t>
        <a:bodyPr/>
        <a:lstStyle/>
        <a:p>
          <a:endParaRPr lang="ru-RU"/>
        </a:p>
      </dgm:t>
    </dgm:pt>
    <dgm:pt modelId="{AA81E392-DB16-4C64-94C6-E3C7948CD097}" type="pres">
      <dgm:prSet presAssocID="{3BBC7357-6B50-4DBB-860A-1DDBB22478C9}" presName="Name0" presStyleCnt="0">
        <dgm:presLayoutVars>
          <dgm:dir/>
          <dgm:animLvl val="lvl"/>
          <dgm:resizeHandles val="exact"/>
        </dgm:presLayoutVars>
      </dgm:prSet>
      <dgm:spPr/>
      <dgm:t>
        <a:bodyPr/>
        <a:lstStyle/>
        <a:p>
          <a:endParaRPr lang="ru-RU"/>
        </a:p>
      </dgm:t>
    </dgm:pt>
    <dgm:pt modelId="{C8491372-0E87-454A-844C-B83A18198249}" type="pres">
      <dgm:prSet presAssocID="{F9497C29-7710-413E-915A-321E6D06CBB3}" presName="linNode" presStyleCnt="0"/>
      <dgm:spPr/>
    </dgm:pt>
    <dgm:pt modelId="{903E9D7C-3969-49C0-BCF9-621BA92B402D}" type="pres">
      <dgm:prSet presAssocID="{F9497C29-7710-413E-915A-321E6D06CBB3}" presName="parentText" presStyleLbl="node1" presStyleIdx="0" presStyleCnt="2" custScaleX="44095" custScaleY="35525" custLinFactNeighborX="-17286" custLinFactNeighborY="-2215">
        <dgm:presLayoutVars>
          <dgm:chMax val="1"/>
          <dgm:bulletEnabled val="1"/>
        </dgm:presLayoutVars>
      </dgm:prSet>
      <dgm:spPr/>
      <dgm:t>
        <a:bodyPr/>
        <a:lstStyle/>
        <a:p>
          <a:endParaRPr lang="ru-RU"/>
        </a:p>
      </dgm:t>
    </dgm:pt>
    <dgm:pt modelId="{9EC0ECD0-89AC-4F3E-AEBA-E584E3807678}" type="pres">
      <dgm:prSet presAssocID="{F9497C29-7710-413E-915A-321E6D06CBB3}" presName="descendantText" presStyleLbl="alignAccFollowNode1" presStyleIdx="0" presStyleCnt="2" custScaleX="118947">
        <dgm:presLayoutVars>
          <dgm:bulletEnabled val="1"/>
        </dgm:presLayoutVars>
      </dgm:prSet>
      <dgm:spPr/>
      <dgm:t>
        <a:bodyPr/>
        <a:lstStyle/>
        <a:p>
          <a:endParaRPr lang="ru-RU"/>
        </a:p>
      </dgm:t>
    </dgm:pt>
    <dgm:pt modelId="{E4BBB8BD-E7B5-4B96-B18D-2FF29C02B2B1}" type="pres">
      <dgm:prSet presAssocID="{B30BBB2D-F419-447B-A552-A5B3D56833F3}" presName="sp" presStyleCnt="0"/>
      <dgm:spPr/>
    </dgm:pt>
    <dgm:pt modelId="{C9B2FFC1-3771-4351-9A4D-FCF6D8E0821F}" type="pres">
      <dgm:prSet presAssocID="{6931B776-391A-4317-B333-F98443D05044}" presName="linNode" presStyleCnt="0"/>
      <dgm:spPr/>
    </dgm:pt>
    <dgm:pt modelId="{66649642-BB6F-49DD-B9A3-82D5EFB94243}" type="pres">
      <dgm:prSet presAssocID="{6931B776-391A-4317-B333-F98443D05044}" presName="parentText" presStyleLbl="node1" presStyleIdx="1" presStyleCnt="2" custScaleX="44095" custScaleY="35525" custLinFactNeighborX="-12599" custLinFactNeighborY="-2215">
        <dgm:presLayoutVars>
          <dgm:chMax val="1"/>
          <dgm:bulletEnabled val="1"/>
        </dgm:presLayoutVars>
      </dgm:prSet>
      <dgm:spPr/>
      <dgm:t>
        <a:bodyPr/>
        <a:lstStyle/>
        <a:p>
          <a:endParaRPr lang="ru-RU"/>
        </a:p>
      </dgm:t>
    </dgm:pt>
    <dgm:pt modelId="{EA447AD9-6176-4C32-91C0-19757C4DD24B}" type="pres">
      <dgm:prSet presAssocID="{6931B776-391A-4317-B333-F98443D05044}" presName="descendantText" presStyleLbl="alignAccFollowNode1" presStyleIdx="1" presStyleCnt="2" custScaleX="118947">
        <dgm:presLayoutVars>
          <dgm:bulletEnabled val="1"/>
        </dgm:presLayoutVars>
      </dgm:prSet>
      <dgm:spPr/>
      <dgm:t>
        <a:bodyPr/>
        <a:lstStyle/>
        <a:p>
          <a:endParaRPr lang="ru-RU"/>
        </a:p>
      </dgm:t>
    </dgm:pt>
  </dgm:ptLst>
  <dgm:cxnLst>
    <dgm:cxn modelId="{5C0A202D-8CB7-4C08-B84B-47BD7F78FF2D}" type="presOf" srcId="{BA71FF8D-00E2-428C-BDA9-68194903A015}" destId="{9EC0ECD0-89AC-4F3E-AEBA-E584E3807678}" srcOrd="0" destOrd="0" presId="urn:microsoft.com/office/officeart/2005/8/layout/vList5"/>
    <dgm:cxn modelId="{398EA490-6D67-4B77-A7A5-9F5EBC9D8E58}" srcId="{3BBC7357-6B50-4DBB-860A-1DDBB22478C9}" destId="{F9497C29-7710-413E-915A-321E6D06CBB3}" srcOrd="0" destOrd="0" parTransId="{597253DE-0668-4AAC-AB36-C0DEACB436AF}" sibTransId="{B30BBB2D-F419-447B-A552-A5B3D56833F3}"/>
    <dgm:cxn modelId="{C23B6A25-5368-4927-98F8-FEF11D3B3CB2}" srcId="{3BBC7357-6B50-4DBB-860A-1DDBB22478C9}" destId="{6931B776-391A-4317-B333-F98443D05044}" srcOrd="1" destOrd="0" parTransId="{162CC838-D1D3-428B-B422-315D2D2B0EEE}" sibTransId="{3EF0FA96-0156-486F-9238-2FD29EA46DF4}"/>
    <dgm:cxn modelId="{030C6A4B-6A7A-4136-A0E8-1172630A9222}" type="presOf" srcId="{F9497C29-7710-413E-915A-321E6D06CBB3}" destId="{903E9D7C-3969-49C0-BCF9-621BA92B402D}" srcOrd="0" destOrd="0" presId="urn:microsoft.com/office/officeart/2005/8/layout/vList5"/>
    <dgm:cxn modelId="{69281149-423C-4D1A-BF20-E89B95056538}" srcId="{F9497C29-7710-413E-915A-321E6D06CBB3}" destId="{BA71FF8D-00E2-428C-BDA9-68194903A015}" srcOrd="0" destOrd="0" parTransId="{7D118E9B-FDDF-44F6-83B4-05186F533D99}" sibTransId="{485DCEF9-B855-4352-8E91-112151C64831}"/>
    <dgm:cxn modelId="{56A3DEF4-18A8-4758-8433-F998131A427B}" type="presOf" srcId="{6931B776-391A-4317-B333-F98443D05044}" destId="{66649642-BB6F-49DD-B9A3-82D5EFB94243}" srcOrd="0" destOrd="0" presId="urn:microsoft.com/office/officeart/2005/8/layout/vList5"/>
    <dgm:cxn modelId="{1906926D-59A1-4B92-AA68-D76645C51076}" type="presOf" srcId="{3BBC7357-6B50-4DBB-860A-1DDBB22478C9}" destId="{AA81E392-DB16-4C64-94C6-E3C7948CD097}" srcOrd="0" destOrd="0" presId="urn:microsoft.com/office/officeart/2005/8/layout/vList5"/>
    <dgm:cxn modelId="{3202E2B0-EFED-457E-AD21-3A913719692E}" srcId="{6931B776-391A-4317-B333-F98443D05044}" destId="{C68E7816-A935-461E-AC3C-BC653152CF0F}" srcOrd="0" destOrd="0" parTransId="{3D093AE0-5ECE-483C-9296-74A51BFBD4C7}" sibTransId="{AEFD78BA-2C2E-4A26-A7CF-6492967CF5C2}"/>
    <dgm:cxn modelId="{8C6CBB89-7D8B-497F-923D-7B2D6053A316}" type="presOf" srcId="{C68E7816-A935-461E-AC3C-BC653152CF0F}" destId="{EA447AD9-6176-4C32-91C0-19757C4DD24B}" srcOrd="0" destOrd="0" presId="urn:microsoft.com/office/officeart/2005/8/layout/vList5"/>
    <dgm:cxn modelId="{EBB28822-0B96-49F2-86B1-E8DF42D58998}" type="presParOf" srcId="{AA81E392-DB16-4C64-94C6-E3C7948CD097}" destId="{C8491372-0E87-454A-844C-B83A18198249}" srcOrd="0" destOrd="0" presId="urn:microsoft.com/office/officeart/2005/8/layout/vList5"/>
    <dgm:cxn modelId="{8ED4A20E-9E8A-467A-B998-7A357FC00B7A}" type="presParOf" srcId="{C8491372-0E87-454A-844C-B83A18198249}" destId="{903E9D7C-3969-49C0-BCF9-621BA92B402D}" srcOrd="0" destOrd="0" presId="urn:microsoft.com/office/officeart/2005/8/layout/vList5"/>
    <dgm:cxn modelId="{5C747289-44F9-4900-B042-B8D24CCBC8E1}" type="presParOf" srcId="{C8491372-0E87-454A-844C-B83A18198249}" destId="{9EC0ECD0-89AC-4F3E-AEBA-E584E3807678}" srcOrd="1" destOrd="0" presId="urn:microsoft.com/office/officeart/2005/8/layout/vList5"/>
    <dgm:cxn modelId="{B1992A52-FABF-4928-96B5-EE942D09FE66}" type="presParOf" srcId="{AA81E392-DB16-4C64-94C6-E3C7948CD097}" destId="{E4BBB8BD-E7B5-4B96-B18D-2FF29C02B2B1}" srcOrd="1" destOrd="0" presId="urn:microsoft.com/office/officeart/2005/8/layout/vList5"/>
    <dgm:cxn modelId="{738D1DAC-E8F4-4B36-B861-4FAA79F5259A}" type="presParOf" srcId="{AA81E392-DB16-4C64-94C6-E3C7948CD097}" destId="{C9B2FFC1-3771-4351-9A4D-FCF6D8E0821F}" srcOrd="2" destOrd="0" presId="urn:microsoft.com/office/officeart/2005/8/layout/vList5"/>
    <dgm:cxn modelId="{C75BF969-C873-4642-AF0F-64F0C34277CC}" type="presParOf" srcId="{C9B2FFC1-3771-4351-9A4D-FCF6D8E0821F}" destId="{66649642-BB6F-49DD-B9A3-82D5EFB94243}" srcOrd="0" destOrd="0" presId="urn:microsoft.com/office/officeart/2005/8/layout/vList5"/>
    <dgm:cxn modelId="{121F9CBF-8F03-40B8-BC61-FC5F64E67CF3}" type="presParOf" srcId="{C9B2FFC1-3771-4351-9A4D-FCF6D8E0821F}" destId="{EA447AD9-6176-4C32-91C0-19757C4DD24B}"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defRPr>
            </a:lvl1pPr>
          </a:lstStyle>
          <a:p>
            <a:pPr>
              <a:defRPr/>
            </a:pPr>
            <a:endParaRPr lang="ru-RU"/>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pitchFamily="34" charset="0"/>
              </a:defRPr>
            </a:lvl1pPr>
          </a:lstStyle>
          <a:p>
            <a:pPr>
              <a:defRPr/>
            </a:pPr>
            <a:fld id="{57C3F88B-1654-42A6-BBAB-2AAF8A268DBB}" type="datetimeFigureOut">
              <a:rPr lang="ru-RU"/>
              <a:pPr>
                <a:defRPr/>
              </a:pPr>
              <a:t>29.01.2009</a:t>
            </a:fld>
            <a:endParaRPr lang="ru-RU"/>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defRPr>
            </a:lvl1pPr>
          </a:lstStyle>
          <a:p>
            <a:pPr>
              <a:defRPr/>
            </a:pPr>
            <a:endParaRPr lang="ru-RU"/>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pitchFamily="34" charset="0"/>
              </a:defRPr>
            </a:lvl1pPr>
          </a:lstStyle>
          <a:p>
            <a:pPr>
              <a:defRPr/>
            </a:pPr>
            <a:fld id="{947B9B5E-C3B2-44D2-8CD0-8E75E7F6FFB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9FFA2C4A-CB26-4714-BFD1-CF69D5D985D2}" type="datetime1">
              <a:rPr lang="ru-RU"/>
              <a:pPr>
                <a:defRPr/>
              </a:pPr>
              <a:t>29.01.2009</a:t>
            </a:fld>
            <a:endParaRPr lang="ru-RU"/>
          </a:p>
        </p:txBody>
      </p:sp>
      <p:sp>
        <p:nvSpPr>
          <p:cNvPr id="7" name="Нижний колонтитул 19"/>
          <p:cNvSpPr>
            <a:spLocks noGrp="1"/>
          </p:cNvSpPr>
          <p:nvPr>
            <p:ph type="ftr" sz="quarter" idx="11"/>
          </p:nvPr>
        </p:nvSpPr>
        <p:spPr/>
        <p:txBody>
          <a:bodyPr/>
          <a:lstStyle>
            <a:lvl1pPr>
              <a:defRPr/>
            </a:lvl1pPr>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78581782-6BCF-46F3-8B2C-8A96CCF2C50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72D115F8-F0E4-4D9A-9DEE-B7B21812DA97}" type="datetime1">
              <a:rPr lang="ru-RU"/>
              <a:pPr>
                <a:defRPr/>
              </a:pPr>
              <a:t>29.01.2009</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2DA57A49-AEC1-4504-9E69-C9605FF8DDB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15C0F485-FC9F-414E-BA67-86CE5F329436}" type="datetime1">
              <a:rPr lang="ru-RU"/>
              <a:pPr>
                <a:defRPr/>
              </a:pPr>
              <a:t>29.01.2009</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75D0817A-FEF2-4163-AE2A-5B2A5FEDB38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EE869D01-23AD-4292-A0AE-14D9DE177FD6}" type="datetime1">
              <a:rPr lang="ru-RU"/>
              <a:pPr>
                <a:defRPr/>
              </a:pPr>
              <a:t>29.01.2009</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C225AC6-491A-4D86-8368-08A977A3AB9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F7DBE24A-4B9B-45D2-A145-777D179170F7}" type="datetime1">
              <a:rPr lang="ru-RU"/>
              <a:pPr>
                <a:defRPr/>
              </a:pPr>
              <a:t>29.01.2009</a:t>
            </a:fld>
            <a:endParaRPr lang="ru-RU"/>
          </a:p>
        </p:txBody>
      </p:sp>
      <p:sp>
        <p:nvSpPr>
          <p:cNvPr id="9" name="Нижний колонтитул 4"/>
          <p:cNvSpPr>
            <a:spLocks noGrp="1"/>
          </p:cNvSpPr>
          <p:nvPr>
            <p:ph type="ftr" sz="quarter" idx="11"/>
          </p:nvPr>
        </p:nvSpPr>
        <p:spPr/>
        <p:txBody>
          <a:bodyPr/>
          <a:lstStyle>
            <a:lvl1pPr>
              <a:defRPr/>
            </a:lvl1pPr>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475C38CC-0B00-4B66-95FA-7DEAD18F85D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C9875953-0B7A-4EBE-941E-8B5AD27B14C5}" type="datetime1">
              <a:rPr lang="ru-RU"/>
              <a:pPr>
                <a:defRPr/>
              </a:pPr>
              <a:t>29.01.2009</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3552F2F9-D3DB-4A9D-B7A6-6E2F2EA4655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431F1333-D518-4B09-A250-14CB92DB5B36}" type="datetime1">
              <a:rPr lang="ru-RU"/>
              <a:pPr>
                <a:defRPr/>
              </a:pPr>
              <a:t>29.01.2009</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E859DA9B-B13F-45F2-8935-EFB1A52284F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330707EF-0A20-47B9-A1D9-D28AD646B29D}" type="datetime1">
              <a:rPr lang="ru-RU"/>
              <a:pPr>
                <a:defRPr/>
              </a:pPr>
              <a:t>29.01.2009</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C6C6BC05-C06F-432C-A626-06C63EC0FA2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1A9D68BF-FD98-4200-AF6E-6004988848E4}" type="datetime1">
              <a:rPr lang="ru-RU"/>
              <a:pPr>
                <a:defRPr/>
              </a:pPr>
              <a:t>29.01.2009</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6BD703BD-0EC4-4BED-8DE3-EE025594F1E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F7407099-B795-4771-B783-23E15094B52B}" type="datetime1">
              <a:rPr lang="ru-RU"/>
              <a:pPr>
                <a:defRPr/>
              </a:pPr>
              <a:t>29.01.2009</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62D60D1D-4E1A-417D-8130-3ABA3844450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8F8A46D1-E4C1-4E29-90F2-4AAF36E42C74}" type="datetime1">
              <a:rPr lang="ru-RU"/>
              <a:pPr>
                <a:defRPr/>
              </a:pPr>
              <a:t>29.01.2009</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EE444608-B8F1-4DA7-AEE1-A6272DBFE41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8BCC5058-89BE-4476-B101-4014E1C0D97B}" type="datetime1">
              <a:rPr lang="ru-RU"/>
              <a:pPr>
                <a:defRPr/>
              </a:pPr>
              <a:t>29.01.2009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B5A788"/>
                </a:solidFill>
                <a:latin typeface="Corbel" pitchFamily="34" charset="0"/>
              </a:defRPr>
            </a:lvl1pPr>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F498CF5E-6B26-40EA-978A-7F4B54BD1C64}"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04" r:id="rId1"/>
    <p:sldLayoutId id="2147483799" r:id="rId2"/>
    <p:sldLayoutId id="2147483805" r:id="rId3"/>
    <p:sldLayoutId id="2147483800" r:id="rId4"/>
    <p:sldLayoutId id="2147483806" r:id="rId5"/>
    <p:sldLayoutId id="2147483801" r:id="rId6"/>
    <p:sldLayoutId id="2147483807" r:id="rId7"/>
    <p:sldLayoutId id="2147483808" r:id="rId8"/>
    <p:sldLayoutId id="2147483809" r:id="rId9"/>
    <p:sldLayoutId id="2147483802" r:id="rId10"/>
    <p:sldLayoutId id="2147483803"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9"/>
          <p:cNvSpPr>
            <a:spLocks noGrp="1"/>
          </p:cNvSpPr>
          <p:nvPr>
            <p:ph type="sldNum" sz="quarter" idx="12"/>
          </p:nvPr>
        </p:nvSpPr>
        <p:spPr/>
        <p:txBody>
          <a:bodyPr/>
          <a:lstStyle/>
          <a:p>
            <a:pPr>
              <a:defRPr/>
            </a:pPr>
            <a:fld id="{7DA1A265-EB68-4CAE-A32F-14F6945457F3}" type="slidenum">
              <a:rPr lang="ru-RU"/>
              <a:pPr>
                <a:defRPr/>
              </a:pPr>
              <a:t>1</a:t>
            </a:fld>
            <a:endParaRPr lang="ru-RU"/>
          </a:p>
        </p:txBody>
      </p:sp>
      <p:pic>
        <p:nvPicPr>
          <p:cNvPr id="14338" name="Рисунок 9" descr="1.jpg"/>
          <p:cNvPicPr>
            <a:picLocks noChangeAspect="1"/>
          </p:cNvPicPr>
          <p:nvPr/>
        </p:nvPicPr>
        <p:blipFill>
          <a:blip r:embed="rId2"/>
          <a:srcRect/>
          <a:stretch>
            <a:fillRect/>
          </a:stretch>
        </p:blipFill>
        <p:spPr bwMode="auto">
          <a:xfrm>
            <a:off x="1357313" y="571500"/>
            <a:ext cx="4572000" cy="4572000"/>
          </a:xfrm>
          <a:prstGeom prst="rect">
            <a:avLst/>
          </a:prstGeom>
          <a:noFill/>
          <a:ln w="9525">
            <a:noFill/>
            <a:miter lim="800000"/>
            <a:headEnd/>
            <a:tailEnd/>
          </a:ln>
        </p:spPr>
      </p:pic>
      <p:sp>
        <p:nvSpPr>
          <p:cNvPr id="2" name="Заголовок 1"/>
          <p:cNvSpPr>
            <a:spLocks noGrp="1"/>
          </p:cNvSpPr>
          <p:nvPr>
            <p:ph type="ctrTitle"/>
          </p:nvPr>
        </p:nvSpPr>
        <p:spPr>
          <a:xfrm>
            <a:off x="857250" y="3286125"/>
            <a:ext cx="8143875" cy="3286125"/>
          </a:xfrm>
        </p:spPr>
        <p:txBody>
          <a:bodyPr vert="horz" wrap="square" lIns="91440" tIns="45720" rIns="91440" bIns="45720" numCol="1" anchorCtr="0" compatLnSpc="1">
            <a:prstTxWarp prst="textNoShape">
              <a:avLst/>
            </a:prstTxWarp>
          </a:bodyPr>
          <a:lstStyle/>
          <a:p>
            <a:pPr algn="r" eaLnBrk="1" hangingPunct="1"/>
            <a:r>
              <a:rPr lang="ru-RU" sz="5400" b="1" i="1" smtClean="0">
                <a:effectLst>
                  <a:outerShdw blurRad="38100" dist="38100" dir="2700000" algn="tl">
                    <a:srgbClr val="C0C0C0"/>
                  </a:outerShdw>
                </a:effectLst>
                <a:latin typeface="Arial" charset="0"/>
              </a:rPr>
              <a:t> </a:t>
            </a:r>
            <a:r>
              <a:rPr lang="ru-RU" sz="5400" b="1" i="1" smtClean="0">
                <a:effectLst>
                  <a:outerShdw blurRad="38100" dist="38100" dir="2700000" algn="tl">
                    <a:srgbClr val="C0C0C0"/>
                  </a:outerShdw>
                </a:effectLst>
              </a:rPr>
              <a:t>Особенности маркетинга услуг</a:t>
            </a:r>
            <a:r>
              <a:rPr lang="en-US" sz="5400" b="1" i="1" smtClean="0">
                <a:effectLst>
                  <a:outerShdw blurRad="38100" dist="38100" dir="2700000" algn="tl">
                    <a:srgbClr val="C0C0C0"/>
                  </a:outerShdw>
                </a:effectLst>
              </a:rPr>
              <a:t>.</a:t>
            </a:r>
            <a:r>
              <a:rPr lang="ru-RU" sz="5400" b="1" i="1" smtClean="0">
                <a:effectLst>
                  <a:outerShdw blurRad="38100" dist="38100" dir="2700000" algn="tl">
                    <a:srgbClr val="C0C0C0"/>
                  </a:outerShdw>
                </a:effectLst>
                <a:latin typeface="Arial" charset="0"/>
              </a:rPr>
              <a:t/>
            </a:r>
            <a:br>
              <a:rPr lang="ru-RU" sz="5400" b="1" i="1" smtClean="0">
                <a:effectLst>
                  <a:outerShdw blurRad="38100" dist="38100" dir="2700000" algn="tl">
                    <a:srgbClr val="C0C0C0"/>
                  </a:outerShdw>
                </a:effectLst>
                <a:latin typeface="Arial" charset="0"/>
              </a:rPr>
            </a:br>
            <a:r>
              <a:rPr lang="ru-RU" sz="2000" b="1" i="1" smtClean="0">
                <a:effectLst>
                  <a:outerShdw blurRad="38100" dist="38100" dir="2700000" algn="tl">
                    <a:srgbClr val="C0C0C0"/>
                  </a:outerShdw>
                </a:effectLst>
                <a:latin typeface="Arial" charset="0"/>
              </a:rPr>
              <a:t>Преподаватель высшей категории </a:t>
            </a:r>
            <a:br>
              <a:rPr lang="ru-RU" sz="2000" b="1" i="1" smtClean="0">
                <a:effectLst>
                  <a:outerShdw blurRad="38100" dist="38100" dir="2700000" algn="tl">
                    <a:srgbClr val="C0C0C0"/>
                  </a:outerShdw>
                </a:effectLst>
                <a:latin typeface="Arial" charset="0"/>
              </a:rPr>
            </a:br>
            <a:r>
              <a:rPr lang="ru-RU" sz="2000" b="1" i="1" smtClean="0">
                <a:effectLst>
                  <a:outerShdw blurRad="38100" dist="38100" dir="2700000" algn="tl">
                    <a:srgbClr val="C0C0C0"/>
                  </a:outerShdw>
                </a:effectLst>
                <a:latin typeface="Arial" charset="0"/>
              </a:rPr>
              <a:t>ГОУ СПО Калининградской области </a:t>
            </a:r>
            <a:br>
              <a:rPr lang="ru-RU" sz="2000" b="1" i="1" smtClean="0">
                <a:effectLst>
                  <a:outerShdw blurRad="38100" dist="38100" dir="2700000" algn="tl">
                    <a:srgbClr val="C0C0C0"/>
                  </a:outerShdw>
                </a:effectLst>
                <a:latin typeface="Arial" charset="0"/>
              </a:rPr>
            </a:br>
            <a:r>
              <a:rPr lang="ru-RU" sz="2000" b="1" i="1" smtClean="0">
                <a:effectLst>
                  <a:outerShdw blurRad="38100" dist="38100" dir="2700000" algn="tl">
                    <a:srgbClr val="C0C0C0"/>
                  </a:outerShdw>
                </a:effectLst>
                <a:latin typeface="Arial" charset="0"/>
              </a:rPr>
              <a:t>« Колледж сервиса и туризма»</a:t>
            </a:r>
            <a:br>
              <a:rPr lang="ru-RU" sz="2000" b="1" i="1" smtClean="0">
                <a:effectLst>
                  <a:outerShdw blurRad="38100" dist="38100" dir="2700000" algn="tl">
                    <a:srgbClr val="C0C0C0"/>
                  </a:outerShdw>
                </a:effectLst>
                <a:latin typeface="Arial" charset="0"/>
              </a:rPr>
            </a:br>
            <a:r>
              <a:rPr lang="ru-RU" sz="2000" b="1" i="1" smtClean="0">
                <a:effectLst>
                  <a:outerShdw blurRad="38100" dist="38100" dir="2700000" algn="tl">
                    <a:srgbClr val="C0C0C0"/>
                  </a:outerShdw>
                </a:effectLst>
                <a:latin typeface="Arial" charset="0"/>
              </a:rPr>
              <a:t>Спиридонова Наталья Юрьевна </a:t>
            </a:r>
          </a:p>
        </p:txBody>
      </p:sp>
    </p:spTree>
  </p:cSld>
  <p:clrMapOvr>
    <a:masterClrMapping/>
  </p:clrMapOvr>
  <p:transition advTm="2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1"/>
          <p:cNvSpPr>
            <a:spLocks noGrp="1"/>
          </p:cNvSpPr>
          <p:nvPr>
            <p:ph type="sldNum" sz="quarter" idx="12"/>
          </p:nvPr>
        </p:nvSpPr>
        <p:spPr/>
        <p:txBody>
          <a:bodyPr/>
          <a:lstStyle/>
          <a:p>
            <a:pPr>
              <a:defRPr/>
            </a:pPr>
            <a:fld id="{A84A6ED4-65C5-4D8B-8823-22AF1E93FC3F}" type="slidenum">
              <a:rPr lang="ru-RU"/>
              <a:pPr>
                <a:defRPr/>
              </a:pPr>
              <a:t>10</a:t>
            </a:fld>
            <a:endParaRPr lang="ru-RU"/>
          </a:p>
        </p:txBody>
      </p:sp>
      <p:graphicFrame>
        <p:nvGraphicFramePr>
          <p:cNvPr id="4" name="Схема 3"/>
          <p:cNvGraphicFramePr/>
          <p:nvPr/>
        </p:nvGraphicFramePr>
        <p:xfrm>
          <a:off x="1142976" y="500042"/>
          <a:ext cx="7643866"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1"/>
          <p:cNvSpPr>
            <a:spLocks noGrp="1"/>
          </p:cNvSpPr>
          <p:nvPr>
            <p:ph type="sldNum" sz="quarter" idx="12"/>
          </p:nvPr>
        </p:nvSpPr>
        <p:spPr/>
        <p:txBody>
          <a:bodyPr/>
          <a:lstStyle/>
          <a:p>
            <a:pPr>
              <a:defRPr/>
            </a:pPr>
            <a:fld id="{53F5194C-A926-4A7E-A17D-0DD083BDD054}" type="slidenum">
              <a:rPr lang="ru-RU"/>
              <a:pPr>
                <a:defRPr/>
              </a:pPr>
              <a:t>11</a:t>
            </a:fld>
            <a:endParaRPr lang="ru-RU"/>
          </a:p>
        </p:txBody>
      </p:sp>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b="1" i="1" dirty="0" smtClean="0">
                <a:solidFill>
                  <a:schemeClr val="tx2">
                    <a:satMod val="130000"/>
                  </a:schemeClr>
                </a:solidFill>
              </a:rPr>
              <a:t>Коммуникации в сфере маркетинга услуг: реклама, PR</a:t>
            </a:r>
            <a:endParaRPr lang="ru-RU" b="1" i="1" dirty="0">
              <a:solidFill>
                <a:schemeClr val="tx2">
                  <a:satMod val="130000"/>
                </a:schemeClr>
              </a:solidFill>
            </a:endParaRPr>
          </a:p>
        </p:txBody>
      </p:sp>
      <p:sp>
        <p:nvSpPr>
          <p:cNvPr id="24579" name="Содержимое 2"/>
          <p:cNvSpPr>
            <a:spLocks noGrp="1"/>
          </p:cNvSpPr>
          <p:nvPr>
            <p:ph idx="1"/>
          </p:nvPr>
        </p:nvSpPr>
        <p:spPr>
          <a:xfrm>
            <a:off x="1285875" y="1643063"/>
            <a:ext cx="7497763" cy="4800600"/>
          </a:xfrm>
        </p:spPr>
        <p:txBody>
          <a:bodyPr/>
          <a:lstStyle/>
          <a:p>
            <a:pPr eaLnBrk="1" hangingPunct="1"/>
            <a:r>
              <a:rPr lang="ru-RU" sz="3600" i="1" smtClean="0"/>
              <a:t>Не менее важное значение при исследовании маркетинга в сфере услуг занимает коммуникативная политика, которая работает непосредственно с потребителями, изучая их желания и потребности и формирует положительный имидж предприятия.</a:t>
            </a:r>
          </a:p>
        </p:txBody>
      </p:sp>
      <p:sp>
        <p:nvSpPr>
          <p:cNvPr id="4" name="TextBox 3"/>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2"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1"/>
          <p:cNvSpPr>
            <a:spLocks noGrp="1"/>
          </p:cNvSpPr>
          <p:nvPr>
            <p:ph type="sldNum" sz="quarter" idx="12"/>
          </p:nvPr>
        </p:nvSpPr>
        <p:spPr/>
        <p:txBody>
          <a:bodyPr/>
          <a:lstStyle/>
          <a:p>
            <a:pPr>
              <a:defRPr/>
            </a:pPr>
            <a:fld id="{929034F7-DD7B-4F6F-9896-87EC1AECC0AE}" type="slidenum">
              <a:rPr lang="ru-RU"/>
              <a:pPr>
                <a:defRPr/>
              </a:pPr>
              <a:t>12</a:t>
            </a:fld>
            <a:endParaRPr lang="ru-RU"/>
          </a:p>
        </p:txBody>
      </p:sp>
      <p:graphicFrame>
        <p:nvGraphicFramePr>
          <p:cNvPr id="4" name="Схема 3"/>
          <p:cNvGraphicFramePr/>
          <p:nvPr/>
        </p:nvGraphicFramePr>
        <p:xfrm>
          <a:off x="1071538" y="0"/>
          <a:ext cx="8072462"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1"/>
          <p:cNvSpPr>
            <a:spLocks noGrp="1"/>
          </p:cNvSpPr>
          <p:nvPr>
            <p:ph type="sldNum" sz="quarter" idx="12"/>
          </p:nvPr>
        </p:nvSpPr>
        <p:spPr/>
        <p:txBody>
          <a:bodyPr/>
          <a:lstStyle/>
          <a:p>
            <a:pPr>
              <a:defRPr/>
            </a:pPr>
            <a:fld id="{BE55F5A4-FE1F-4E23-8B86-CB0415A97A5A}" type="slidenum">
              <a:rPr lang="ru-RU"/>
              <a:pPr>
                <a:defRPr/>
              </a:pPr>
              <a:t>13</a:t>
            </a:fld>
            <a:endParaRPr lang="ru-RU"/>
          </a:p>
        </p:txBody>
      </p:sp>
      <p:sp>
        <p:nvSpPr>
          <p:cNvPr id="2" name="Заголовок 1"/>
          <p:cNvSpPr>
            <a:spLocks noGrp="1"/>
          </p:cNvSpPr>
          <p:nvPr>
            <p:ph type="title"/>
          </p:nvPr>
        </p:nvSpPr>
        <p:spPr/>
        <p:txBody>
          <a:bodyPr>
            <a:noAutofit/>
          </a:bodyPr>
          <a:lstStyle/>
          <a:p>
            <a:pPr eaLnBrk="1" fontAlgn="auto" hangingPunct="1">
              <a:spcAft>
                <a:spcPts val="0"/>
              </a:spcAft>
              <a:defRPr/>
            </a:pPr>
            <a:r>
              <a:rPr lang="ru-RU" sz="2800" b="1" i="1" dirty="0" smtClean="0">
                <a:solidFill>
                  <a:schemeClr val="tx2">
                    <a:satMod val="130000"/>
                  </a:schemeClr>
                </a:solidFill>
              </a:rPr>
              <a:t>В сфере услуг, учитывая их специфику и социальную направленность, можно выделить два аспекта коммуникативной деятельности</a:t>
            </a:r>
            <a:endParaRPr lang="ru-RU" sz="2800" b="1" i="1" dirty="0">
              <a:solidFill>
                <a:schemeClr val="tx2">
                  <a:satMod val="130000"/>
                </a:schemeClr>
              </a:solidFill>
            </a:endParaRPr>
          </a:p>
        </p:txBody>
      </p:sp>
      <p:graphicFrame>
        <p:nvGraphicFramePr>
          <p:cNvPr id="6" name="Схема 5"/>
          <p:cNvGraphicFramePr/>
          <p:nvPr/>
        </p:nvGraphicFramePr>
        <p:xfrm>
          <a:off x="1428728" y="1785926"/>
          <a:ext cx="7143800"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1"/>
          <p:cNvSpPr>
            <a:spLocks noGrp="1"/>
          </p:cNvSpPr>
          <p:nvPr>
            <p:ph type="sldNum" sz="quarter" idx="12"/>
          </p:nvPr>
        </p:nvSpPr>
        <p:spPr/>
        <p:txBody>
          <a:bodyPr/>
          <a:lstStyle/>
          <a:p>
            <a:pPr>
              <a:defRPr/>
            </a:pPr>
            <a:fld id="{C24D0D24-1E85-42A1-BF15-B90F8C665B9D}" type="slidenum">
              <a:rPr lang="ru-RU"/>
              <a:pPr>
                <a:defRPr/>
              </a:pPr>
              <a:t>14</a:t>
            </a:fld>
            <a:endParaRPr lang="ru-RU"/>
          </a:p>
        </p:txBody>
      </p:sp>
      <p:sp>
        <p:nvSpPr>
          <p:cNvPr id="27650" name="Заголовок 1"/>
          <p:cNvSpPr>
            <a:spLocks noGrp="1"/>
          </p:cNvSpPr>
          <p:nvPr>
            <p:ph idx="1"/>
          </p:nvPr>
        </p:nvSpPr>
        <p:spPr>
          <a:xfrm>
            <a:off x="1435100" y="500063"/>
            <a:ext cx="7499350" cy="5748337"/>
          </a:xfrm>
        </p:spPr>
        <p:txBody>
          <a:bodyPr/>
          <a:lstStyle/>
          <a:p>
            <a:pPr eaLnBrk="1" hangingPunct="1">
              <a:buFont typeface="Wingdings 2" pitchFamily="18" charset="2"/>
              <a:buNone/>
            </a:pPr>
            <a:r>
              <a:rPr lang="ru-RU" sz="2000" b="1" i="1" smtClean="0"/>
              <a:t>У маркетинга услуг есть свои отличительные особенности, которые выделяют его из маркетинга товаров в отдельную сферу деятельности.</a:t>
            </a:r>
          </a:p>
          <a:p>
            <a:pPr eaLnBrk="1" hangingPunct="1"/>
            <a:endParaRPr lang="ru-RU" sz="2000" b="1" i="1" smtClean="0"/>
          </a:p>
          <a:p>
            <a:pPr eaLnBrk="1" hangingPunct="1">
              <a:buFont typeface="Wingdings 2" pitchFamily="18" charset="2"/>
              <a:buNone/>
            </a:pPr>
            <a:r>
              <a:rPr lang="ru-RU" sz="2000" b="1" i="1" smtClean="0"/>
              <a:t>В последнее время сфера услуг в России стала заметно развиваться. Это связано как с усложнением производства, так и с насыщением рынка товарами повседневного спроса.</a:t>
            </a:r>
          </a:p>
          <a:p>
            <a:pPr eaLnBrk="1" hangingPunct="1"/>
            <a:endParaRPr lang="ru-RU" sz="2000" b="1" i="1" smtClean="0"/>
          </a:p>
          <a:p>
            <a:pPr eaLnBrk="1" hangingPunct="1">
              <a:buFont typeface="Wingdings 2" pitchFamily="18" charset="2"/>
              <a:buNone/>
            </a:pPr>
            <a:r>
              <a:rPr lang="ru-RU" sz="2000" b="1" i="1" smtClean="0"/>
              <a:t>Услуги обладают определёнными характеристиками, отличающими их от товара. К таким относятся: несохроняемость, неотделимость от источника, неосязаемость, непостоянство качества и т.д., которые делают необходимым осуществление альтернативной маркетинговой деятельности.</a:t>
            </a:r>
          </a:p>
        </p:txBody>
      </p:sp>
      <p:sp>
        <p:nvSpPr>
          <p:cNvPr id="6" name="TextBox 5"/>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2"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1"/>
          <p:cNvSpPr>
            <a:spLocks noGrp="1"/>
          </p:cNvSpPr>
          <p:nvPr>
            <p:ph type="sldNum" sz="quarter" idx="12"/>
          </p:nvPr>
        </p:nvSpPr>
        <p:spPr/>
        <p:txBody>
          <a:bodyPr/>
          <a:lstStyle/>
          <a:p>
            <a:pPr>
              <a:defRPr/>
            </a:pPr>
            <a:fld id="{00D99C41-D07E-489A-AE4F-CBF7BD6B2F10}" type="slidenum">
              <a:rPr lang="ru-RU"/>
              <a:pPr>
                <a:defRPr/>
              </a:pPr>
              <a:t>2</a:t>
            </a:fld>
            <a:endParaRPr lang="ru-RU"/>
          </a:p>
        </p:txBody>
      </p:sp>
      <p:sp>
        <p:nvSpPr>
          <p:cNvPr id="2" name="Заголовок 1"/>
          <p:cNvSpPr>
            <a:spLocks noGrp="1"/>
          </p:cNvSpPr>
          <p:nvPr>
            <p:ph type="title"/>
          </p:nvPr>
        </p:nvSpPr>
        <p:spPr>
          <a:xfrm>
            <a:off x="1285875" y="0"/>
            <a:ext cx="7497763" cy="1143000"/>
          </a:xfrm>
        </p:spPr>
        <p:txBody>
          <a:bodyPr/>
          <a:lstStyle/>
          <a:p>
            <a:pPr eaLnBrk="1" fontAlgn="auto" hangingPunct="1">
              <a:spcAft>
                <a:spcPts val="0"/>
              </a:spcAft>
              <a:defRPr/>
            </a:pPr>
            <a:r>
              <a:rPr lang="ru-RU" dirty="0" smtClean="0">
                <a:solidFill>
                  <a:schemeClr val="tx2">
                    <a:satMod val="130000"/>
                  </a:schemeClr>
                </a:solidFill>
              </a:rPr>
              <a:t>Введение</a:t>
            </a:r>
            <a:endParaRPr lang="ru-RU" dirty="0">
              <a:solidFill>
                <a:schemeClr val="tx2">
                  <a:satMod val="130000"/>
                </a:schemeClr>
              </a:solidFill>
            </a:endParaRPr>
          </a:p>
        </p:txBody>
      </p:sp>
      <p:graphicFrame>
        <p:nvGraphicFramePr>
          <p:cNvPr id="7" name="Схема 6"/>
          <p:cNvGraphicFramePr/>
          <p:nvPr/>
        </p:nvGraphicFramePr>
        <p:xfrm>
          <a:off x="1071538" y="1000108"/>
          <a:ext cx="7215238"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1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1"/>
          <p:cNvSpPr>
            <a:spLocks noGrp="1"/>
          </p:cNvSpPr>
          <p:nvPr>
            <p:ph type="sldNum" sz="quarter" idx="12"/>
          </p:nvPr>
        </p:nvSpPr>
        <p:spPr/>
        <p:txBody>
          <a:bodyPr/>
          <a:lstStyle/>
          <a:p>
            <a:pPr>
              <a:defRPr/>
            </a:pPr>
            <a:fld id="{B23FF9CF-FD2D-411D-8292-58E01D136557}" type="slidenum">
              <a:rPr lang="ru-RU"/>
              <a:pPr>
                <a:defRPr/>
              </a:pPr>
              <a:t>3</a:t>
            </a:fld>
            <a:endParaRPr lang="ru-RU"/>
          </a:p>
        </p:txBody>
      </p:sp>
      <p:sp>
        <p:nvSpPr>
          <p:cNvPr id="2" name="Заголовок 1"/>
          <p:cNvSpPr>
            <a:spLocks noGrp="1"/>
          </p:cNvSpPr>
          <p:nvPr>
            <p:ph type="title"/>
          </p:nvPr>
        </p:nvSpPr>
        <p:spPr>
          <a:xfrm>
            <a:off x="1143000" y="142875"/>
            <a:ext cx="7497763" cy="1143000"/>
          </a:xfrm>
        </p:spPr>
        <p:txBody>
          <a:bodyPr>
            <a:normAutofit fontScale="90000"/>
          </a:bodyPr>
          <a:lstStyle/>
          <a:p>
            <a:pPr eaLnBrk="1" fontAlgn="auto" hangingPunct="1">
              <a:spcAft>
                <a:spcPts val="0"/>
              </a:spcAft>
              <a:defRPr/>
            </a:pPr>
            <a:r>
              <a:rPr lang="ru-RU" dirty="0" smtClean="0">
                <a:solidFill>
                  <a:schemeClr val="tx2">
                    <a:satMod val="130000"/>
                  </a:schemeClr>
                </a:solidFill>
              </a:rPr>
              <a:t>Теоретические аспекты маркетинга услуг</a:t>
            </a:r>
            <a:endParaRPr lang="ru-RU" dirty="0">
              <a:solidFill>
                <a:schemeClr val="tx2">
                  <a:satMod val="130000"/>
                </a:schemeClr>
              </a:solidFill>
            </a:endParaRPr>
          </a:p>
        </p:txBody>
      </p:sp>
      <p:sp>
        <p:nvSpPr>
          <p:cNvPr id="16387" name="Содержимое 2"/>
          <p:cNvSpPr>
            <a:spLocks noGrp="1"/>
          </p:cNvSpPr>
          <p:nvPr>
            <p:ph idx="1"/>
          </p:nvPr>
        </p:nvSpPr>
        <p:spPr>
          <a:xfrm>
            <a:off x="1143000" y="1428750"/>
            <a:ext cx="7786688" cy="5214938"/>
          </a:xfrm>
        </p:spPr>
        <p:txBody>
          <a:bodyPr/>
          <a:lstStyle/>
          <a:p>
            <a:pPr eaLnBrk="1" hangingPunct="1"/>
            <a:r>
              <a:rPr lang="ru-RU" b="1" i="1" smtClean="0"/>
              <a:t>Основные положения маркетинга услуг и его особенности</a:t>
            </a:r>
            <a:endParaRPr lang="en-US" b="1" i="1" smtClean="0"/>
          </a:p>
          <a:p>
            <a:pPr eaLnBrk="1" hangingPunct="1"/>
            <a:r>
              <a:rPr lang="ru-RU" sz="2400" smtClean="0"/>
              <a:t>Маркетинг в сфере услуг в отличие от маркетинга в промышленности и торговле имеет свои отличительные особенности, что позволяет рассматривать сферу услуг как самостоятельное направление на товарном рынке. Для сферы услуг характерны определенные методы их формирования, планирования, развития, что позволяет предприятиям сферы услуг решать свои текущие и перспективные задачи, осваивать новые рынки и создавать новый вид услуг в соответствии с растущими требованиями рынка</a:t>
            </a:r>
          </a:p>
        </p:txBody>
      </p:sp>
      <p:sp>
        <p:nvSpPr>
          <p:cNvPr id="4" name="TextBox 3"/>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2"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1"/>
          <p:cNvSpPr>
            <a:spLocks noGrp="1"/>
          </p:cNvSpPr>
          <p:nvPr>
            <p:ph type="sldNum" sz="quarter" idx="12"/>
          </p:nvPr>
        </p:nvSpPr>
        <p:spPr/>
        <p:txBody>
          <a:bodyPr/>
          <a:lstStyle/>
          <a:p>
            <a:pPr>
              <a:defRPr/>
            </a:pPr>
            <a:fld id="{6391D772-B6E5-4B7E-A836-1F8078A742E9}" type="slidenum">
              <a:rPr lang="ru-RU"/>
              <a:pPr>
                <a:defRPr/>
              </a:pPr>
              <a:t>4</a:t>
            </a:fld>
            <a:endParaRPr lang="ru-RU"/>
          </a:p>
        </p:txBody>
      </p:sp>
      <p:sp>
        <p:nvSpPr>
          <p:cNvPr id="2" name="Заголовок 1"/>
          <p:cNvSpPr>
            <a:spLocks noGrp="1"/>
          </p:cNvSpPr>
          <p:nvPr>
            <p:ph type="title"/>
          </p:nvPr>
        </p:nvSpPr>
        <p:spPr/>
        <p:txBody>
          <a:bodyPr/>
          <a:lstStyle/>
          <a:p>
            <a:pPr eaLnBrk="1" fontAlgn="auto" hangingPunct="1">
              <a:spcAft>
                <a:spcPts val="0"/>
              </a:spcAft>
              <a:defRPr/>
            </a:pPr>
            <a:r>
              <a:rPr lang="ru-RU" sz="2400" b="1" i="1" dirty="0" smtClean="0">
                <a:solidFill>
                  <a:schemeClr val="tx2">
                    <a:satMod val="130000"/>
                  </a:schemeClr>
                </a:solidFill>
              </a:rPr>
              <a:t>За годы исследований были предложены различные модели маркетинга услуг. К таким относятся:</a:t>
            </a:r>
            <a:endParaRPr lang="ru-RU" sz="2400" b="1" i="1" dirty="0">
              <a:solidFill>
                <a:schemeClr val="tx2">
                  <a:satMod val="130000"/>
                </a:schemeClr>
              </a:solidFill>
            </a:endParaRPr>
          </a:p>
        </p:txBody>
      </p:sp>
      <p:graphicFrame>
        <p:nvGraphicFramePr>
          <p:cNvPr id="4" name="Схема 3"/>
          <p:cNvGraphicFramePr/>
          <p:nvPr/>
        </p:nvGraphicFramePr>
        <p:xfrm>
          <a:off x="1524000" y="1397000"/>
          <a:ext cx="7048528" cy="5103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1"/>
          <p:cNvSpPr>
            <a:spLocks noGrp="1"/>
          </p:cNvSpPr>
          <p:nvPr>
            <p:ph type="sldNum" sz="quarter" idx="12"/>
          </p:nvPr>
        </p:nvSpPr>
        <p:spPr/>
        <p:txBody>
          <a:bodyPr/>
          <a:lstStyle/>
          <a:p>
            <a:pPr>
              <a:defRPr/>
            </a:pPr>
            <a:fld id="{FA0BB9BA-B7C9-4A42-A87F-81D33C5235EA}" type="slidenum">
              <a:rPr lang="ru-RU"/>
              <a:pPr>
                <a:defRPr/>
              </a:pPr>
              <a:t>5</a:t>
            </a:fld>
            <a:endParaRPr lang="ru-RU"/>
          </a:p>
        </p:txBody>
      </p:sp>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b="1" i="1" dirty="0" smtClean="0">
                <a:solidFill>
                  <a:schemeClr val="tx2">
                    <a:satMod val="130000"/>
                  </a:schemeClr>
                </a:solidFill>
              </a:rPr>
              <a:t>Классификация услуг и их отличительные черты</a:t>
            </a:r>
            <a:endParaRPr lang="ru-RU" b="1" i="1" dirty="0">
              <a:solidFill>
                <a:schemeClr val="tx2">
                  <a:satMod val="130000"/>
                </a:schemeClr>
              </a:solidFill>
            </a:endParaRPr>
          </a:p>
        </p:txBody>
      </p:sp>
      <p:graphicFrame>
        <p:nvGraphicFramePr>
          <p:cNvPr id="4" name="Схема 3"/>
          <p:cNvGraphicFramePr/>
          <p:nvPr/>
        </p:nvGraphicFramePr>
        <p:xfrm>
          <a:off x="1524000" y="1397000"/>
          <a:ext cx="7048528" cy="4746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1"/>
          <p:cNvSpPr>
            <a:spLocks noGrp="1"/>
          </p:cNvSpPr>
          <p:nvPr>
            <p:ph type="sldNum" sz="quarter" idx="12"/>
          </p:nvPr>
        </p:nvSpPr>
        <p:spPr/>
        <p:txBody>
          <a:bodyPr/>
          <a:lstStyle/>
          <a:p>
            <a:pPr>
              <a:defRPr/>
            </a:pPr>
            <a:fld id="{D07C219F-F374-4E1C-AE92-C6DE99B3B107}" type="slidenum">
              <a:rPr lang="ru-RU"/>
              <a:pPr>
                <a:defRPr/>
              </a:pPr>
              <a:t>6</a:t>
            </a:fld>
            <a:endParaRPr lang="ru-RU"/>
          </a:p>
        </p:txBody>
      </p:sp>
      <p:graphicFrame>
        <p:nvGraphicFramePr>
          <p:cNvPr id="6" name="Схема 5"/>
          <p:cNvGraphicFramePr/>
          <p:nvPr/>
        </p:nvGraphicFramePr>
        <p:xfrm>
          <a:off x="1524000" y="1397000"/>
          <a:ext cx="7191404"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Нашивка 7"/>
          <p:cNvSpPr/>
          <p:nvPr/>
        </p:nvSpPr>
        <p:spPr>
          <a:xfrm>
            <a:off x="1571604" y="500042"/>
            <a:ext cx="6715172" cy="913260"/>
          </a:xfrm>
          <a:prstGeom prst="chevron">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ru-RU" b="1" i="1" dirty="0">
                <a:solidFill>
                  <a:sysClr val="windowText" lastClr="000000"/>
                </a:solidFill>
              </a:rPr>
              <a:t>Наличие различного рода услуг в сфере производства и обращения позволяет классифицировать их на пять групп</a:t>
            </a:r>
          </a:p>
        </p:txBody>
      </p:sp>
      <p:sp>
        <p:nvSpPr>
          <p:cNvPr id="10" name="TextBox 9"/>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1"/>
          <p:cNvSpPr>
            <a:spLocks noGrp="1"/>
          </p:cNvSpPr>
          <p:nvPr>
            <p:ph type="sldNum" sz="quarter" idx="12"/>
          </p:nvPr>
        </p:nvSpPr>
        <p:spPr/>
        <p:txBody>
          <a:bodyPr/>
          <a:lstStyle/>
          <a:p>
            <a:pPr>
              <a:defRPr/>
            </a:pPr>
            <a:fld id="{33A2602C-D5F3-4629-8824-E99184263115}" type="slidenum">
              <a:rPr lang="ru-RU"/>
              <a:pPr>
                <a:defRPr/>
              </a:pPr>
              <a:t>7</a:t>
            </a:fld>
            <a:endParaRPr lang="ru-RU"/>
          </a:p>
        </p:txBody>
      </p:sp>
      <p:sp>
        <p:nvSpPr>
          <p:cNvPr id="2" name="Заголовок 1"/>
          <p:cNvSpPr>
            <a:spLocks noGrp="1"/>
          </p:cNvSpPr>
          <p:nvPr>
            <p:ph type="title"/>
          </p:nvPr>
        </p:nvSpPr>
        <p:spPr>
          <a:xfrm>
            <a:off x="1000125" y="274638"/>
            <a:ext cx="8143875" cy="1143000"/>
          </a:xfrm>
        </p:spPr>
        <p:txBody>
          <a:bodyPr>
            <a:normAutofit fontScale="90000"/>
          </a:bodyPr>
          <a:lstStyle/>
          <a:p>
            <a:pPr eaLnBrk="1" fontAlgn="auto" hangingPunct="1">
              <a:spcAft>
                <a:spcPts val="0"/>
              </a:spcAft>
              <a:defRPr/>
            </a:pPr>
            <a:r>
              <a:rPr lang="ru-RU" b="1" i="1" dirty="0" smtClean="0">
                <a:solidFill>
                  <a:schemeClr val="tx2">
                    <a:satMod val="130000"/>
                  </a:schemeClr>
                </a:solidFill>
              </a:rPr>
              <a:t>Отличительные характеристики услуг в теории маркетинга</a:t>
            </a:r>
            <a:endParaRPr lang="ru-RU" b="1" i="1" dirty="0">
              <a:solidFill>
                <a:schemeClr val="tx2">
                  <a:satMod val="130000"/>
                </a:schemeClr>
              </a:solidFill>
            </a:endParaRPr>
          </a:p>
        </p:txBody>
      </p:sp>
      <p:graphicFrame>
        <p:nvGraphicFramePr>
          <p:cNvPr id="4" name="Схема 3"/>
          <p:cNvGraphicFramePr/>
          <p:nvPr/>
        </p:nvGraphicFramePr>
        <p:xfrm>
          <a:off x="1000100" y="1357298"/>
          <a:ext cx="81439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1"/>
          <p:cNvSpPr>
            <a:spLocks noGrp="1"/>
          </p:cNvSpPr>
          <p:nvPr>
            <p:ph type="sldNum" sz="quarter" idx="12"/>
          </p:nvPr>
        </p:nvSpPr>
        <p:spPr/>
        <p:txBody>
          <a:bodyPr/>
          <a:lstStyle/>
          <a:p>
            <a:pPr>
              <a:defRPr/>
            </a:pPr>
            <a:fld id="{5A725297-27F0-44F8-9BB4-080C1161AD0B}" type="slidenum">
              <a:rPr lang="ru-RU"/>
              <a:pPr>
                <a:defRPr/>
              </a:pPr>
              <a:t>8</a:t>
            </a:fld>
            <a:endParaRPr lang="ru-RU"/>
          </a:p>
        </p:txBody>
      </p:sp>
      <p:sp>
        <p:nvSpPr>
          <p:cNvPr id="2" name="Заголовок 1"/>
          <p:cNvSpPr>
            <a:spLocks noGrp="1"/>
          </p:cNvSpPr>
          <p:nvPr>
            <p:ph type="title"/>
          </p:nvPr>
        </p:nvSpPr>
        <p:spPr>
          <a:xfrm>
            <a:off x="1000125" y="274638"/>
            <a:ext cx="7934325" cy="1143000"/>
          </a:xfrm>
        </p:spPr>
        <p:txBody>
          <a:bodyPr>
            <a:normAutofit fontScale="90000"/>
          </a:bodyPr>
          <a:lstStyle/>
          <a:p>
            <a:pPr eaLnBrk="1" fontAlgn="auto" hangingPunct="1">
              <a:spcAft>
                <a:spcPts val="0"/>
              </a:spcAft>
              <a:defRPr/>
            </a:pPr>
            <a:r>
              <a:rPr lang="ru-RU" b="1" i="1" dirty="0" smtClean="0">
                <a:solidFill>
                  <a:schemeClr val="tx2">
                    <a:satMod val="130000"/>
                  </a:schemeClr>
                </a:solidFill>
              </a:rPr>
              <a:t>Конкуренция в сфере маркетинга услуг</a:t>
            </a:r>
            <a:endParaRPr lang="ru-RU" b="1" i="1" dirty="0">
              <a:solidFill>
                <a:schemeClr val="tx2">
                  <a:satMod val="130000"/>
                </a:schemeClr>
              </a:solidFill>
            </a:endParaRPr>
          </a:p>
        </p:txBody>
      </p:sp>
      <p:sp>
        <p:nvSpPr>
          <p:cNvPr id="21507" name="Содержимое 2"/>
          <p:cNvSpPr>
            <a:spLocks noGrp="1"/>
          </p:cNvSpPr>
          <p:nvPr>
            <p:ph idx="1"/>
          </p:nvPr>
        </p:nvSpPr>
        <p:spPr>
          <a:xfrm>
            <a:off x="1143000" y="1714500"/>
            <a:ext cx="7791450" cy="4800600"/>
          </a:xfrm>
        </p:spPr>
        <p:txBody>
          <a:bodyPr/>
          <a:lstStyle/>
          <a:p>
            <a:pPr eaLnBrk="1" hangingPunct="1"/>
            <a:r>
              <a:rPr lang="ru-RU" sz="3400" i="1" smtClean="0"/>
              <a:t>Немаловажное значение при исследовании маркетинга услуг играет изучение конкуренции в сфере услуг, его виды, особенности, влияние на деятельность предприятия.</a:t>
            </a:r>
          </a:p>
          <a:p>
            <a:pPr eaLnBrk="1" hangingPunct="1">
              <a:buFont typeface="Wingdings 2" pitchFamily="18" charset="2"/>
              <a:buNone/>
            </a:pPr>
            <a:r>
              <a:rPr lang="ru-RU" sz="3400" i="1" smtClean="0"/>
              <a:t>   В сфере производства и услуг на товарном рынке различают видовую, функциональную и маркетинговую конкуренцию</a:t>
            </a:r>
          </a:p>
        </p:txBody>
      </p:sp>
      <p:sp>
        <p:nvSpPr>
          <p:cNvPr id="4" name="TextBox 3"/>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2"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1"/>
          <p:cNvSpPr>
            <a:spLocks noGrp="1"/>
          </p:cNvSpPr>
          <p:nvPr>
            <p:ph type="sldNum" sz="quarter" idx="12"/>
          </p:nvPr>
        </p:nvSpPr>
        <p:spPr/>
        <p:txBody>
          <a:bodyPr/>
          <a:lstStyle/>
          <a:p>
            <a:pPr>
              <a:defRPr/>
            </a:pPr>
            <a:fld id="{6A41709F-D14E-4898-94DD-23CC6A351DF1}" type="slidenum">
              <a:rPr lang="ru-RU"/>
              <a:pPr>
                <a:defRPr/>
              </a:pPr>
              <a:t>9</a:t>
            </a:fld>
            <a:endParaRPr lang="ru-RU"/>
          </a:p>
        </p:txBody>
      </p:sp>
      <p:graphicFrame>
        <p:nvGraphicFramePr>
          <p:cNvPr id="7" name="Схема 6"/>
          <p:cNvGraphicFramePr/>
          <p:nvPr/>
        </p:nvGraphicFramePr>
        <p:xfrm>
          <a:off x="1071538" y="214290"/>
          <a:ext cx="7715304"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42844" y="6357958"/>
            <a:ext cx="785818" cy="36933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ru-RU" b="1" i="1" u="sng" dirty="0">
                <a:hlinkClick r:id="rId6" action="ppaction://hlinksldjump"/>
              </a:rPr>
              <a:t>меню</a:t>
            </a:r>
            <a:endParaRPr lang="ru-RU" b="1" i="1" u="sng" dirty="0"/>
          </a:p>
        </p:txBody>
      </p:sp>
    </p:spTree>
  </p:cSld>
  <p:clrMapOvr>
    <a:masterClrMapping/>
  </p:clrMapOvr>
  <p:transition advTm="10000">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104</TotalTime>
  <Words>285</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14</vt:i4>
      </vt:variant>
    </vt:vector>
  </HeadingPairs>
  <TitlesOfParts>
    <vt:vector size="27" baseType="lpstr">
      <vt:lpstr>Arial</vt:lpstr>
      <vt:lpstr>Corbel</vt:lpstr>
      <vt:lpstr>Wingdings 2</vt:lpstr>
      <vt:lpstr>Verdana</vt:lpstr>
      <vt:lpstr>Calibri</vt:lpstr>
      <vt:lpstr>Gill Sans MT</vt:lpstr>
      <vt:lpstr>Солнцестояние</vt:lpstr>
      <vt:lpstr>Солнцестояние</vt:lpstr>
      <vt:lpstr>Солнцестояние</vt:lpstr>
      <vt:lpstr>Солнцестояние</vt:lpstr>
      <vt:lpstr>Солнцестояние</vt:lpstr>
      <vt:lpstr>Солнцестояние</vt:lpstr>
      <vt:lpstr>Солнцестояние</vt:lpstr>
      <vt:lpstr> Особенности маркетинга услуг. Преподаватель высшей категории  ГОУ СПО Калининградской области  « Колледж сервиса и туризма» Спиридонова Наталья Юрьевна </vt:lpstr>
      <vt:lpstr>Введение</vt:lpstr>
      <vt:lpstr>Теоретические аспекты маркетинга услуг</vt:lpstr>
      <vt:lpstr>За годы исследований были предложены различные модели маркетинга услуг. К таким относятся:</vt:lpstr>
      <vt:lpstr>Классификация услуг и их отличительные черты</vt:lpstr>
      <vt:lpstr>Слайд 6</vt:lpstr>
      <vt:lpstr>Отличительные характеристики услуг в теории маркетинга</vt:lpstr>
      <vt:lpstr>Конкуренция в сфере маркетинга услуг</vt:lpstr>
      <vt:lpstr>Слайд 9</vt:lpstr>
      <vt:lpstr>Слайд 10</vt:lpstr>
      <vt:lpstr>Коммуникации в сфере маркетинга услуг: реклама, PR</vt:lpstr>
      <vt:lpstr>Слайд 12</vt:lpstr>
      <vt:lpstr>В сфере услуг, учитывая их специфику и социальную направленность, можно выделить два аспекта коммуникативной деятельности</vt:lpstr>
      <vt:lpstr>Слайд 14</vt:lpstr>
    </vt:vector>
  </TitlesOfParts>
  <Company>Melkosoft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маркетинга услуг.</dc:title>
  <dc:creator>Спиридонова Наталья </dc:creator>
  <cp:lastModifiedBy>homka</cp:lastModifiedBy>
  <cp:revision>14</cp:revision>
  <dcterms:created xsi:type="dcterms:W3CDTF">2008-12-18T17:19:07Z</dcterms:created>
  <dcterms:modified xsi:type="dcterms:W3CDTF">2009-01-29T08:45:34Z</dcterms:modified>
</cp:coreProperties>
</file>