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7" r:id="rId2"/>
    <p:sldId id="259" r:id="rId3"/>
    <p:sldId id="260" r:id="rId4"/>
    <p:sldId id="262" r:id="rId5"/>
    <p:sldId id="285" r:id="rId6"/>
    <p:sldId id="263" r:id="rId7"/>
    <p:sldId id="264" r:id="rId8"/>
    <p:sldId id="265" r:id="rId9"/>
    <p:sldId id="270" r:id="rId10"/>
    <p:sldId id="267" r:id="rId11"/>
    <p:sldId id="268" r:id="rId12"/>
    <p:sldId id="269" r:id="rId13"/>
    <p:sldId id="272" r:id="rId14"/>
    <p:sldId id="274" r:id="rId15"/>
    <p:sldId id="275" r:id="rId16"/>
    <p:sldId id="276" r:id="rId17"/>
    <p:sldId id="279" r:id="rId18"/>
    <p:sldId id="280" r:id="rId19"/>
    <p:sldId id="283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301F-0676-49D9-AB36-4F776A50621D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B7FD8A-BAE5-432E-BA04-2E00F053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301F-0676-49D9-AB36-4F776A50621D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FD8A-BAE5-432E-BA04-2E00F053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301F-0676-49D9-AB36-4F776A50621D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FD8A-BAE5-432E-BA04-2E00F053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301F-0676-49D9-AB36-4F776A50621D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B7FD8A-BAE5-432E-BA04-2E00F053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301F-0676-49D9-AB36-4F776A50621D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FD8A-BAE5-432E-BA04-2E00F053F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301F-0676-49D9-AB36-4F776A50621D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FD8A-BAE5-432E-BA04-2E00F053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301F-0676-49D9-AB36-4F776A50621D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B7FD8A-BAE5-432E-BA04-2E00F053F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301F-0676-49D9-AB36-4F776A50621D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FD8A-BAE5-432E-BA04-2E00F053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301F-0676-49D9-AB36-4F776A50621D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FD8A-BAE5-432E-BA04-2E00F053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301F-0676-49D9-AB36-4F776A50621D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FD8A-BAE5-432E-BA04-2E00F053F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301F-0676-49D9-AB36-4F776A50621D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FD8A-BAE5-432E-BA04-2E00F053F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2B301F-0676-49D9-AB36-4F776A50621D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B7FD8A-BAE5-432E-BA04-2E00F053F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357298"/>
            <a:ext cx="7643866" cy="43858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1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000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</a:p>
          <a:p>
            <a:pPr algn="ctr"/>
            <a:endParaRPr lang="ru-RU" sz="6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5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«Самый читающий класс»</a:t>
            </a:r>
          </a:p>
          <a:p>
            <a:pPr algn="ctr"/>
            <a:endParaRPr lang="ru-RU" sz="45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04778"/>
            <a:ext cx="5524552" cy="552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28992" y="6215082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«Серая шейка»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619642" cy="609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28926" y="6357958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«Сказка о царе </a:t>
            </a:r>
            <a:r>
              <a:rPr lang="ru-RU" dirty="0" err="1" smtClean="0"/>
              <a:t>Салтане</a:t>
            </a:r>
            <a:r>
              <a:rPr lang="ru-RU" dirty="0" smtClean="0"/>
              <a:t>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187174" cy="5366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71736" y="6143644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«Сказка о рыбаке и рыбке»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1417"/>
            <a:ext cx="7572468" cy="5679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28926" y="621508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«Аленький цветочек»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856424" cy="5692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868" y="6286520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Дюймовочка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1483"/>
            <a:ext cx="4071966" cy="591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7488" y="6286520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Бременские</a:t>
            </a:r>
            <a:r>
              <a:rPr lang="ru-RU" dirty="0" smtClean="0"/>
              <a:t> музыканты»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883" y="500042"/>
            <a:ext cx="8238021" cy="5277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71802" y="6072206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«Снежная королева»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89052" cy="5535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00166" y="6286520"/>
            <a:ext cx="592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«Золотой ключик, или Приключение Буратино»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286544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14678" y="5857892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«Царевна-лягушка»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876038" cy="588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00298" y="6286520"/>
            <a:ext cx="385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«Каникулы в </a:t>
            </a:r>
            <a:r>
              <a:rPr lang="ru-RU" dirty="0" err="1" smtClean="0"/>
              <a:t>Простоквашино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3429024" cy="5582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43240" y="6215082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Сергей Михалков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000108"/>
            <a:ext cx="5857916" cy="547842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1. Книгочей – это…</a:t>
            </a:r>
          </a:p>
          <a:p>
            <a:r>
              <a:rPr lang="ru-RU" sz="1400" dirty="0" smtClean="0"/>
              <a:t>    а)  библиотекарь</a:t>
            </a:r>
          </a:p>
          <a:p>
            <a:r>
              <a:rPr lang="ru-RU" sz="1400" dirty="0" smtClean="0"/>
              <a:t>    б) любитель книги</a:t>
            </a:r>
          </a:p>
          <a:p>
            <a:r>
              <a:rPr lang="ru-RU" sz="1400" dirty="0" smtClean="0"/>
              <a:t>    в) продавец книги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2. Папирус – это…    </a:t>
            </a:r>
          </a:p>
          <a:p>
            <a:r>
              <a:rPr lang="ru-RU" sz="1400" dirty="0" smtClean="0"/>
              <a:t>    а)  ткань                 </a:t>
            </a:r>
          </a:p>
          <a:p>
            <a:r>
              <a:rPr lang="ru-RU" sz="1400" dirty="0" smtClean="0"/>
              <a:t>    б)  дерево           </a:t>
            </a:r>
          </a:p>
          <a:p>
            <a:r>
              <a:rPr lang="ru-RU" sz="1400" dirty="0" smtClean="0"/>
              <a:t>    в)  травянистое растение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3. Титульный лист – это…</a:t>
            </a:r>
          </a:p>
          <a:p>
            <a:r>
              <a:rPr lang="ru-RU" sz="1400" dirty="0" smtClean="0"/>
              <a:t>    а)  начало книги</a:t>
            </a:r>
          </a:p>
          <a:p>
            <a:r>
              <a:rPr lang="ru-RU" sz="1400" dirty="0" smtClean="0"/>
              <a:t>    б)  середина книги</a:t>
            </a:r>
          </a:p>
          <a:p>
            <a:r>
              <a:rPr lang="ru-RU" sz="1400" dirty="0" smtClean="0"/>
              <a:t>    в) конец книги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4. Как называлось приспособление, которым процарапывали буквы на берестяных грамотах?    </a:t>
            </a:r>
          </a:p>
          <a:p>
            <a:r>
              <a:rPr lang="ru-RU" sz="1400" dirty="0" smtClean="0"/>
              <a:t>    а)  перо</a:t>
            </a:r>
          </a:p>
          <a:p>
            <a:r>
              <a:rPr lang="ru-RU" sz="1400" dirty="0" smtClean="0"/>
              <a:t>     б)  резец</a:t>
            </a:r>
          </a:p>
          <a:p>
            <a:r>
              <a:rPr lang="ru-RU" sz="1400" dirty="0" smtClean="0"/>
              <a:t>     в)  писало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5. Что такое пергамент? </a:t>
            </a:r>
          </a:p>
          <a:p>
            <a:r>
              <a:rPr lang="ru-RU" sz="1400" dirty="0" smtClean="0"/>
              <a:t>    а)  дощечка</a:t>
            </a:r>
          </a:p>
          <a:p>
            <a:r>
              <a:rPr lang="ru-RU" sz="1400" dirty="0" smtClean="0"/>
              <a:t>    б)  бумага</a:t>
            </a:r>
          </a:p>
          <a:p>
            <a:r>
              <a:rPr lang="ru-RU" sz="1400" dirty="0" smtClean="0"/>
              <a:t>    в)  телячья кожа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357166"/>
            <a:ext cx="652614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Конкурс-тест «Из истории книги»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00240"/>
            <a:ext cx="8286808" cy="39703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Не красна книга письмом,                 всегда пригодится.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Грамоте учиться -                              а ума придала.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Написано пером,                                а в несчастье утешает.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Не на пользу читать,                          а красна умом.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Книга мала,                                        как выбираешь друга.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Выбирай книгу так,                            не вырубишь топором.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Книга в счастье украшает,                 если только вершки хватать.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787427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«Пословица недаром молвится»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3536149" y="2536025"/>
            <a:ext cx="1643074" cy="128588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786050" y="2428868"/>
            <a:ext cx="207170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43174" y="3500438"/>
            <a:ext cx="2357454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071802" y="4000504"/>
            <a:ext cx="1857388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43174" y="3500438"/>
            <a:ext cx="2286016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071670" y="2928934"/>
            <a:ext cx="2857520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928926" y="4572008"/>
            <a:ext cx="207170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3357554" y="4000504"/>
            <a:ext cx="214314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396" y="385240"/>
            <a:ext cx="3608554" cy="5799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488" y="6215082"/>
            <a:ext cx="346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Самуил Яковлевич Маршак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3"/>
            <a:ext cx="4357718" cy="572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86050" y="6215082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Ганс</a:t>
            </a:r>
            <a:r>
              <a:rPr lang="ru-RU" dirty="0" smtClean="0"/>
              <a:t> Христиан Андерсен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4929222" cy="578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14612" y="6143644"/>
            <a:ext cx="29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Антон Павлович Чехов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4982024" cy="5544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28926" y="6215082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Агния Львовна </a:t>
            </a:r>
            <a:r>
              <a:rPr lang="ru-RU" dirty="0" err="1" smtClean="0"/>
              <a:t>Барто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522813" cy="5567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00298" y="6072206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Александр Сергеевич Пушкин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681" y="357166"/>
            <a:ext cx="8073847" cy="5597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71736" y="6215082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Винни-Пух</a:t>
            </a:r>
            <a:r>
              <a:rPr lang="ru-RU" dirty="0" smtClean="0"/>
              <a:t> и </a:t>
            </a:r>
            <a:r>
              <a:rPr lang="ru-RU" dirty="0" err="1" smtClean="0"/>
              <a:t>все,все,все</a:t>
            </a:r>
            <a:r>
              <a:rPr lang="ru-RU" dirty="0" smtClean="0"/>
              <a:t>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988" y="247610"/>
            <a:ext cx="7639664" cy="5772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71802" y="6215082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«Дед </a:t>
            </a:r>
            <a:r>
              <a:rPr lang="ru-RU" dirty="0" err="1" smtClean="0"/>
              <a:t>Мазай</a:t>
            </a:r>
            <a:r>
              <a:rPr lang="ru-RU" dirty="0" smtClean="0"/>
              <a:t> и зайцы»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212</TotalTime>
  <Words>171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23</cp:revision>
  <dcterms:created xsi:type="dcterms:W3CDTF">2008-12-08T19:55:56Z</dcterms:created>
  <dcterms:modified xsi:type="dcterms:W3CDTF">2009-01-23T23:15:25Z</dcterms:modified>
</cp:coreProperties>
</file>