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14"/>
  </p:notesMasterIdLst>
  <p:sldIdLst>
    <p:sldId id="256" r:id="rId3"/>
    <p:sldId id="257" r:id="rId4"/>
    <p:sldId id="265" r:id="rId5"/>
    <p:sldId id="258" r:id="rId6"/>
    <p:sldId id="277" r:id="rId7"/>
    <p:sldId id="266" r:id="rId8"/>
    <p:sldId id="260" r:id="rId9"/>
    <p:sldId id="261" r:id="rId10"/>
    <p:sldId id="270" r:id="rId11"/>
    <p:sldId id="271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23" autoAdjust="0"/>
  </p:normalViewPr>
  <p:slideViewPr>
    <p:cSldViewPr>
      <p:cViewPr varScale="1">
        <p:scale>
          <a:sx n="81" d="100"/>
          <a:sy n="81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38784-1B5F-4ABD-88BD-80ED502DC56B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4E33D-C00B-4A81-9B11-1EB34BE9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E33D-C00B-4A81-9B11-1EB34BE9FE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7950EB-D53E-4117-8B88-EC5494156044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8C8A29-6F66-44E9-AB65-6E372B311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1.gif"/><Relationship Id="rId7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6.wmf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9.jpeg"/><Relationship Id="rId7" Type="http://schemas.openxmlformats.org/officeDocument/2006/relationships/image" Target="../media/image22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gif"/><Relationship Id="rId5" Type="http://schemas.openxmlformats.org/officeDocument/2006/relationships/image" Target="../media/image21.wmf"/><Relationship Id="rId4" Type="http://schemas.openxmlformats.org/officeDocument/2006/relationships/image" Target="../media/image20.jpeg"/><Relationship Id="rId9" Type="http://schemas.openxmlformats.org/officeDocument/2006/relationships/image" Target="../media/image2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gif"/><Relationship Id="rId7" Type="http://schemas.openxmlformats.org/officeDocument/2006/relationships/image" Target="../media/image32.jpe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7.gif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29.gif"/><Relationship Id="rId7" Type="http://schemas.openxmlformats.org/officeDocument/2006/relationships/image" Target="../media/image42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14.gif"/><Relationship Id="rId9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Оптическая </a:t>
            </a:r>
            <a:r>
              <a:rPr lang="ru-RU" dirty="0" err="1" smtClean="0"/>
              <a:t>дисграфия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альбом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Учителя-логопеда Юровой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2.Определи местоположение предметов несколькими способами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Ориентировка в пространстве</a:t>
            </a:r>
            <a:endParaRPr lang="ru-RU" sz="2400" dirty="0"/>
          </a:p>
        </p:txBody>
      </p:sp>
      <p:pic>
        <p:nvPicPr>
          <p:cNvPr id="5122" name="Picture 2" descr="C:\Program Files\Microsoft Office\CLIPART\PUB60COR\J0086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285992"/>
            <a:ext cx="1906583" cy="2286016"/>
          </a:xfrm>
          <a:prstGeom prst="rect">
            <a:avLst/>
          </a:prstGeom>
          <a:noFill/>
        </p:spPr>
      </p:pic>
      <p:pic>
        <p:nvPicPr>
          <p:cNvPr id="5123" name="Picture 3" descr="C:\Program Files\Microsoft Office\CLIPART\PUB60COR\J00864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86058"/>
            <a:ext cx="2259898" cy="1500199"/>
          </a:xfrm>
          <a:prstGeom prst="rect">
            <a:avLst/>
          </a:prstGeom>
          <a:noFill/>
        </p:spPr>
      </p:pic>
      <p:pic>
        <p:nvPicPr>
          <p:cNvPr id="5124" name="Picture 4" descr="C:\Program Files\Microsoft Office\CLIPART\PUB60COR\J008642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357430"/>
            <a:ext cx="2214578" cy="2229803"/>
          </a:xfrm>
          <a:prstGeom prst="rect">
            <a:avLst/>
          </a:prstGeom>
          <a:noFill/>
        </p:spPr>
      </p:pic>
      <p:pic>
        <p:nvPicPr>
          <p:cNvPr id="5125" name="Picture 5" descr="C:\Program Files\Microsoft Office\CLIPART\PUB60COR\J008643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643182"/>
            <a:ext cx="2786082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1. Назови каждую букву и её цвет.   </a:t>
            </a:r>
          </a:p>
          <a:p>
            <a:pPr marL="457200" indent="-457200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  А</a:t>
            </a:r>
            <a:r>
              <a:rPr lang="ru-RU" sz="6600" dirty="0" smtClean="0"/>
              <a:t>     </a:t>
            </a:r>
            <a:r>
              <a:rPr lang="ru-RU" sz="6600" dirty="0" smtClean="0">
                <a:solidFill>
                  <a:srgbClr val="00B050"/>
                </a:solidFill>
              </a:rPr>
              <a:t>У</a:t>
            </a:r>
            <a:r>
              <a:rPr lang="ru-RU" sz="6600" dirty="0" smtClean="0"/>
              <a:t>    </a:t>
            </a: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6600" dirty="0" smtClean="0"/>
              <a:t>    </a:t>
            </a:r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6600" dirty="0" smtClean="0"/>
              <a:t>    </a:t>
            </a: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</a:rPr>
              <a:t>Ы    </a:t>
            </a:r>
            <a:r>
              <a:rPr lang="ru-RU" sz="6600" dirty="0" smtClean="0">
                <a:solidFill>
                  <a:srgbClr val="FFFF00"/>
                </a:solidFill>
              </a:rPr>
              <a:t>Л     </a:t>
            </a:r>
            <a:r>
              <a:rPr lang="ru-RU" sz="6600" dirty="0" smtClean="0">
                <a:solidFill>
                  <a:srgbClr val="00B0F0"/>
                </a:solidFill>
              </a:rPr>
              <a:t>Ж    </a:t>
            </a:r>
            <a:r>
              <a:rPr lang="ru-RU" sz="6600" dirty="0" smtClean="0">
                <a:solidFill>
                  <a:srgbClr val="FF0000"/>
                </a:solidFill>
              </a:rPr>
              <a:t>Т</a:t>
            </a:r>
          </a:p>
          <a:p>
            <a:pPr marL="457200" indent="-457200">
              <a:buNone/>
            </a:pPr>
            <a:r>
              <a:rPr lang="ru-RU" sz="6600" dirty="0" smtClean="0"/>
              <a:t>  </a:t>
            </a:r>
            <a:r>
              <a:rPr lang="ru-RU" sz="6600" dirty="0" smtClean="0">
                <a:solidFill>
                  <a:srgbClr val="0070C0"/>
                </a:solidFill>
              </a:rPr>
              <a:t>Э</a:t>
            </a:r>
            <a:r>
              <a:rPr lang="ru-RU" sz="6600" dirty="0" smtClean="0"/>
              <a:t>    М    </a:t>
            </a:r>
            <a:r>
              <a:rPr lang="ru-RU" sz="6600" dirty="0" smtClean="0">
                <a:solidFill>
                  <a:srgbClr val="FF0000"/>
                </a:solidFill>
              </a:rPr>
              <a:t>К</a:t>
            </a:r>
            <a:r>
              <a:rPr lang="ru-RU" sz="6600" dirty="0" smtClean="0"/>
              <a:t>     </a:t>
            </a: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</a:rPr>
              <a:t>Ц</a:t>
            </a:r>
            <a:endParaRPr lang="ru-RU" sz="6600" dirty="0" smtClean="0"/>
          </a:p>
          <a:p>
            <a:pPr marL="457200" indent="-457200">
              <a:buNone/>
            </a:pPr>
            <a:r>
              <a:rPr lang="ru-RU" sz="6600" dirty="0" smtClean="0"/>
              <a:t>  Б    </a:t>
            </a:r>
            <a:r>
              <a:rPr lang="ru-RU" sz="6600" dirty="0" smtClean="0">
                <a:solidFill>
                  <a:srgbClr val="0070C0"/>
                </a:solidFill>
              </a:rPr>
              <a:t>Ч</a:t>
            </a:r>
            <a:r>
              <a:rPr lang="ru-RU" sz="6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6600" dirty="0" smtClean="0"/>
              <a:t>   </a:t>
            </a:r>
            <a:r>
              <a:rPr lang="ru-RU" sz="6600" dirty="0" smtClean="0">
                <a:solidFill>
                  <a:srgbClr val="00B050"/>
                </a:solidFill>
              </a:rPr>
              <a:t>Ш</a:t>
            </a:r>
            <a:r>
              <a:rPr lang="ru-RU" sz="6600" dirty="0" smtClean="0"/>
              <a:t>     </a:t>
            </a:r>
            <a:r>
              <a:rPr lang="ru-RU" sz="6600" dirty="0" smtClean="0">
                <a:solidFill>
                  <a:srgbClr val="FF0000"/>
                </a:solidFill>
              </a:rPr>
              <a:t>В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Зрительно-моторная координация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1. Цвет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2.Форма  предмета.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3.Ориентировка в пространстве.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Зрительно-моторная координация.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Оптическая </a:t>
            </a:r>
            <a:r>
              <a:rPr lang="ru-RU" sz="3600" dirty="0" err="1" smtClean="0"/>
              <a:t>дисграфия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альбом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dirty="0" smtClean="0"/>
              <a:t>1.Назови цвет каждого предмета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Цвет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7" name="Picture 3" descr="C:\Documents and Settings\Ученик.№5\Мои документы\Юрова рисунки\FD0041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643050"/>
            <a:ext cx="1185871" cy="1285884"/>
          </a:xfrm>
          <a:prstGeom prst="rect">
            <a:avLst/>
          </a:prstGeom>
          <a:noFill/>
        </p:spPr>
      </p:pic>
      <p:pic>
        <p:nvPicPr>
          <p:cNvPr id="1028" name="Picture 4" descr="C:\Documents and Settings\Ученик.№5\Мои документы\Юрова рисунки\J03829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428736"/>
            <a:ext cx="2100276" cy="1500198"/>
          </a:xfrm>
          <a:prstGeom prst="rect">
            <a:avLst/>
          </a:prstGeom>
          <a:noFill/>
        </p:spPr>
      </p:pic>
      <p:pic>
        <p:nvPicPr>
          <p:cNvPr id="1029" name="Picture 5" descr="C:\Documents and Settings\Ученик.№5\Мои документы\Юрова рисунки\J008994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429000"/>
            <a:ext cx="1012805" cy="1719071"/>
          </a:xfrm>
          <a:prstGeom prst="rect">
            <a:avLst/>
          </a:prstGeom>
          <a:noFill/>
        </p:spPr>
      </p:pic>
      <p:pic>
        <p:nvPicPr>
          <p:cNvPr id="1030" name="Picture 6" descr="C:\Documents and Settings\Ученик.№5\Мои документы\Юрова рисунки\FD00382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500174"/>
            <a:ext cx="1082679" cy="1637293"/>
          </a:xfrm>
          <a:prstGeom prst="rect">
            <a:avLst/>
          </a:prstGeom>
          <a:noFill/>
        </p:spPr>
      </p:pic>
      <p:pic>
        <p:nvPicPr>
          <p:cNvPr id="1031" name="Picture 7" descr="C:\Documents and Settings\Ученик.№5\Мои документы\Юрова рисунки\SO01954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071810"/>
            <a:ext cx="1714512" cy="2214904"/>
          </a:xfrm>
          <a:prstGeom prst="rect">
            <a:avLst/>
          </a:prstGeom>
          <a:noFill/>
        </p:spPr>
      </p:pic>
      <p:pic>
        <p:nvPicPr>
          <p:cNvPr id="1033" name="Picture 9" descr="C:\Documents and Settings\Ученик.№5\Мои документы\Юрова рисунки\HH00687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3429000"/>
            <a:ext cx="1857388" cy="1829562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1857364"/>
            <a:ext cx="12763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 descr="C:\Documents and Settings\Ученик.№5\Мои документы\Юрова рисунки\AG00135_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01212" y="4214818"/>
            <a:ext cx="2519405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2. Собери пары одного цвета.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Цвет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Documents and Settings\Ученик.№5\Мои документы\юрова\Юрова рисунки\AG00142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3115"/>
            <a:ext cx="1071570" cy="1339463"/>
          </a:xfrm>
          <a:prstGeom prst="rect">
            <a:avLst/>
          </a:prstGeom>
          <a:noFill/>
        </p:spPr>
      </p:pic>
      <p:pic>
        <p:nvPicPr>
          <p:cNvPr id="1027" name="Picture 3" descr="C:\Documents and Settings\Ученик.№5\Мои документы\юрова\Юрова рисунки\FD00382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286256"/>
            <a:ext cx="1214446" cy="1836559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CLIPART\PUB60COR\FD0043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36107" y="2285992"/>
            <a:ext cx="1726847" cy="1143008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CLIPART\PUB60COR\FD00419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4286256"/>
            <a:ext cx="1561086" cy="1611317"/>
          </a:xfrm>
          <a:prstGeom prst="rect">
            <a:avLst/>
          </a:prstGeom>
          <a:noFill/>
        </p:spPr>
      </p:pic>
      <p:pic>
        <p:nvPicPr>
          <p:cNvPr id="4" name="Picture 2" descr="C:\Program Files\Microsoft Office\CLIPART\PUB60COR\AG00176_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2071678"/>
            <a:ext cx="1285884" cy="1500198"/>
          </a:xfrm>
          <a:prstGeom prst="rect">
            <a:avLst/>
          </a:prstGeom>
          <a:noFill/>
        </p:spPr>
      </p:pic>
      <p:pic>
        <p:nvPicPr>
          <p:cNvPr id="5" name="Picture 3" descr="C:\Program Files\Microsoft Office\CLIPART\PUB60COR\AG00139_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20" y="4000504"/>
            <a:ext cx="1275218" cy="1781183"/>
          </a:xfrm>
          <a:prstGeom prst="rect">
            <a:avLst/>
          </a:prstGeom>
          <a:noFill/>
        </p:spPr>
      </p:pic>
      <p:pic>
        <p:nvPicPr>
          <p:cNvPr id="6" name="Picture 4" descr="C:\Program Files\Microsoft Office\CLIPART\PUB60COR\FD00076_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4143380"/>
            <a:ext cx="1174750" cy="1808163"/>
          </a:xfrm>
          <a:prstGeom prst="rect">
            <a:avLst/>
          </a:prstGeom>
          <a:noFill/>
        </p:spPr>
      </p:pic>
      <p:pic>
        <p:nvPicPr>
          <p:cNvPr id="7" name="Picture 5" descr="C:\Program Files\Microsoft Office\CLIPART\PUB60COR\FD00369_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28860" y="1857364"/>
            <a:ext cx="1285884" cy="1792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3.Назови лишний по цвету предмет.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Цвет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Program Files\Microsoft Office\CLIPART\PUB60COR\WB01747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1333474" cy="1047756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CLIPART\PUB60COR\PH02897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071678"/>
            <a:ext cx="1928826" cy="1318031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CLIPART\PUB60COR\J03829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785926"/>
            <a:ext cx="1714496" cy="1900228"/>
          </a:xfrm>
          <a:prstGeom prst="rect">
            <a:avLst/>
          </a:prstGeom>
          <a:noFill/>
        </p:spPr>
      </p:pic>
      <p:pic>
        <p:nvPicPr>
          <p:cNvPr id="2055" name="Picture 7" descr="C:\Program Files\Microsoft Office\CLIPART\PUB60COR\FD01660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86256"/>
            <a:ext cx="1700213" cy="1319213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CLIPART\PUB60COR\AG00176_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4071942"/>
            <a:ext cx="1123101" cy="1352552"/>
          </a:xfrm>
          <a:prstGeom prst="rect">
            <a:avLst/>
          </a:prstGeom>
          <a:noFill/>
        </p:spPr>
      </p:pic>
      <p:pic>
        <p:nvPicPr>
          <p:cNvPr id="2057" name="Picture 9" descr="C:\Program Files\Microsoft Office\CLIPART\PUB60COR\HH00443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4143380"/>
            <a:ext cx="1725610" cy="1487947"/>
          </a:xfrm>
          <a:prstGeom prst="rect">
            <a:avLst/>
          </a:prstGeom>
          <a:noFill/>
        </p:spPr>
      </p:pic>
      <p:pic>
        <p:nvPicPr>
          <p:cNvPr id="4098" name="Picture 2" descr="C:\Program Files\Microsoft Office\CLIPART\PUB60COR\PH00601G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30" y="4357694"/>
            <a:ext cx="1643073" cy="1625570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CLIPART\PUB60COR\WB01750_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4" y="2214554"/>
            <a:ext cx="2857521" cy="11430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1.назови геометрические фигуры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Форма предмета</a:t>
            </a:r>
            <a:endParaRPr lang="ru-RU" sz="2400" dirty="0"/>
          </a:p>
        </p:txBody>
      </p:sp>
      <p:pic>
        <p:nvPicPr>
          <p:cNvPr id="2050" name="Picture 2" descr="C:\Program Files\Microsoft Office\CLIPART\PUB60COR\BL0013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85992"/>
            <a:ext cx="3800475" cy="3290887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786578" y="1285860"/>
            <a:ext cx="928694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flipH="1">
            <a:off x="6215074" y="4357694"/>
            <a:ext cx="571504" cy="107157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H="1">
            <a:off x="6786578" y="4357694"/>
            <a:ext cx="571504" cy="107157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flipH="1">
            <a:off x="7429520" y="4357694"/>
            <a:ext cx="571504" cy="107157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flipH="1">
            <a:off x="8072462" y="4357694"/>
            <a:ext cx="571504" cy="107157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143768" y="6143644"/>
            <a:ext cx="642942" cy="3571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72264" y="5929330"/>
            <a:ext cx="642942" cy="3571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5" idx="4"/>
          </p:cNvCxnSpPr>
          <p:nvPr/>
        </p:nvCxnSpPr>
        <p:spPr>
          <a:xfrm rot="16200000" flipH="1">
            <a:off x="6661561" y="2803917"/>
            <a:ext cx="121444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5"/>
          </p:cNvCxnSpPr>
          <p:nvPr/>
        </p:nvCxnSpPr>
        <p:spPr>
          <a:xfrm rot="16200000" flipH="1">
            <a:off x="7472111" y="2185707"/>
            <a:ext cx="993260" cy="7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</p:cNvCxnSpPr>
          <p:nvPr/>
        </p:nvCxnSpPr>
        <p:spPr>
          <a:xfrm>
            <a:off x="7715272" y="1750207"/>
            <a:ext cx="1000132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643834" y="857232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0"/>
          </p:cNvCxnSpPr>
          <p:nvPr/>
        </p:nvCxnSpPr>
        <p:spPr>
          <a:xfrm rot="16200000" flipV="1">
            <a:off x="6697281" y="732215"/>
            <a:ext cx="107157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6000760" y="642918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5" idx="2"/>
          </p:cNvCxnSpPr>
          <p:nvPr/>
        </p:nvCxnSpPr>
        <p:spPr>
          <a:xfrm rot="10800000" flipV="1">
            <a:off x="5572132" y="1750206"/>
            <a:ext cx="121444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3"/>
          </p:cNvCxnSpPr>
          <p:nvPr/>
        </p:nvCxnSpPr>
        <p:spPr>
          <a:xfrm rot="5400000">
            <a:off x="6286512" y="2007112"/>
            <a:ext cx="564632" cy="707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plant"/>
          <p:cNvSpPr>
            <a:spLocks noEditPoints="1" noChangeArrowheads="1"/>
          </p:cNvSpPr>
          <p:nvPr/>
        </p:nvSpPr>
        <p:spPr bwMode="auto">
          <a:xfrm>
            <a:off x="5715008" y="5881687"/>
            <a:ext cx="1333503" cy="97631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plant"/>
          <p:cNvSpPr>
            <a:spLocks noEditPoints="1" noChangeArrowheads="1"/>
          </p:cNvSpPr>
          <p:nvPr/>
        </p:nvSpPr>
        <p:spPr bwMode="auto">
          <a:xfrm>
            <a:off x="7429520" y="5429264"/>
            <a:ext cx="1333503" cy="97631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Tree"/>
          <p:cNvSpPr>
            <a:spLocks noEditPoints="1" noChangeArrowheads="1"/>
          </p:cNvSpPr>
          <p:nvPr/>
        </p:nvSpPr>
        <p:spPr bwMode="auto">
          <a:xfrm>
            <a:off x="142844" y="2928934"/>
            <a:ext cx="1809750" cy="252413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C:\Program Files\Microsoft Office\CLIPART\PUB60COR\AG00130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786190"/>
            <a:ext cx="658643" cy="566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2</a:t>
            </a:r>
            <a:r>
              <a:rPr lang="ru-RU" sz="2400" dirty="0" smtClean="0"/>
              <a:t>.Геометрическая фигура = форма предмета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</a:t>
            </a:r>
            <a:r>
              <a:rPr lang="ru-RU" dirty="0" smtClean="0"/>
              <a:t> </a:t>
            </a:r>
            <a:r>
              <a:rPr lang="ru-RU" sz="2400" dirty="0" smtClean="0"/>
              <a:t>предмета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5715016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2214554"/>
            <a:ext cx="1214446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428860" y="3643314"/>
            <a:ext cx="785818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786710" y="55721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43042" y="5286388"/>
            <a:ext cx="1214446" cy="771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Program Files\Microsoft Office\CLIPART\PUB60COR\AG0004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929066"/>
            <a:ext cx="1219200" cy="135255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CLIPART\PUB60COR\AG00052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71744"/>
            <a:ext cx="1500198" cy="937624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CLIPART\PUB60COR\AG00158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214422"/>
            <a:ext cx="1512284" cy="2457462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CLIPART\PUB60COR\FD00403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286124"/>
            <a:ext cx="1571636" cy="1187450"/>
          </a:xfrm>
          <a:prstGeom prst="rect">
            <a:avLst/>
          </a:prstGeom>
          <a:noFill/>
        </p:spPr>
      </p:pic>
      <p:pic>
        <p:nvPicPr>
          <p:cNvPr id="3078" name="Picture 6" descr="C:\Program Files\Microsoft Office\CLIPART\PUB60COR\FD00459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643446"/>
            <a:ext cx="1185863" cy="2000264"/>
          </a:xfrm>
          <a:prstGeom prst="rect">
            <a:avLst/>
          </a:prstGeom>
          <a:noFill/>
        </p:spPr>
      </p:pic>
      <p:pic>
        <p:nvPicPr>
          <p:cNvPr id="3079" name="Picture 7" descr="C:\Program Files\Microsoft Office\CLIPART\PUB60COR\J017542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2214554"/>
            <a:ext cx="1828800" cy="1209675"/>
          </a:xfrm>
          <a:prstGeom prst="rect">
            <a:avLst/>
          </a:prstGeom>
          <a:noFill/>
        </p:spPr>
      </p:pic>
      <p:sp>
        <p:nvSpPr>
          <p:cNvPr id="15" name="5-конечная звезда 14"/>
          <p:cNvSpPr/>
          <p:nvPr/>
        </p:nvSpPr>
        <p:spPr>
          <a:xfrm>
            <a:off x="7286644" y="3786190"/>
            <a:ext cx="928694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80" name="Picture 8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3929066"/>
            <a:ext cx="1571636" cy="1121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3</a:t>
            </a:r>
            <a:r>
              <a:rPr lang="ru-RU" sz="2400" dirty="0" smtClean="0"/>
              <a:t>. Назови  предмет и его форму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Форма предмета</a:t>
            </a:r>
            <a:endParaRPr lang="ru-RU" sz="2400" dirty="0"/>
          </a:p>
        </p:txBody>
      </p:sp>
      <p:pic>
        <p:nvPicPr>
          <p:cNvPr id="5122" name="Picture 2" descr="C:\Program Files\Microsoft Office\CLIPART\PUB60COR\FD0166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1700213" cy="1319213"/>
          </a:xfrm>
          <a:prstGeom prst="rect">
            <a:avLst/>
          </a:prstGeom>
          <a:noFill/>
        </p:spPr>
      </p:pic>
      <p:pic>
        <p:nvPicPr>
          <p:cNvPr id="5124" name="Picture 4" descr="C:\Program Files\Microsoft Office\CLIPART\PUB60COR\HH0054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571612"/>
            <a:ext cx="1887548" cy="1930340"/>
          </a:xfrm>
          <a:prstGeom prst="rect">
            <a:avLst/>
          </a:prstGeom>
          <a:noFill/>
        </p:spPr>
      </p:pic>
      <p:pic>
        <p:nvPicPr>
          <p:cNvPr id="5125" name="Picture 5" descr="C:\Program Files\Microsoft Office\CLIPART\PUB60COR\J018319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5000636"/>
            <a:ext cx="1828800" cy="1573213"/>
          </a:xfrm>
          <a:prstGeom prst="rect">
            <a:avLst/>
          </a:prstGeom>
          <a:noFill/>
        </p:spPr>
      </p:pic>
      <p:pic>
        <p:nvPicPr>
          <p:cNvPr id="5128" name="Picture 8" descr="C:\Program Files\Microsoft Office\CLIPART\PUB60COR\PH02040U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1857364"/>
            <a:ext cx="1414466" cy="2121699"/>
          </a:xfrm>
          <a:prstGeom prst="rect">
            <a:avLst/>
          </a:prstGeom>
          <a:noFill/>
        </p:spPr>
      </p:pic>
      <p:pic>
        <p:nvPicPr>
          <p:cNvPr id="5129" name="Picture 9" descr="C:\Program Files\Microsoft Office\CLIPART\PUB60COR\PH02746G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4429132"/>
            <a:ext cx="2288137" cy="1530509"/>
          </a:xfrm>
          <a:prstGeom prst="rect">
            <a:avLst/>
          </a:prstGeom>
          <a:noFill/>
        </p:spPr>
      </p:pic>
      <p:pic>
        <p:nvPicPr>
          <p:cNvPr id="5130" name="Picture 10" descr="C:\Program Files\Microsoft Office\CLIPART\PUB60COR\SO01777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3429000"/>
            <a:ext cx="1481137" cy="206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1.Скажи, что где находится?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Ориентировка в пространстве</a:t>
            </a:r>
            <a:endParaRPr lang="ru-RU" sz="2400" dirty="0"/>
          </a:p>
        </p:txBody>
      </p:sp>
      <p:pic>
        <p:nvPicPr>
          <p:cNvPr id="4100" name="Picture 4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571744"/>
            <a:ext cx="1723644" cy="1848917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CLIPART\PUB60COR\AG00158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357430"/>
            <a:ext cx="1127618" cy="1832380"/>
          </a:xfrm>
          <a:prstGeom prst="rect">
            <a:avLst/>
          </a:prstGeom>
          <a:noFill/>
        </p:spPr>
      </p:pic>
      <p:pic>
        <p:nvPicPr>
          <p:cNvPr id="4102" name="Picture 6" descr="C:\Program Files\Microsoft Office\CLIPART\PUB60COR\AG00176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500306"/>
            <a:ext cx="1364338" cy="1643074"/>
          </a:xfrm>
          <a:prstGeom prst="rect">
            <a:avLst/>
          </a:prstGeom>
          <a:noFill/>
        </p:spPr>
      </p:pic>
      <p:pic>
        <p:nvPicPr>
          <p:cNvPr id="4103" name="Picture 7" descr="C:\Program Files\Microsoft Office\CLIPART\PUB60COR\J021493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3" y="2786058"/>
            <a:ext cx="1805522" cy="1495424"/>
          </a:xfrm>
          <a:prstGeom prst="rect">
            <a:avLst/>
          </a:prstGeom>
          <a:noFill/>
        </p:spPr>
      </p:pic>
      <p:pic>
        <p:nvPicPr>
          <p:cNvPr id="4104" name="Picture 8" descr="C:\Program Files\Microsoft Office\CLIPART\PUB60COR\J0215210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2428868"/>
            <a:ext cx="1738313" cy="2003425"/>
          </a:xfrm>
          <a:prstGeom prst="rect">
            <a:avLst/>
          </a:prstGeom>
          <a:noFill/>
        </p:spPr>
      </p:pic>
      <p:pic>
        <p:nvPicPr>
          <p:cNvPr id="4105" name="Picture 9" descr="C:\Program Files\Microsoft Office\CLIPART\PUB60COR\SO00668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1934" y="4553002"/>
            <a:ext cx="1143008" cy="1376328"/>
          </a:xfrm>
          <a:prstGeom prst="rect">
            <a:avLst/>
          </a:prstGeom>
          <a:noFill/>
        </p:spPr>
      </p:pic>
      <p:pic>
        <p:nvPicPr>
          <p:cNvPr id="4106" name="Picture 10" descr="C:\Program Files\Microsoft Office\CLIPART\PUB60COR\SO00671_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4786322"/>
            <a:ext cx="1000132" cy="1198321"/>
          </a:xfrm>
          <a:prstGeom prst="rect">
            <a:avLst/>
          </a:prstGeom>
          <a:noFill/>
        </p:spPr>
      </p:pic>
      <p:pic>
        <p:nvPicPr>
          <p:cNvPr id="4107" name="Picture 11" descr="C:\Program Files\Microsoft Office\CLIPART\PUB60COR\SO00683_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00232" y="4500570"/>
            <a:ext cx="1809750" cy="1468437"/>
          </a:xfrm>
          <a:prstGeom prst="rect">
            <a:avLst/>
          </a:prstGeom>
          <a:noFill/>
        </p:spPr>
      </p:pic>
      <p:pic>
        <p:nvPicPr>
          <p:cNvPr id="4108" name="Picture 12" descr="C:\Program Files\Microsoft Office\CLIPART\PUB60COR\SO00345_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6578" y="4429132"/>
            <a:ext cx="2222501" cy="1895479"/>
          </a:xfrm>
          <a:prstGeom prst="rect">
            <a:avLst/>
          </a:prstGeom>
          <a:noFill/>
        </p:spPr>
      </p:pic>
      <p:pic>
        <p:nvPicPr>
          <p:cNvPr id="4109" name="Picture 13" descr="C:\Program Files\Microsoft Office\CLIPART\PUB60COR\SO00299_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2845" y="4357694"/>
            <a:ext cx="1857388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302</TotalTime>
  <Words>112</Words>
  <Application>Microsoft Office PowerPoint</Application>
  <PresentationFormat>Экран (4:3)</PresentationFormat>
  <Paragraphs>29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Открытая</vt:lpstr>
      <vt:lpstr>Оптическая дисграфия альбом </vt:lpstr>
      <vt:lpstr>Оптическая дисграфия альбом</vt:lpstr>
      <vt:lpstr>Цвет </vt:lpstr>
      <vt:lpstr>Цвет </vt:lpstr>
      <vt:lpstr>Цвет </vt:lpstr>
      <vt:lpstr>Форма предмета</vt:lpstr>
      <vt:lpstr>Форма предмета</vt:lpstr>
      <vt:lpstr>Форма предмета</vt:lpstr>
      <vt:lpstr>Ориентировка в пространстве</vt:lpstr>
      <vt:lpstr>Ориентировка в пространстве</vt:lpstr>
      <vt:lpstr>Зрительно-моторная координация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Пространственные ориентировки</dc:title>
  <dc:creator>Ученик</dc:creator>
  <cp:lastModifiedBy>Neformal</cp:lastModifiedBy>
  <cp:revision>38</cp:revision>
  <dcterms:created xsi:type="dcterms:W3CDTF">2008-12-10T13:27:12Z</dcterms:created>
  <dcterms:modified xsi:type="dcterms:W3CDTF">2009-01-28T19:13:32Z</dcterms:modified>
</cp:coreProperties>
</file>