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u.wikipedia.org/wiki/%D0%A4%D0%B0%D0%B9%D0%BB:Electron_shell_006_Carbon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u.wikipedia.org/wiki/%D0%A4%D0%B0%D0%B9%D0%BB:Eight_Allotropes_of_Carbon.pn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углерод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Строение атома углерода</a:t>
            </a:r>
            <a:endParaRPr lang="ru-RU" dirty="0"/>
          </a:p>
        </p:txBody>
      </p:sp>
      <p:pic>
        <p:nvPicPr>
          <p:cNvPr id="4" name="Содержимое 3" descr="http://upload.wikimedia.org/wikipedia/commons/thumb/2/29/Electron_shell_006_Carbon.svg/150px-Electron_shell_006_Carbon.svg.png">
            <a:hlinkClick r:id="rId2" tooltip="&quot;Схема атома углерода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857364"/>
            <a:ext cx="5000660" cy="41434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существования углерода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467600" cy="491174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 виде метана и других углеводородов он </a:t>
            </a:r>
            <a:r>
              <a:rPr lang="ru-RU" dirty="0" smtClean="0"/>
              <a:t>содержится </a:t>
            </a:r>
            <a:r>
              <a:rPr lang="ru-RU" dirty="0" smtClean="0"/>
              <a:t>в мантии, коре, атмосфере </a:t>
            </a:r>
            <a:r>
              <a:rPr lang="ru-RU" dirty="0" smtClean="0"/>
              <a:t>и гидросфере</a:t>
            </a:r>
          </a:p>
          <a:p>
            <a:pPr lvl="0"/>
            <a:r>
              <a:rPr lang="ru-RU" dirty="0" smtClean="0"/>
              <a:t>в нейтральном состоянии в виде </a:t>
            </a:r>
            <a:r>
              <a:rPr lang="ru-RU" dirty="0" smtClean="0"/>
              <a:t>графита, алмаза и карбида в </a:t>
            </a:r>
            <a:r>
              <a:rPr lang="ru-RU" dirty="0" smtClean="0"/>
              <a:t>коре и мантии</a:t>
            </a:r>
          </a:p>
          <a:p>
            <a:pPr lvl="0"/>
            <a:r>
              <a:rPr lang="ru-RU" dirty="0" smtClean="0"/>
              <a:t>в окисленной форме в </a:t>
            </a:r>
            <a:r>
              <a:rPr lang="ru-RU" dirty="0" smtClean="0"/>
              <a:t>виде углекислого газа, карбонатов и </a:t>
            </a:r>
            <a:r>
              <a:rPr lang="ru-RU" dirty="0" smtClean="0"/>
              <a:t>примеси в силикатах в мантии, коре и </a:t>
            </a:r>
            <a:r>
              <a:rPr lang="ru-RU" dirty="0" smtClean="0"/>
              <a:t>атмосфере и </a:t>
            </a:r>
            <a:r>
              <a:rPr lang="ru-RU" dirty="0" smtClean="0"/>
              <a:t>гидросфере</a:t>
            </a:r>
          </a:p>
          <a:p>
            <a:pPr lvl="0"/>
            <a:r>
              <a:rPr lang="ru-RU" dirty="0" smtClean="0"/>
              <a:t>в виде сложных биоорганических соединений углерод сосредоточен в биосфере</a:t>
            </a:r>
            <a:r>
              <a:rPr lang="ru-RU" dirty="0" smtClean="0"/>
              <a:t>, почве, </a:t>
            </a:r>
            <a:r>
              <a:rPr lang="ru-RU" dirty="0" smtClean="0"/>
              <a:t>и океане.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Аллотропия углерода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a</a:t>
            </a:r>
            <a:r>
              <a:rPr lang="ru-RU" dirty="0" smtClean="0"/>
              <a:t>: алмаз, </a:t>
            </a:r>
            <a:r>
              <a:rPr lang="ru-RU" b="1" dirty="0" smtClean="0"/>
              <a:t>b</a:t>
            </a:r>
            <a:r>
              <a:rPr lang="ru-RU" dirty="0" smtClean="0"/>
              <a:t>: графит, </a:t>
            </a:r>
            <a:r>
              <a:rPr lang="ru-RU" b="1" dirty="0" smtClean="0"/>
              <a:t>c</a:t>
            </a:r>
            <a:r>
              <a:rPr lang="ru-RU" dirty="0" smtClean="0"/>
              <a:t>:лонсдейлит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d</a:t>
            </a:r>
            <a:r>
              <a:rPr lang="ru-RU" dirty="0" smtClean="0"/>
              <a:t>: фуллерен — </a:t>
            </a:r>
            <a:r>
              <a:rPr lang="ru-RU" dirty="0" err="1" smtClean="0"/>
              <a:t>букибол</a:t>
            </a:r>
            <a:r>
              <a:rPr lang="ru-RU" dirty="0" smtClean="0"/>
              <a:t> </a:t>
            </a:r>
            <a:r>
              <a:rPr lang="ru-RU" dirty="0" smtClean="0"/>
              <a:t>C</a:t>
            </a:r>
            <a:r>
              <a:rPr lang="ru-RU" baseline="-25000" dirty="0" smtClean="0"/>
              <a:t>60</a:t>
            </a:r>
            <a:r>
              <a:rPr lang="ru-RU" dirty="0" smtClean="0"/>
              <a:t>, </a:t>
            </a:r>
            <a:r>
              <a:rPr lang="ru-RU" b="1" dirty="0" smtClean="0"/>
              <a:t>e</a:t>
            </a:r>
            <a:r>
              <a:rPr lang="ru-RU" dirty="0" smtClean="0"/>
              <a:t>: фуллерен C</a:t>
            </a:r>
            <a:r>
              <a:rPr lang="ru-RU" baseline="-25000" dirty="0" smtClean="0"/>
              <a:t>540</a:t>
            </a:r>
            <a:r>
              <a:rPr lang="ru-RU" dirty="0" smtClean="0"/>
              <a:t>, </a:t>
            </a:r>
            <a:r>
              <a:rPr lang="ru-RU" b="1" dirty="0" smtClean="0"/>
              <a:t>f</a:t>
            </a:r>
            <a:r>
              <a:rPr lang="ru-RU" dirty="0" smtClean="0"/>
              <a:t>: фуллерен C</a:t>
            </a:r>
            <a:r>
              <a:rPr lang="ru-RU" baseline="-25000" dirty="0" smtClean="0"/>
              <a:t>70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g</a:t>
            </a:r>
            <a:r>
              <a:rPr lang="ru-RU" dirty="0" smtClean="0"/>
              <a:t>: аморфный углерод, </a:t>
            </a:r>
            <a:r>
              <a:rPr lang="ru-RU" b="1" dirty="0" smtClean="0"/>
              <a:t>h</a:t>
            </a:r>
            <a:r>
              <a:rPr lang="ru-RU" dirty="0" smtClean="0"/>
              <a:t>: углеродная </a:t>
            </a:r>
            <a:r>
              <a:rPr lang="ru-RU" dirty="0" err="1" smtClean="0"/>
              <a:t>нанотрубка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http://upload.wikimedia.org/wikipedia/commons/thumb/f/f8/Eight_Allotropes_of_Carbon.png/300px-Eight_Allotropes_of_Carbon.png">
            <a:hlinkClick r:id="rId2" tooltip="&quot;Схемы строения различных модификаций углеродаa: алмаз, b: графит, c: лонсдейлитd: фуллерен — букибол C60, e: фуллерен C540, f: фуллерен C70g:  аморфный углерод, h: углеродная нанотрубка&quot;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00174"/>
            <a:ext cx="3657600" cy="433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Круговорот углерода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64373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геохимического цикла углерода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7467600" cy="50006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Разные процессы контролировали углеродный цикл на разных промежутках времени</a:t>
            </a:r>
          </a:p>
          <a:p>
            <a:pPr lvl="0"/>
            <a:r>
              <a:rPr lang="ru-RU" dirty="0" smtClean="0"/>
              <a:t>Резкие, катастрофические изменения цикла углерода играли ключевую роль в эволюции углеродного цикла в истории Земли.</a:t>
            </a:r>
          </a:p>
          <a:p>
            <a:r>
              <a:rPr lang="ru-RU" dirty="0" smtClean="0"/>
              <a:t>Геохимический цикл углерода всегда происходит </a:t>
            </a:r>
            <a:r>
              <a:rPr lang="ru-RU" dirty="0" smtClean="0"/>
              <a:t>через атмосферу и гидросферу. </a:t>
            </a:r>
            <a:r>
              <a:rPr lang="ru-RU" dirty="0" smtClean="0"/>
              <a:t>Тем самым, даже самые глубинные процессы могут влиять </a:t>
            </a:r>
            <a:r>
              <a:rPr lang="ru-RU" dirty="0" smtClean="0"/>
              <a:t>на окружающую среду и биосферу.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Химические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467600" cy="491174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При </a:t>
            </a:r>
            <a:r>
              <a:rPr lang="ru-RU" dirty="0" smtClean="0"/>
              <a:t>обычных температурах углерод химически инертен, при достаточно высоких соединяется со многими элементами, проявляет сильные восстановительные свойства. Химическая активность разных форм углерода убывает в ряду: аморфный углерод, графит, алмаз, на воздухе они воспламеняются при температурах соответственно выше 300—500 °C, 600—700 °C и 850—1000 °C.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</TotalTime>
  <Words>200</Words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углерод</vt:lpstr>
      <vt:lpstr>Строение атома углерода</vt:lpstr>
      <vt:lpstr>Формы существования углерода</vt:lpstr>
      <vt:lpstr>Аллотропия углерода</vt:lpstr>
      <vt:lpstr>Круговорот углерода</vt:lpstr>
      <vt:lpstr>Особенности геохимического цикла углерода</vt:lpstr>
      <vt:lpstr>Химические свойства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углерод</dc:title>
  <dc:creator>ДОМ</dc:creator>
  <cp:lastModifiedBy>Дом</cp:lastModifiedBy>
  <cp:revision>9</cp:revision>
  <dcterms:created xsi:type="dcterms:W3CDTF">2009-01-25T07:52:40Z</dcterms:created>
  <dcterms:modified xsi:type="dcterms:W3CDTF">2009-01-25T09:22:11Z</dcterms:modified>
</cp:coreProperties>
</file>