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4" r:id="rId2"/>
    <p:sldId id="261" r:id="rId3"/>
    <p:sldId id="262" r:id="rId4"/>
    <p:sldId id="258" r:id="rId5"/>
    <p:sldId id="257" r:id="rId6"/>
    <p:sldId id="259" r:id="rId7"/>
    <p:sldId id="263" r:id="rId8"/>
    <p:sldId id="265" r:id="rId9"/>
    <p:sldId id="270" r:id="rId10"/>
    <p:sldId id="271" r:id="rId11"/>
    <p:sldId id="266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99FFCC"/>
    <a:srgbClr val="008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4F1F8-DE7C-4BF6-BD6B-E87EB710C54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9675027-D3AF-418B-850E-CC31A00DAA16}">
      <dgm:prSet phldrT="[Текст]"/>
      <dgm:spPr>
        <a:ln w="63500"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сперматогенез</a:t>
          </a:r>
          <a:endParaRPr lang="ru-RU" b="1" dirty="0">
            <a:latin typeface="Georgia" pitchFamily="18" charset="0"/>
          </a:endParaRPr>
        </a:p>
      </dgm:t>
    </dgm:pt>
    <dgm:pt modelId="{26C56A9F-5F7E-41F7-A4E4-FC3961AA55AE}" type="parTrans" cxnId="{6A0668FA-2BD6-41E0-AF09-C39A7A030581}">
      <dgm:prSet/>
      <dgm:spPr/>
      <dgm:t>
        <a:bodyPr/>
        <a:lstStyle/>
        <a:p>
          <a:endParaRPr lang="ru-RU"/>
        </a:p>
      </dgm:t>
    </dgm:pt>
    <dgm:pt modelId="{C060D66A-01DA-49F7-908D-44CF4F6996B4}" type="sibTrans" cxnId="{6A0668FA-2BD6-41E0-AF09-C39A7A030581}">
      <dgm:prSet/>
      <dgm:spPr/>
      <dgm:t>
        <a:bodyPr/>
        <a:lstStyle/>
        <a:p>
          <a:endParaRPr lang="ru-RU"/>
        </a:p>
      </dgm:t>
    </dgm:pt>
    <dgm:pt modelId="{E9B62B86-7C35-4E08-B399-D88F363E1108}">
      <dgm:prSet phldrT="[Текст]" custT="1"/>
      <dgm:spPr>
        <a:ln w="63500">
          <a:solidFill>
            <a:srgbClr val="0070C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rgbClr val="0070C0"/>
              </a:solidFill>
              <a:latin typeface="Georgia" pitchFamily="18" charset="0"/>
            </a:rPr>
            <a:t>Созревание мужской половой клетки - сперматозоида</a:t>
          </a:r>
          <a:endParaRPr lang="ru-RU" sz="2400" b="1" dirty="0">
            <a:solidFill>
              <a:srgbClr val="0070C0"/>
            </a:solidFill>
            <a:latin typeface="Georgia" pitchFamily="18" charset="0"/>
          </a:endParaRPr>
        </a:p>
      </dgm:t>
    </dgm:pt>
    <dgm:pt modelId="{CA6BC02F-AEB0-4AF9-9E82-A10515548ACB}" type="parTrans" cxnId="{44527FD4-707F-41C9-9AF7-2698715074FF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B6B6E841-7536-4B22-8C13-ABB8065D6550}" type="sibTrans" cxnId="{44527FD4-707F-41C9-9AF7-2698715074FF}">
      <dgm:prSet/>
      <dgm:spPr/>
      <dgm:t>
        <a:bodyPr/>
        <a:lstStyle/>
        <a:p>
          <a:endParaRPr lang="ru-RU"/>
        </a:p>
      </dgm:t>
    </dgm:pt>
    <dgm:pt modelId="{38A6F7FC-C5E3-4335-8EDD-88281077815A}">
      <dgm:prSet phldrT="[Текст]"/>
      <dgm:spPr>
        <a:ln w="635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b="1" dirty="0" smtClean="0">
              <a:latin typeface="Georgia" pitchFamily="18" charset="0"/>
            </a:rPr>
            <a:t>овогенез</a:t>
          </a:r>
          <a:endParaRPr lang="ru-RU" b="1" dirty="0">
            <a:latin typeface="Georgia" pitchFamily="18" charset="0"/>
          </a:endParaRPr>
        </a:p>
      </dgm:t>
    </dgm:pt>
    <dgm:pt modelId="{07893E08-9E5F-4057-86DF-2478577BA9F1}" type="parTrans" cxnId="{61745FCF-6C8C-4261-AFC5-D4DE8F69878C}">
      <dgm:prSet/>
      <dgm:spPr/>
      <dgm:t>
        <a:bodyPr/>
        <a:lstStyle/>
        <a:p>
          <a:endParaRPr lang="ru-RU"/>
        </a:p>
      </dgm:t>
    </dgm:pt>
    <dgm:pt modelId="{55BC8B60-1453-454C-9B99-EEB80332C1DD}" type="sibTrans" cxnId="{61745FCF-6C8C-4261-AFC5-D4DE8F69878C}">
      <dgm:prSet/>
      <dgm:spPr/>
      <dgm:t>
        <a:bodyPr/>
        <a:lstStyle/>
        <a:p>
          <a:endParaRPr lang="ru-RU"/>
        </a:p>
      </dgm:t>
    </dgm:pt>
    <dgm:pt modelId="{02E533C6-9375-474A-B16C-F38A91E887A0}">
      <dgm:prSet phldrT="[Текст]" custT="1"/>
      <dgm:spPr>
        <a:ln w="63500">
          <a:solidFill>
            <a:schemeClr val="accent6">
              <a:lumMod val="5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rPr>
            <a:t>Созревание женской половой клетки - яйцеклетки</a:t>
          </a:r>
          <a:endParaRPr lang="ru-RU" sz="2400" b="1" dirty="0">
            <a:solidFill>
              <a:schemeClr val="accent6">
                <a:lumMod val="50000"/>
              </a:schemeClr>
            </a:solidFill>
            <a:latin typeface="Georgia" pitchFamily="18" charset="0"/>
          </a:endParaRPr>
        </a:p>
      </dgm:t>
    </dgm:pt>
    <dgm:pt modelId="{C90215E0-42D1-45A1-A225-2F6B42249A7D}" type="parTrans" cxnId="{38A1BE59-0D50-4697-8E1D-AE33745A31DB}">
      <dgm:prSet/>
      <dgm:spPr/>
      <dgm:t>
        <a:bodyPr/>
        <a:lstStyle/>
        <a:p>
          <a:endParaRPr lang="ru-RU"/>
        </a:p>
      </dgm:t>
    </dgm:pt>
    <dgm:pt modelId="{51FE758A-6C4A-40DF-984E-ECF735920C0C}" type="sibTrans" cxnId="{38A1BE59-0D50-4697-8E1D-AE33745A31DB}">
      <dgm:prSet/>
      <dgm:spPr/>
      <dgm:t>
        <a:bodyPr/>
        <a:lstStyle/>
        <a:p>
          <a:endParaRPr lang="ru-RU"/>
        </a:p>
      </dgm:t>
    </dgm:pt>
    <dgm:pt modelId="{CF6D6F86-F8F0-4211-AAEE-A323CDB57E82}" type="pres">
      <dgm:prSet presAssocID="{9664F1F8-DE7C-4BF6-BD6B-E87EB710C54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9E97138-9723-486C-8352-6D5AC9949E06}" type="pres">
      <dgm:prSet presAssocID="{59675027-D3AF-418B-850E-CC31A00DAA16}" presName="root" presStyleCnt="0"/>
      <dgm:spPr/>
    </dgm:pt>
    <dgm:pt modelId="{456DD046-1C46-4EB3-B9C5-161CB58BFE8A}" type="pres">
      <dgm:prSet presAssocID="{59675027-D3AF-418B-850E-CC31A00DAA16}" presName="rootComposite" presStyleCnt="0"/>
      <dgm:spPr/>
    </dgm:pt>
    <dgm:pt modelId="{0858661E-0A88-4F54-8723-EABA220990F4}" type="pres">
      <dgm:prSet presAssocID="{59675027-D3AF-418B-850E-CC31A00DAA16}" presName="rootText" presStyleLbl="node1" presStyleIdx="0" presStyleCnt="2" custLinFactNeighborX="-27" custLinFactNeighborY="-861"/>
      <dgm:spPr/>
      <dgm:t>
        <a:bodyPr/>
        <a:lstStyle/>
        <a:p>
          <a:endParaRPr lang="ru-RU"/>
        </a:p>
      </dgm:t>
    </dgm:pt>
    <dgm:pt modelId="{22C5CC26-4F67-43BF-97C3-13A239FF475F}" type="pres">
      <dgm:prSet presAssocID="{59675027-D3AF-418B-850E-CC31A00DAA16}" presName="rootConnector" presStyleLbl="node1" presStyleIdx="0" presStyleCnt="2"/>
      <dgm:spPr/>
      <dgm:t>
        <a:bodyPr/>
        <a:lstStyle/>
        <a:p>
          <a:endParaRPr lang="ru-RU"/>
        </a:p>
      </dgm:t>
    </dgm:pt>
    <dgm:pt modelId="{643887E7-2A97-424E-9156-2D101AFD3DC8}" type="pres">
      <dgm:prSet presAssocID="{59675027-D3AF-418B-850E-CC31A00DAA16}" presName="childShape" presStyleCnt="0"/>
      <dgm:spPr/>
    </dgm:pt>
    <dgm:pt modelId="{336A3D88-B980-4E1B-A898-50D2B72BC9BB}" type="pres">
      <dgm:prSet presAssocID="{CA6BC02F-AEB0-4AF9-9E82-A10515548ACB}" presName="Name13" presStyleLbl="parChTrans1D2" presStyleIdx="0" presStyleCnt="2"/>
      <dgm:spPr/>
      <dgm:t>
        <a:bodyPr/>
        <a:lstStyle/>
        <a:p>
          <a:endParaRPr lang="ru-RU"/>
        </a:p>
      </dgm:t>
    </dgm:pt>
    <dgm:pt modelId="{8782EEFC-1D1C-45C3-B3E6-F09BD432DD69}" type="pres">
      <dgm:prSet presAssocID="{E9B62B86-7C35-4E08-B399-D88F363E1108}" presName="childText" presStyleLbl="bgAcc1" presStyleIdx="0" presStyleCnt="2" custScaleX="123630" custScaleY="76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B5BC6-E579-48D6-AF68-255DE5492CD4}" type="pres">
      <dgm:prSet presAssocID="{38A6F7FC-C5E3-4335-8EDD-88281077815A}" presName="root" presStyleCnt="0"/>
      <dgm:spPr/>
    </dgm:pt>
    <dgm:pt modelId="{6D9A6866-24BE-45E7-955F-68897F6AD1A2}" type="pres">
      <dgm:prSet presAssocID="{38A6F7FC-C5E3-4335-8EDD-88281077815A}" presName="rootComposite" presStyleCnt="0"/>
      <dgm:spPr/>
    </dgm:pt>
    <dgm:pt modelId="{FDC0C86B-0975-4196-AFD7-38A896CE87A0}" type="pres">
      <dgm:prSet presAssocID="{38A6F7FC-C5E3-4335-8EDD-88281077815A}" presName="rootText" presStyleLbl="node1" presStyleIdx="1" presStyleCnt="2" custLinFactNeighborX="628" custLinFactNeighborY="-861"/>
      <dgm:spPr/>
      <dgm:t>
        <a:bodyPr/>
        <a:lstStyle/>
        <a:p>
          <a:endParaRPr lang="ru-RU"/>
        </a:p>
      </dgm:t>
    </dgm:pt>
    <dgm:pt modelId="{7A8D3F1F-ED0D-468A-A4BB-25EF763A4F94}" type="pres">
      <dgm:prSet presAssocID="{38A6F7FC-C5E3-4335-8EDD-88281077815A}" presName="rootConnector" presStyleLbl="node1" presStyleIdx="1" presStyleCnt="2"/>
      <dgm:spPr/>
      <dgm:t>
        <a:bodyPr/>
        <a:lstStyle/>
        <a:p>
          <a:endParaRPr lang="ru-RU"/>
        </a:p>
      </dgm:t>
    </dgm:pt>
    <dgm:pt modelId="{F5972D48-5D12-4BA7-B9B5-8468D6FE6F48}" type="pres">
      <dgm:prSet presAssocID="{38A6F7FC-C5E3-4335-8EDD-88281077815A}" presName="childShape" presStyleCnt="0"/>
      <dgm:spPr/>
    </dgm:pt>
    <dgm:pt modelId="{4ECAC9BF-F8E5-47FF-97E3-CCB16FE2CE74}" type="pres">
      <dgm:prSet presAssocID="{C90215E0-42D1-45A1-A225-2F6B42249A7D}" presName="Name13" presStyleLbl="parChTrans1D2" presStyleIdx="1" presStyleCnt="2"/>
      <dgm:spPr/>
      <dgm:t>
        <a:bodyPr/>
        <a:lstStyle/>
        <a:p>
          <a:endParaRPr lang="ru-RU"/>
        </a:p>
      </dgm:t>
    </dgm:pt>
    <dgm:pt modelId="{45B413D9-0BDE-4BE3-8EB0-39A4FBA494BF}" type="pres">
      <dgm:prSet presAssocID="{02E533C6-9375-474A-B16C-F38A91E887A0}" presName="childText" presStyleLbl="bgAcc1" presStyleIdx="1" presStyleCnt="2" custScaleX="117355" custScaleY="83953" custLinFactNeighborX="-772" custLinFactNeighborY="-20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D79759-3522-43C3-BC84-E520BEEFC2C5}" type="presOf" srcId="{59675027-D3AF-418B-850E-CC31A00DAA16}" destId="{0858661E-0A88-4F54-8723-EABA220990F4}" srcOrd="0" destOrd="0" presId="urn:microsoft.com/office/officeart/2005/8/layout/hierarchy3"/>
    <dgm:cxn modelId="{E3AA679A-23E1-40EE-B163-47D25F04A04F}" type="presOf" srcId="{C90215E0-42D1-45A1-A225-2F6B42249A7D}" destId="{4ECAC9BF-F8E5-47FF-97E3-CCB16FE2CE74}" srcOrd="0" destOrd="0" presId="urn:microsoft.com/office/officeart/2005/8/layout/hierarchy3"/>
    <dgm:cxn modelId="{79FA081D-29D9-4DF5-8E62-F8AE24ABF266}" type="presOf" srcId="{59675027-D3AF-418B-850E-CC31A00DAA16}" destId="{22C5CC26-4F67-43BF-97C3-13A239FF475F}" srcOrd="1" destOrd="0" presId="urn:microsoft.com/office/officeart/2005/8/layout/hierarchy3"/>
    <dgm:cxn modelId="{6A0668FA-2BD6-41E0-AF09-C39A7A030581}" srcId="{9664F1F8-DE7C-4BF6-BD6B-E87EB710C547}" destId="{59675027-D3AF-418B-850E-CC31A00DAA16}" srcOrd="0" destOrd="0" parTransId="{26C56A9F-5F7E-41F7-A4E4-FC3961AA55AE}" sibTransId="{C060D66A-01DA-49F7-908D-44CF4F6996B4}"/>
    <dgm:cxn modelId="{2A6C8986-032E-41FC-88A9-04564C6A0DC9}" type="presOf" srcId="{38A6F7FC-C5E3-4335-8EDD-88281077815A}" destId="{7A8D3F1F-ED0D-468A-A4BB-25EF763A4F94}" srcOrd="1" destOrd="0" presId="urn:microsoft.com/office/officeart/2005/8/layout/hierarchy3"/>
    <dgm:cxn modelId="{8F0E576A-FDA0-4749-9B39-BF2889780989}" type="presOf" srcId="{CA6BC02F-AEB0-4AF9-9E82-A10515548ACB}" destId="{336A3D88-B980-4E1B-A898-50D2B72BC9BB}" srcOrd="0" destOrd="0" presId="urn:microsoft.com/office/officeart/2005/8/layout/hierarchy3"/>
    <dgm:cxn modelId="{17F0B6F6-BADB-4E11-9783-38245B4C0D40}" type="presOf" srcId="{9664F1F8-DE7C-4BF6-BD6B-E87EB710C547}" destId="{CF6D6F86-F8F0-4211-AAEE-A323CDB57E82}" srcOrd="0" destOrd="0" presId="urn:microsoft.com/office/officeart/2005/8/layout/hierarchy3"/>
    <dgm:cxn modelId="{38A1BE59-0D50-4697-8E1D-AE33745A31DB}" srcId="{38A6F7FC-C5E3-4335-8EDD-88281077815A}" destId="{02E533C6-9375-474A-B16C-F38A91E887A0}" srcOrd="0" destOrd="0" parTransId="{C90215E0-42D1-45A1-A225-2F6B42249A7D}" sibTransId="{51FE758A-6C4A-40DF-984E-ECF735920C0C}"/>
    <dgm:cxn modelId="{61745FCF-6C8C-4261-AFC5-D4DE8F69878C}" srcId="{9664F1F8-DE7C-4BF6-BD6B-E87EB710C547}" destId="{38A6F7FC-C5E3-4335-8EDD-88281077815A}" srcOrd="1" destOrd="0" parTransId="{07893E08-9E5F-4057-86DF-2478577BA9F1}" sibTransId="{55BC8B60-1453-454C-9B99-EEB80332C1DD}"/>
    <dgm:cxn modelId="{44527FD4-707F-41C9-9AF7-2698715074FF}" srcId="{59675027-D3AF-418B-850E-CC31A00DAA16}" destId="{E9B62B86-7C35-4E08-B399-D88F363E1108}" srcOrd="0" destOrd="0" parTransId="{CA6BC02F-AEB0-4AF9-9E82-A10515548ACB}" sibTransId="{B6B6E841-7536-4B22-8C13-ABB8065D6550}"/>
    <dgm:cxn modelId="{71AC8E06-F91B-4F14-9A61-832248D32D30}" type="presOf" srcId="{38A6F7FC-C5E3-4335-8EDD-88281077815A}" destId="{FDC0C86B-0975-4196-AFD7-38A896CE87A0}" srcOrd="0" destOrd="0" presId="urn:microsoft.com/office/officeart/2005/8/layout/hierarchy3"/>
    <dgm:cxn modelId="{85F62BF8-C00A-4FCD-B0D3-A31B120EC4FC}" type="presOf" srcId="{02E533C6-9375-474A-B16C-F38A91E887A0}" destId="{45B413D9-0BDE-4BE3-8EB0-39A4FBA494BF}" srcOrd="0" destOrd="0" presId="urn:microsoft.com/office/officeart/2005/8/layout/hierarchy3"/>
    <dgm:cxn modelId="{FFC52C53-4339-401F-BC90-18A333437D02}" type="presOf" srcId="{E9B62B86-7C35-4E08-B399-D88F363E1108}" destId="{8782EEFC-1D1C-45C3-B3E6-F09BD432DD69}" srcOrd="0" destOrd="0" presId="urn:microsoft.com/office/officeart/2005/8/layout/hierarchy3"/>
    <dgm:cxn modelId="{6CFE5C29-FB7D-451D-BE14-F42A5BC31693}" type="presParOf" srcId="{CF6D6F86-F8F0-4211-AAEE-A323CDB57E82}" destId="{E9E97138-9723-486C-8352-6D5AC9949E06}" srcOrd="0" destOrd="0" presId="urn:microsoft.com/office/officeart/2005/8/layout/hierarchy3"/>
    <dgm:cxn modelId="{60352FB8-88DB-4C07-A314-7046F43D591B}" type="presParOf" srcId="{E9E97138-9723-486C-8352-6D5AC9949E06}" destId="{456DD046-1C46-4EB3-B9C5-161CB58BFE8A}" srcOrd="0" destOrd="0" presId="urn:microsoft.com/office/officeart/2005/8/layout/hierarchy3"/>
    <dgm:cxn modelId="{70237F44-3F1E-4F83-BA25-9BC93A159FD1}" type="presParOf" srcId="{456DD046-1C46-4EB3-B9C5-161CB58BFE8A}" destId="{0858661E-0A88-4F54-8723-EABA220990F4}" srcOrd="0" destOrd="0" presId="urn:microsoft.com/office/officeart/2005/8/layout/hierarchy3"/>
    <dgm:cxn modelId="{5DF6ED42-C70B-42F0-A3EA-AC7F96984C38}" type="presParOf" srcId="{456DD046-1C46-4EB3-B9C5-161CB58BFE8A}" destId="{22C5CC26-4F67-43BF-97C3-13A239FF475F}" srcOrd="1" destOrd="0" presId="urn:microsoft.com/office/officeart/2005/8/layout/hierarchy3"/>
    <dgm:cxn modelId="{D1FB0F34-9E70-40D1-8B99-F6BA5DEB61AF}" type="presParOf" srcId="{E9E97138-9723-486C-8352-6D5AC9949E06}" destId="{643887E7-2A97-424E-9156-2D101AFD3DC8}" srcOrd="1" destOrd="0" presId="urn:microsoft.com/office/officeart/2005/8/layout/hierarchy3"/>
    <dgm:cxn modelId="{1CAC82DA-AE76-4815-9120-7AFB75B36B2A}" type="presParOf" srcId="{643887E7-2A97-424E-9156-2D101AFD3DC8}" destId="{336A3D88-B980-4E1B-A898-50D2B72BC9BB}" srcOrd="0" destOrd="0" presId="urn:microsoft.com/office/officeart/2005/8/layout/hierarchy3"/>
    <dgm:cxn modelId="{C05ACFBD-7D86-4D73-9E8C-9F0A4BDD3418}" type="presParOf" srcId="{643887E7-2A97-424E-9156-2D101AFD3DC8}" destId="{8782EEFC-1D1C-45C3-B3E6-F09BD432DD69}" srcOrd="1" destOrd="0" presId="urn:microsoft.com/office/officeart/2005/8/layout/hierarchy3"/>
    <dgm:cxn modelId="{3E80226E-E8AC-4DE4-B74A-8B5D72A88C8E}" type="presParOf" srcId="{CF6D6F86-F8F0-4211-AAEE-A323CDB57E82}" destId="{C96B5BC6-E579-48D6-AF68-255DE5492CD4}" srcOrd="1" destOrd="0" presId="urn:microsoft.com/office/officeart/2005/8/layout/hierarchy3"/>
    <dgm:cxn modelId="{274520C4-D371-403C-B1E4-7231C1421BB0}" type="presParOf" srcId="{C96B5BC6-E579-48D6-AF68-255DE5492CD4}" destId="{6D9A6866-24BE-45E7-955F-68897F6AD1A2}" srcOrd="0" destOrd="0" presId="urn:microsoft.com/office/officeart/2005/8/layout/hierarchy3"/>
    <dgm:cxn modelId="{B467BBB8-F8FC-40D3-8E72-05A039842DF9}" type="presParOf" srcId="{6D9A6866-24BE-45E7-955F-68897F6AD1A2}" destId="{FDC0C86B-0975-4196-AFD7-38A896CE87A0}" srcOrd="0" destOrd="0" presId="urn:microsoft.com/office/officeart/2005/8/layout/hierarchy3"/>
    <dgm:cxn modelId="{02C0BB3B-5216-4B8D-99D3-9EAF942F90F4}" type="presParOf" srcId="{6D9A6866-24BE-45E7-955F-68897F6AD1A2}" destId="{7A8D3F1F-ED0D-468A-A4BB-25EF763A4F94}" srcOrd="1" destOrd="0" presId="urn:microsoft.com/office/officeart/2005/8/layout/hierarchy3"/>
    <dgm:cxn modelId="{BAC10B88-EDE7-45CA-9A77-7A3345D6F8C4}" type="presParOf" srcId="{C96B5BC6-E579-48D6-AF68-255DE5492CD4}" destId="{F5972D48-5D12-4BA7-B9B5-8468D6FE6F48}" srcOrd="1" destOrd="0" presId="urn:microsoft.com/office/officeart/2005/8/layout/hierarchy3"/>
    <dgm:cxn modelId="{4EACB023-A892-46ED-A037-168545EE5F79}" type="presParOf" srcId="{F5972D48-5D12-4BA7-B9B5-8468D6FE6F48}" destId="{4ECAC9BF-F8E5-47FF-97E3-CCB16FE2CE74}" srcOrd="0" destOrd="0" presId="urn:microsoft.com/office/officeart/2005/8/layout/hierarchy3"/>
    <dgm:cxn modelId="{54B41B21-D958-4922-A75F-A760866B3243}" type="presParOf" srcId="{F5972D48-5D12-4BA7-B9B5-8468D6FE6F48}" destId="{45B413D9-0BDE-4BE3-8EB0-39A4FBA494BF}" srcOrd="1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AF5C9-E3A4-487A-981E-EA90A6C356AE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D2EC4-FDA6-4AB6-88B0-12A827B32A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D2EC4-FDA6-4AB6-88B0-12A827B32A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6E7DF3-1CD1-448A-BD74-C457010CB9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D0899-3D55-4A78-9F2E-34EF4170EB4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A25F3-085E-4B32-B187-A191052D585F}" type="datetimeFigureOut">
              <a:rPr lang="ru-RU" smtClean="0"/>
              <a:pPr/>
              <a:t>26.01.2009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C01AC-EF0D-4E56-B50F-9598AF5F2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786322"/>
            <a:ext cx="8537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Образование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половых клеток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220" name="Picture 4" descr="C:\Documents and Settings\Admin\Рабочий стол\фестиваль\половые клетки\зна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2127256" cy="2127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8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85775" y="0"/>
            <a:ext cx="8658225" cy="1643063"/>
          </a:xfrm>
        </p:spPr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Сперматозоид</a:t>
            </a:r>
          </a:p>
        </p:txBody>
      </p:sp>
      <p:pic>
        <p:nvPicPr>
          <p:cNvPr id="6147" name="Содержимое 7" descr="сперматозоид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143375" y="1571625"/>
            <a:ext cx="4462463" cy="4903788"/>
          </a:xfrm>
        </p:spPr>
      </p:pic>
      <p:cxnSp>
        <p:nvCxnSpPr>
          <p:cNvPr id="10" name="Прямая со стрелкой 9"/>
          <p:cNvCxnSpPr>
            <a:stCxn id="19" idx="3"/>
          </p:cNvCxnSpPr>
          <p:nvPr/>
        </p:nvCxnSpPr>
        <p:spPr>
          <a:xfrm flipV="1">
            <a:off x="3214678" y="2214554"/>
            <a:ext cx="1428760" cy="71438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8" idx="3"/>
          </p:cNvCxnSpPr>
          <p:nvPr/>
        </p:nvCxnSpPr>
        <p:spPr>
          <a:xfrm flipV="1">
            <a:off x="3286124" y="1928803"/>
            <a:ext cx="1143000" cy="1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4" idx="3"/>
          </p:cNvCxnSpPr>
          <p:nvPr/>
        </p:nvCxnSpPr>
        <p:spPr>
          <a:xfrm flipV="1">
            <a:off x="3286116" y="2357430"/>
            <a:ext cx="1285884" cy="1571633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2" idx="1"/>
          </p:cNvCxnSpPr>
          <p:nvPr/>
        </p:nvCxnSpPr>
        <p:spPr>
          <a:xfrm rot="10800000" flipV="1">
            <a:off x="5000628" y="1928800"/>
            <a:ext cx="857256" cy="57150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1071537" y="1571625"/>
            <a:ext cx="2214587" cy="714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Акросома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1563" y="2643188"/>
            <a:ext cx="2143115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Ядро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57884" y="1643050"/>
            <a:ext cx="2786062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Митохондрии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71563" y="3643313"/>
            <a:ext cx="2214553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Цитоплазма</a:t>
            </a:r>
          </a:p>
        </p:txBody>
      </p:sp>
      <p:cxnSp>
        <p:nvCxnSpPr>
          <p:cNvPr id="71" name="Прямая со стрелкой 70"/>
          <p:cNvCxnSpPr>
            <a:stCxn id="72" idx="1"/>
          </p:cNvCxnSpPr>
          <p:nvPr/>
        </p:nvCxnSpPr>
        <p:spPr>
          <a:xfrm rot="10800000" flipH="1">
            <a:off x="3286125" y="4071938"/>
            <a:ext cx="2500313" cy="785812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3286125" y="4572000"/>
            <a:ext cx="1857375" cy="571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Хвостик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285720" y="1571612"/>
            <a:ext cx="549812" cy="2643206"/>
          </a:xfrm>
          <a:prstGeom prst="homePlat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головка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27" name="Picture 2" descr="C:\Documents and Settings\Admin\Рабочий стол\фестиваль\половые клетки\сперматозоид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000636"/>
            <a:ext cx="2214578" cy="1645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85794"/>
            <a:ext cx="85725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Благодаря мейозу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при гаметогенезе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- поддерживается определенное и постоянное число хромосом во всех поколениях каждого вида растений, животных и грибов;</a:t>
            </a:r>
          </a:p>
          <a:p>
            <a:pPr algn="just"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обеспечивается чрезвычайное разнообразия генетического состава гамет в результате как кроссинговера, так и различного сочетания отцовских и материнских хромосом при их расхождении в анафазе I.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1026" name="Picture 2" descr="C:\Documents and Settings\Admin\Рабочий стол\фестиваль\половые клетки\опло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4950655" cy="28174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92867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Это обеспечивает появление разнообразного и разнокачественного потомства при половом размножении организмов.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Admin\Рабочий стол\карт\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500726" cy="41255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фестиваль\половые клетки\оплодотворение 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760496" cy="3392545"/>
          </a:xfrm>
          <a:prstGeom prst="hexagon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879670"/>
            <a:ext cx="3857652" cy="3482647"/>
          </a:xfrm>
          <a:prstGeom prst="hexagon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071538" y="642918"/>
            <a:ext cx="7000924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Половое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размножение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5572140"/>
            <a:ext cx="8001056" cy="10715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 половом размножении особи каждого следующего поколения возникают в результате слияния двух специализированных гаплоидных клеток – гамет.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1643050"/>
          <a:ext cx="871543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785786" y="714356"/>
            <a:ext cx="7358114" cy="114300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Гаметогенез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- созревание половых клеток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фестиваль\половые клетки\он и о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000636"/>
            <a:ext cx="1714512" cy="1714512"/>
          </a:xfrm>
          <a:prstGeom prst="ellipse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785794"/>
            <a:ext cx="4143404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Созревание сперматозоида</a:t>
            </a:r>
          </a:p>
          <a:p>
            <a:pPr algn="just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происходит  в   семенниках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785794"/>
            <a:ext cx="3857652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Созревание яйцеклетки</a:t>
            </a:r>
          </a:p>
          <a:p>
            <a:pPr algn="ctr"/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происходит в яичниках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075" name="Picture 3" descr="C:\Documents and Settings\Admin\Рабочий стол\фестиваль\половые клетки\cgtjjj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071678"/>
            <a:ext cx="3291643" cy="28527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6" name="Picture 4" descr="C:\Documents and Settings\Admin\Рабочий стол\фестиваль\половые клетки\яйцеклет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2000240"/>
            <a:ext cx="3286148" cy="29326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естиваль\половые клетки\зоны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9144000" cy="3786214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фестиваль\половые клетки\сперматогенез.jpg"/>
          <p:cNvPicPr>
            <a:picLocks noChangeAspect="1" noChangeArrowheads="1"/>
          </p:cNvPicPr>
          <p:nvPr/>
        </p:nvPicPr>
        <p:blipFill>
          <a:blip r:embed="rId4"/>
          <a:srcRect l="54395" r="7519" b="34411"/>
          <a:stretch>
            <a:fillRect/>
          </a:stretch>
        </p:blipFill>
        <p:spPr bwMode="auto">
          <a:xfrm>
            <a:off x="571472" y="4643446"/>
            <a:ext cx="1597116" cy="200026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030" name="Picture 6" descr="C:\Documents and Settings\Admin\Рабочий стол\фестиваль\половые клетки\сперматогенез.jpg"/>
          <p:cNvPicPr>
            <a:picLocks noChangeAspect="1" noChangeArrowheads="1"/>
          </p:cNvPicPr>
          <p:nvPr/>
        </p:nvPicPr>
        <p:blipFill>
          <a:blip r:embed="rId4"/>
          <a:srcRect l="54395" r="3125"/>
          <a:stretch>
            <a:fillRect/>
          </a:stretch>
        </p:blipFill>
        <p:spPr bwMode="auto">
          <a:xfrm>
            <a:off x="6429388" y="4643446"/>
            <a:ext cx="1677800" cy="1992369"/>
          </a:xfrm>
          <a:prstGeom prst="rect">
            <a:avLst/>
          </a:prstGeom>
          <a:noFill/>
          <a:ln w="38100">
            <a:solidFill>
              <a:srgbClr val="00808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500430" y="4643446"/>
            <a:ext cx="1714512" cy="2000264"/>
          </a:xfrm>
          <a:prstGeom prst="rect">
            <a:avLst/>
          </a:prstGeom>
          <a:solidFill>
            <a:schemeClr val="bg1"/>
          </a:solidFill>
          <a:ln w="3810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857620" y="5143512"/>
            <a:ext cx="1000132" cy="1071570"/>
          </a:xfrm>
          <a:prstGeom prst="flowChartConnector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0100" y="4000504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00958" y="3857628"/>
            <a:ext cx="71438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14282" y="1928802"/>
            <a:ext cx="2428892" cy="78581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Georgia" pitchFamily="18" charset="0"/>
              </a:rPr>
              <a:t>Зона размножения</a:t>
            </a:r>
            <a:endParaRPr lang="ru-RU" sz="2000" b="1" dirty="0">
              <a:solidFill>
                <a:srgbClr val="339966"/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71802" y="1928802"/>
            <a:ext cx="2428892" cy="78581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Georgia" pitchFamily="18" charset="0"/>
              </a:rPr>
              <a:t>Зона</a:t>
            </a:r>
          </a:p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Georgia" pitchFamily="18" charset="0"/>
              </a:rPr>
              <a:t>роста</a:t>
            </a:r>
            <a:endParaRPr lang="ru-RU" sz="2000" b="1" dirty="0">
              <a:solidFill>
                <a:srgbClr val="339966"/>
              </a:solidFill>
              <a:latin typeface="Georgia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9322" y="1857364"/>
            <a:ext cx="2428892" cy="785818"/>
          </a:xfrm>
          <a:prstGeom prst="roundRect">
            <a:avLst/>
          </a:prstGeom>
          <a:solidFill>
            <a:srgbClr val="99FF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Georgia" pitchFamily="18" charset="0"/>
              </a:rPr>
              <a:t>Зона</a:t>
            </a:r>
          </a:p>
          <a:p>
            <a:pPr algn="ctr"/>
            <a:r>
              <a:rPr lang="ru-RU" sz="2000" b="1" dirty="0" smtClean="0">
                <a:solidFill>
                  <a:srgbClr val="339966"/>
                </a:solidFill>
                <a:latin typeface="Georgia" pitchFamily="18" charset="0"/>
              </a:rPr>
              <a:t>созревания</a:t>
            </a:r>
            <a:endParaRPr lang="ru-RU" sz="2000" b="1" dirty="0">
              <a:solidFill>
                <a:srgbClr val="33996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фестиваль\половые клетки\гаметогенез.bmp"/>
          <p:cNvPicPr>
            <a:picLocks noChangeAspect="1" noChangeArrowheads="1"/>
          </p:cNvPicPr>
          <p:nvPr/>
        </p:nvPicPr>
        <p:blipFill>
          <a:blip r:embed="rId2"/>
          <a:srcRect l="19392" t="9557"/>
          <a:stretch>
            <a:fillRect/>
          </a:stretch>
        </p:blipFill>
        <p:spPr bwMode="auto">
          <a:xfrm>
            <a:off x="2285984" y="2571744"/>
            <a:ext cx="5048257" cy="405651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071538" y="785794"/>
            <a:ext cx="7000924" cy="9144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Гаметогенез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85984" y="1928802"/>
            <a:ext cx="2428892" cy="5000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сперматогенез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57752" y="1928802"/>
            <a:ext cx="2428892" cy="50006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овогенез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14282" y="2857496"/>
            <a:ext cx="1978540" cy="64294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Зона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размножения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14282" y="3857628"/>
            <a:ext cx="1978540" cy="64294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Зона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роста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14282" y="4929198"/>
            <a:ext cx="1978540" cy="642942"/>
          </a:xfrm>
          <a:prstGeom prst="homePlat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Зона</a:t>
            </a:r>
          </a:p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созревания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фестиваль\половые клетки\jg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57562"/>
            <a:ext cx="3025441" cy="3106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642918"/>
            <a:ext cx="8643998" cy="250033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 момент деления половые клетки особенно чувствительны к действию различных вредных факторов: радиации, химических веществ…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Особенно опасны неблагоприятные воздействия для яйцеклеток. Ведь эти клетки формируются еще в эмбрионе, и их запас не может пополняться  в течение жизни. 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5" name="Picture 7" descr="ку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14818"/>
            <a:ext cx="2428868" cy="242886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beer11.jpg"/>
          <p:cNvPicPr>
            <a:picLocks noChangeAspect="1" noChangeArrowheads="1"/>
          </p:cNvPicPr>
          <p:nvPr/>
        </p:nvPicPr>
        <p:blipFill>
          <a:blip r:embed="rId4"/>
          <a:srcRect t="8477"/>
          <a:stretch>
            <a:fillRect/>
          </a:stretch>
        </p:blipFill>
        <p:spPr bwMode="auto">
          <a:xfrm rot="20593232">
            <a:off x="3812849" y="3438054"/>
            <a:ext cx="1833567" cy="193992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наркоманк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87616">
            <a:off x="6715140" y="3429000"/>
            <a:ext cx="1905000" cy="1898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_0001"/>
          <p:cNvPicPr>
            <a:picLocks noChangeAspect="1" noChangeArrowheads="1"/>
          </p:cNvPicPr>
          <p:nvPr/>
        </p:nvPicPr>
        <p:blipFill>
          <a:blip r:embed="rId2"/>
          <a:srcRect l="1225" t="34016" r="12877" b="45625"/>
          <a:stretch>
            <a:fillRect/>
          </a:stretch>
        </p:blipFill>
        <p:spPr bwMode="auto">
          <a:xfrm>
            <a:off x="642910" y="714356"/>
            <a:ext cx="7643834" cy="2868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C:\Documents and Settings\Admin\Рабочий стол\мама 2\картинки\эмблем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857628"/>
            <a:ext cx="2714644" cy="2714644"/>
          </a:xfrm>
          <a:prstGeom prst="flowChartConnector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928926" y="5500702"/>
            <a:ext cx="6072198" cy="1143008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bg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С каждым повреждающим воздействием на половые клетки увеличивается вероятность появления генетических отклонений у потомства.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Documents and Settings\Admin\Рабочий стол\уродства\заячья губ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714752"/>
            <a:ext cx="134433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Admin\Рабочий стол\уродства\уродств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714752"/>
            <a:ext cx="2452688" cy="1633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Яйцеклетка</a:t>
            </a:r>
            <a:endParaRPr lang="ru-RU" sz="54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5123" name="Содержимое 3" descr="яйцеклетка.JP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500188"/>
            <a:ext cx="4214813" cy="3773487"/>
          </a:xfrm>
        </p:spPr>
      </p:pic>
      <p:cxnSp>
        <p:nvCxnSpPr>
          <p:cNvPr id="5" name="Прямая со стрелкой 4"/>
          <p:cNvCxnSpPr>
            <a:stCxn id="18" idx="1"/>
          </p:cNvCxnSpPr>
          <p:nvPr/>
        </p:nvCxnSpPr>
        <p:spPr>
          <a:xfrm rot="10800000" flipV="1">
            <a:off x="2214564" y="1607339"/>
            <a:ext cx="2714624" cy="139303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9" idx="1"/>
          </p:cNvCxnSpPr>
          <p:nvPr/>
        </p:nvCxnSpPr>
        <p:spPr>
          <a:xfrm rot="10800000">
            <a:off x="3071808" y="3643314"/>
            <a:ext cx="1857382" cy="607230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19" idx="1"/>
          </p:cNvCxnSpPr>
          <p:nvPr/>
        </p:nvCxnSpPr>
        <p:spPr>
          <a:xfrm rot="10800000" flipV="1">
            <a:off x="3286116" y="2393146"/>
            <a:ext cx="1643074" cy="607226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5" idx="1"/>
          </p:cNvCxnSpPr>
          <p:nvPr/>
        </p:nvCxnSpPr>
        <p:spPr>
          <a:xfrm rot="10800000">
            <a:off x="3643308" y="3214689"/>
            <a:ext cx="1285882" cy="107154"/>
          </a:xfrm>
          <a:prstGeom prst="straightConnector1">
            <a:avLst/>
          </a:prstGeom>
          <a:ln w="25400">
            <a:solidFill>
              <a:schemeClr val="tx2">
                <a:lumMod val="75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29188" y="1428751"/>
            <a:ext cx="2286018" cy="357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Ядро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929190" y="2071678"/>
            <a:ext cx="2357454" cy="642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Блестящая оболочка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929190" y="3857628"/>
            <a:ext cx="2428892" cy="785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Плазматическая мембрана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929190" y="3000372"/>
            <a:ext cx="2428892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Лучистый венец</a:t>
            </a:r>
          </a:p>
        </p:txBody>
      </p:sp>
      <p:pic>
        <p:nvPicPr>
          <p:cNvPr id="41" name="Picture 3" descr="C:\Documents and Settings\Admin\Рабочий стол\фестиваль\половые клетки\яйцеклетка фот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5000636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204</Words>
  <Application>Microsoft Office PowerPoint</Application>
  <PresentationFormat>Экран (4:3)</PresentationFormat>
  <Paragraphs>50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Яйцеклетка</vt:lpstr>
      <vt:lpstr>Сперматозоид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29</cp:revision>
  <dcterms:created xsi:type="dcterms:W3CDTF">2009-01-25T17:37:34Z</dcterms:created>
  <dcterms:modified xsi:type="dcterms:W3CDTF">2009-01-26T18:23:11Z</dcterms:modified>
</cp:coreProperties>
</file>