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81" r:id="rId2"/>
    <p:sldId id="272" r:id="rId3"/>
    <p:sldId id="259" r:id="rId4"/>
    <p:sldId id="276" r:id="rId5"/>
    <p:sldId id="305" r:id="rId6"/>
    <p:sldId id="307" r:id="rId7"/>
    <p:sldId id="268" r:id="rId8"/>
    <p:sldId id="309" r:id="rId9"/>
    <p:sldId id="269" r:id="rId10"/>
    <p:sldId id="302" r:id="rId11"/>
    <p:sldId id="303" r:id="rId12"/>
    <p:sldId id="296" r:id="rId13"/>
    <p:sldId id="297" r:id="rId14"/>
    <p:sldId id="261" r:id="rId15"/>
    <p:sldId id="265" r:id="rId16"/>
    <p:sldId id="283" r:id="rId17"/>
    <p:sldId id="287" r:id="rId18"/>
    <p:sldId id="308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2C71"/>
    <a:srgbClr val="EAD6EE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7" d="100"/>
          <a:sy n="37" d="100"/>
        </p:scale>
        <p:origin x="-147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27825-D4E2-4889-9E89-676AAEB7573F}" type="datetimeFigureOut">
              <a:rPr lang="ru-RU" smtClean="0"/>
              <a:pPr/>
              <a:t>18.01.2009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274A0-CC94-48A3-83C0-08620634B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74A0-CC94-48A3-83C0-08620634B60A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74A0-CC94-48A3-83C0-08620634B60A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18.01.2009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18.01.2009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18.01.2009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18.01.2009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18.01.2009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18.01.2009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18.01.2009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18.01.2009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18.01.2009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18.01.2009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18.01.2009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C75B5-2D87-4608-A3C2-C4EEE7EC1872}" type="datetimeFigureOut">
              <a:rPr lang="ru-RU" smtClean="0"/>
              <a:pPr/>
              <a:t>18.01.2009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hyperlink" Target="103.SW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" descr="Одинокая зи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848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357158" y="3286123"/>
            <a:ext cx="8329642" cy="1643075"/>
          </a:xfrm>
          <a:scene3d>
            <a:camera prst="isometricOffAxis2Left"/>
            <a:lightRig rig="threePt" dir="t"/>
          </a:scene3d>
        </p:spPr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71481"/>
            <a:ext cx="871540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Интегрированный урок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математике и окружающему миру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85852" y="1285860"/>
            <a:ext cx="7047498" cy="4667191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Экскурсия </a:t>
            </a:r>
          </a:p>
          <a:p>
            <a:pPr algn="ctr">
              <a:buNone/>
            </a:pP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зимний лес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Лиса бежала за зайцем по краю полянки прямоугольной формы.  Длина одной  стороны полянки -7метров, а вторая сторона на 3 метра больше. Чему равен периметр этой полянки?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? на 3м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5м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4643446"/>
            <a:ext cx="2571768" cy="10715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1 сторона-5м</a:t>
            </a:r>
          </a:p>
          <a:p>
            <a:pPr>
              <a:buNone/>
            </a:pPr>
            <a:r>
              <a:rPr lang="ru-RU" dirty="0" smtClean="0"/>
              <a:t>     2 сторона-? на3м</a:t>
            </a:r>
            <a:r>
              <a:rPr lang="en-US" dirty="0" smtClean="0"/>
              <a:t>&gt;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5+3=8 (м) длина второй стороны</a:t>
            </a:r>
          </a:p>
          <a:p>
            <a:pPr>
              <a:buNone/>
            </a:pPr>
            <a:r>
              <a:rPr lang="ru-RU" dirty="0" smtClean="0"/>
              <a:t>     Р   = 5+8+5+8=26(м)</a:t>
            </a:r>
          </a:p>
          <a:p>
            <a:pPr>
              <a:buNone/>
            </a:pPr>
            <a:r>
              <a:rPr lang="ru-RU" dirty="0" smtClean="0"/>
              <a:t>     Р   =(5+8)*2=26 (м)</a:t>
            </a:r>
          </a:p>
          <a:p>
            <a:pPr>
              <a:buNone/>
            </a:pPr>
            <a:r>
              <a:rPr lang="ru-RU" dirty="0" smtClean="0"/>
              <a:t>    Ответ: периметр полянки 26 метров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00562" y="2571744"/>
            <a:ext cx="928694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5107785" y="2250273"/>
            <a:ext cx="642942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4071934" y="1928802"/>
            <a:ext cx="1357322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42976" y="3714752"/>
            <a:ext cx="214314" cy="14287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4286256"/>
            <a:ext cx="214314" cy="14287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Кого называют «санитарами» леса?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5*8+9=?       Л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4+6*7=?       О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9*9-11=?      И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90-6*5=?      К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2*3+4*2=?   В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Поставь ответы в порядке возрастания.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5*8+9=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49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4+6*7=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46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9*9-11=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90-6*5=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2*3+4*2=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14      46      49       60        70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        О        Л        К          И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olf-110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2143116"/>
            <a:ext cx="5000660" cy="3333773"/>
          </a:xfrm>
          <a:noFill/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природа\стая волков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6190"/>
            <a:ext cx="2500330" cy="278262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2" name="Picture 4" descr="D:\природа\волки в поисках добычи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857628"/>
            <a:ext cx="2498719" cy="271464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5" descr="E:\Мои рисунки\животн, прир, цветы, заставки, текстура\2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571480"/>
            <a:ext cx="2643182" cy="2643182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4" descr="E:\Мои рисунки\животн, прир, цветы, заставки, текстура\27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14290"/>
            <a:ext cx="2571768" cy="235743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3" descr="E:\Мои рисунки\животн, прир, цветы, заставки, текстура\27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642918"/>
            <a:ext cx="2500330" cy="250033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:\природа\медведь гризли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02720"/>
            <a:ext cx="3429024" cy="2982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8" name="Picture 2" descr="E:\Мои рисунки\животные\Изображение 2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6584" y="3827859"/>
            <a:ext cx="3012199" cy="2744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1" name="Picture 5" descr="D:\природа\белый медведь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3" y="285728"/>
            <a:ext cx="2801542" cy="2879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D:\природа\Американский черный медведь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20051"/>
            <a:ext cx="3143273" cy="3080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15423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Чьи следы?</a:t>
            </a:r>
            <a:br>
              <a:rPr lang="ru-RU" sz="7200" b="1" dirty="0" smtClean="0"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857892"/>
            <a:ext cx="8429652" cy="10001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ПЕРЕДНЯЯ И ЗАДНЯЯ ЛАПА МЕДВЕДЯ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91968" y="2285992"/>
            <a:ext cx="3397643" cy="23574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Бурый медведь весит 700 кг, а  вес большой  панды 200 кг. На сколько вес большой панды меньше, чем вес бурого медведя?                  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                          </a:t>
            </a:r>
            <a:r>
              <a:rPr lang="ru-RU" sz="13800" dirty="0" smtClean="0">
                <a:solidFill>
                  <a:srgbClr val="FF0000"/>
                </a:solidFill>
                <a:latin typeface="+mj-lt"/>
              </a:rPr>
              <a:t>?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2" descr="D:\природа\Американский черный медведь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3500438"/>
            <a:ext cx="2700149" cy="3005005"/>
          </a:xfrm>
          <a:prstGeom prst="rect">
            <a:avLst/>
          </a:prstGeom>
          <a:noFill/>
        </p:spPr>
      </p:pic>
      <p:pic>
        <p:nvPicPr>
          <p:cNvPr id="5" name="Picture 3" descr="D:\природа\большая панда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452" y="3500438"/>
            <a:ext cx="2760199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ПОДАРОК МЕДВЕДЮ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52578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Медведь позвал к себе гостей: зайца, лису, белку. В дар ему принесли мёд, малину, морковку. Что подарил медведю заяц?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Белка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+20           -30         +7            -10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Лиса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мёд- 42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малину-30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морковку-17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14546" y="3286124"/>
            <a:ext cx="571504" cy="5000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14546" y="4357694"/>
            <a:ext cx="571504" cy="5000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43306" y="3286124"/>
            <a:ext cx="571504" cy="5000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643306" y="4357694"/>
            <a:ext cx="571504" cy="5000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072066" y="4357694"/>
            <a:ext cx="571504" cy="5000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572264" y="4357694"/>
            <a:ext cx="571504" cy="5000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8001024" y="4357694"/>
            <a:ext cx="571504" cy="5000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72066" y="3286124"/>
            <a:ext cx="571504" cy="5000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572264" y="3286124"/>
            <a:ext cx="571504" cy="5000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8001024" y="3286124"/>
            <a:ext cx="571504" cy="5000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000364" y="357187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358082" y="357187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86446" y="357187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29124" y="357187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928926" y="464344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29124" y="464344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857884" y="464344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358082" y="464344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85984" y="2928934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+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           -9          +20        +4              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11" descr="zayats_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786322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Подведём итоги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 Продолжите фразу:</a:t>
            </a:r>
          </a:p>
          <a:p>
            <a:pPr>
              <a:buNone/>
            </a:pPr>
            <a:r>
              <a:rPr lang="ru-RU" dirty="0" smtClean="0"/>
              <a:t>Урок заставил меня задуматься…</a:t>
            </a:r>
          </a:p>
          <a:p>
            <a:pPr>
              <a:buNone/>
            </a:pPr>
            <a:r>
              <a:rPr lang="ru-RU" dirty="0" smtClean="0"/>
              <a:t>На уроке мне больше всего удалось…</a:t>
            </a:r>
          </a:p>
          <a:p>
            <a:pPr>
              <a:buNone/>
            </a:pPr>
            <a:r>
              <a:rPr lang="ru-RU" dirty="0" smtClean="0"/>
              <a:t>Я могу себя похвалить за то…</a:t>
            </a:r>
          </a:p>
          <a:p>
            <a:pPr>
              <a:buNone/>
            </a:pPr>
            <a:r>
              <a:rPr lang="ru-RU" dirty="0" smtClean="0"/>
              <a:t>Я могу похвалить своих одноклассников за то…</a:t>
            </a:r>
          </a:p>
          <a:p>
            <a:pPr>
              <a:buNone/>
            </a:pPr>
            <a:r>
              <a:rPr lang="ru-RU" dirty="0" smtClean="0"/>
              <a:t>Я понял, что…</a:t>
            </a:r>
          </a:p>
          <a:p>
            <a:pPr>
              <a:buNone/>
            </a:pPr>
            <a:r>
              <a:rPr lang="ru-RU" dirty="0" smtClean="0"/>
              <a:t>Мне показалось важным…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85860"/>
            <a:ext cx="8501122" cy="646330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Спасибо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за работу!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Урок 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               окончен!</a:t>
            </a:r>
          </a:p>
          <a:p>
            <a:pPr algn="ctr"/>
            <a:endParaRPr lang="ru-RU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Picture 14" descr="lisa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000504"/>
            <a:ext cx="3256152" cy="2357454"/>
          </a:xfrm>
          <a:prstGeom prst="rect">
            <a:avLst/>
          </a:prstGeom>
          <a:noFill/>
        </p:spPr>
      </p:pic>
      <p:pic>
        <p:nvPicPr>
          <p:cNvPr id="10" name="Picture 15" descr="zayats_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71480"/>
            <a:ext cx="3786182" cy="302558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DIMON\Мои документы\Мои рисунки\откытый урок\image01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4929222" cy="3646275"/>
          </a:xfrm>
          <a:prstGeom prst="rect">
            <a:avLst/>
          </a:prstGeom>
          <a:noFill/>
        </p:spPr>
      </p:pic>
      <p:pic>
        <p:nvPicPr>
          <p:cNvPr id="4" name="Picture 2" descr="E:\Мои рисунки\цветы, природа\природа\Изображение 142.jpg"/>
          <p:cNvPicPr>
            <a:picLocks noChangeAspect="1" noChangeArrowheads="1"/>
          </p:cNvPicPr>
          <p:nvPr/>
        </p:nvPicPr>
        <p:blipFill>
          <a:blip r:embed="rId3"/>
          <a:srcRect l="42168"/>
          <a:stretch>
            <a:fillRect/>
          </a:stretch>
        </p:blipFill>
        <p:spPr bwMode="auto">
          <a:xfrm>
            <a:off x="2000232" y="428604"/>
            <a:ext cx="5214974" cy="6143643"/>
          </a:xfrm>
          <a:prstGeom prst="rect">
            <a:avLst/>
          </a:prstGeom>
          <a:noFill/>
        </p:spPr>
      </p:pic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1472" y="357166"/>
            <a:ext cx="8072494" cy="6215106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3" descr="Обои зима снег приро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66"/>
            <a:ext cx="8062913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2" descr="E:\Мои рисунки\цветы, природа\природа\Изображение 1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5" y="357166"/>
            <a:ext cx="8215369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5" descr="Зимушка зима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285728"/>
            <a:ext cx="8280400" cy="6215106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D:\природа\красная белк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000372"/>
            <a:ext cx="4572000" cy="3571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785918" y="1500175"/>
            <a:ext cx="6800840" cy="21431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571480"/>
            <a:ext cx="46434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Чьи следы?</a:t>
            </a:r>
            <a:endParaRPr lang="ru-RU" sz="5400" b="1" cap="none" spc="0" dirty="0">
              <a:ln w="315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500570"/>
            <a:ext cx="1192325" cy="122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500570"/>
            <a:ext cx="1192325" cy="122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1611"/>
          <p:cNvPicPr>
            <a:picLocks noChangeAspect="1" noChangeArrowheads="1"/>
          </p:cNvPicPr>
          <p:nvPr/>
        </p:nvPicPr>
        <p:blipFill>
          <a:blip r:embed="rId4"/>
          <a:srcRect t="11371" b="18983"/>
          <a:stretch>
            <a:fillRect/>
          </a:stretch>
        </p:blipFill>
        <p:spPr bwMode="auto">
          <a:xfrm>
            <a:off x="214282" y="357166"/>
            <a:ext cx="4000528" cy="4143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0" y="5643578"/>
            <a:ext cx="7436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Передние лапы белки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природа\белка.bmp"/>
          <p:cNvPicPr>
            <a:picLocks noChangeAspect="1" noChangeArrowheads="1"/>
          </p:cNvPicPr>
          <p:nvPr/>
        </p:nvPicPr>
        <p:blipFill>
          <a:blip r:embed="rId2"/>
          <a:srcRect b="20997"/>
          <a:stretch>
            <a:fillRect/>
          </a:stretch>
        </p:blipFill>
        <p:spPr bwMode="auto">
          <a:xfrm>
            <a:off x="4572000" y="3071810"/>
            <a:ext cx="4572000" cy="3357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54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357849"/>
          </a:xfrm>
        </p:spPr>
        <p:txBody>
          <a:bodyPr>
            <a:normAutofit/>
          </a:bodyPr>
          <a:lstStyle/>
          <a:p>
            <a:r>
              <a:rPr lang="ru-RU" dirty="0" smtClean="0"/>
              <a:t>На свободе белка может прожить 3 года, а в неволе- на 9 лет дольше. Сколько лет может прожить белка в неволе?</a:t>
            </a:r>
          </a:p>
          <a:p>
            <a:pPr>
              <a:buNone/>
            </a:pPr>
            <a:r>
              <a:rPr lang="ru-RU" dirty="0" smtClean="0"/>
              <a:t>  Решение:</a:t>
            </a:r>
          </a:p>
          <a:p>
            <a:pPr>
              <a:buNone/>
            </a:pPr>
            <a:r>
              <a:rPr lang="ru-RU" dirty="0" smtClean="0"/>
              <a:t>  3+9=12(лет)</a:t>
            </a:r>
          </a:p>
          <a:p>
            <a:pPr>
              <a:buNone/>
            </a:pPr>
            <a:r>
              <a:rPr lang="ru-RU" dirty="0" smtClean="0"/>
              <a:t>Ответ: 12 лет может</a:t>
            </a:r>
          </a:p>
          <a:p>
            <a:pPr>
              <a:buNone/>
            </a:pPr>
            <a:r>
              <a:rPr lang="ru-RU" dirty="0" smtClean="0"/>
              <a:t>прожить белка в неволе.                                    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называется гнездо белки?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9*4= ?    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6*0=?    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7*6=?     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3*9=?    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Й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1*6=?     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8*4= ?   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5*3=?     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Ф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4*10=?  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dirty="0" smtClean="0"/>
              <a:t>Выбери  ответы где все гласные звуки и только звонкие согласные, поставь их в порядке убывания.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Проверь себя!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9*4= 36   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6*0=0      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7*6=42    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3*9=27    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Й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1*6=6      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8*4= 32   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5*3=15    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Ф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4*10=40   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40     36     27     6     0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Г        А      Й      Н    О</a:t>
            </a:r>
            <a:endParaRPr lang="ru-RU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1846290"/>
          </a:xfrm>
        </p:spPr>
        <p:txBody>
          <a:bodyPr>
            <a:normAutofit/>
          </a:bodyPr>
          <a:lstStyle/>
          <a:p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642918"/>
            <a:ext cx="4502737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645760"/>
            <a:ext cx="4714908" cy="321224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500042"/>
            <a:ext cx="4643470" cy="3219047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 descr="D:\природа\заяц-беляк летом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143248"/>
            <a:ext cx="3714744" cy="349815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643438" y="500043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Передние  и задние лапы зайца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0"/>
            <a:ext cx="37862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Чьи следы?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 выражения.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229600" cy="292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             Зайчики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       </a:t>
                      </a:r>
                    </a:p>
                    <a:p>
                      <a:r>
                        <a:rPr lang="ru-RU" sz="3200" dirty="0" smtClean="0"/>
                        <a:t>Белочки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    Лисички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26___45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23+5___9*6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6*3___5*6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69___37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7*2___77-0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4*9___7*5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58</a:t>
                      </a:r>
                      <a:r>
                        <a:rPr lang="ru-RU" baseline="0" dirty="0" smtClean="0"/>
                        <a:t> ___96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55+2___6*6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10*0___9*10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77___77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96-3___66+3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99__97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природа\американская лисица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3429000"/>
          </a:xfrm>
          <a:prstGeom prst="rect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8" name="Picture 4" descr="D:\природа\лиица мышкует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00563" cy="3357562"/>
          </a:xfrm>
          <a:prstGeom prst="rect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Угадай, чьи следы?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500570"/>
            <a:ext cx="253145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6" name="Picture 2" descr="D:\природа\южноамериканская лисица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2928934"/>
            <a:ext cx="3428992" cy="3929066"/>
          </a:xfrm>
          <a:prstGeom prst="rect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7" name="Picture 3" descr="D:\природа\рыжая лисица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000373"/>
            <a:ext cx="3598027" cy="3857628"/>
          </a:xfrm>
          <a:prstGeom prst="rect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071810"/>
            <a:ext cx="2531456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Другая 4">
      <a:majorFont>
        <a:latin typeface="Script MT Bold"/>
        <a:ea typeface=""/>
        <a:cs typeface=""/>
      </a:majorFont>
      <a:minorFont>
        <a:latin typeface="Tempus Sans ITC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Words>517</Words>
  <Application>Microsoft Office PowerPoint</Application>
  <PresentationFormat>Экран (4:3)</PresentationFormat>
  <Paragraphs>104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</vt:lpstr>
      <vt:lpstr>Слайд 2</vt:lpstr>
      <vt:lpstr>Слайд 3</vt:lpstr>
      <vt:lpstr>Слайд 4</vt:lpstr>
      <vt:lpstr>Как называется гнездо белки?</vt:lpstr>
      <vt:lpstr>Проверь себя!</vt:lpstr>
      <vt:lpstr>Слайд 7</vt:lpstr>
      <vt:lpstr>Сравни выражения.</vt:lpstr>
      <vt:lpstr> Угадай, чьи следы?  </vt:lpstr>
      <vt:lpstr>Слайд 10</vt:lpstr>
      <vt:lpstr>Проверь себя!</vt:lpstr>
      <vt:lpstr>Кого называют «санитарами» леса?</vt:lpstr>
      <vt:lpstr>Проверь себя!</vt:lpstr>
      <vt:lpstr>Слайд 14</vt:lpstr>
      <vt:lpstr>Чьи следы? </vt:lpstr>
      <vt:lpstr>Задача.</vt:lpstr>
      <vt:lpstr>ПОДАРОК МЕДВЕДЮ</vt:lpstr>
      <vt:lpstr>Подведём итоги урока.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DIMON</dc:creator>
  <cp:lastModifiedBy>DIMON</cp:lastModifiedBy>
  <cp:revision>172</cp:revision>
  <dcterms:created xsi:type="dcterms:W3CDTF">2008-12-09T06:11:59Z</dcterms:created>
  <dcterms:modified xsi:type="dcterms:W3CDTF">2009-01-18T15:46:46Z</dcterms:modified>
</cp:coreProperties>
</file>