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79" r:id="rId4"/>
    <p:sldId id="280" r:id="rId5"/>
    <p:sldId id="267" r:id="rId6"/>
    <p:sldId id="285" r:id="rId7"/>
    <p:sldId id="264" r:id="rId8"/>
    <p:sldId id="286" r:id="rId9"/>
    <p:sldId id="261" r:id="rId10"/>
    <p:sldId id="284" r:id="rId11"/>
    <p:sldId id="281" r:id="rId12"/>
    <p:sldId id="271" r:id="rId13"/>
    <p:sldId id="282" r:id="rId14"/>
    <p:sldId id="283" r:id="rId15"/>
    <p:sldId id="27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9"/>
    </p:cViewPr>
  </p:sorterViewPr>
  <p:notesViewPr>
    <p:cSldViewPr>
      <p:cViewPr varScale="1">
        <p:scale>
          <a:sx n="42" d="100"/>
          <a:sy n="42" d="100"/>
        </p:scale>
        <p:origin x="-1560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1B2596-1F57-4A58-B4BF-3DA217AAE7A7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B7CC6B-B65D-4188-9472-1281C1366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E685-09A8-4BEB-9D6A-844DE46A244D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A3348-9A0F-4F9B-9E55-A3C7421B2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0CC5-8BA9-4121-874C-ACA2E2B55D88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09EA-3C8B-4D25-A15E-9E48AA477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1D16-5DBB-4167-BF70-0C1987510574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FC320-349A-4F5A-9FD1-D2D671399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B5A3-5517-484C-8F7E-6701678360CF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F0377-4304-4BB5-8F77-05076C49F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35946-34C5-40B3-B640-041C03E270EB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4B7-6937-44B5-8006-D019E7EF0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5D12-1B54-4355-BFC1-81282E35A13E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27134-1B07-4087-A05A-6415768D7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0824-C8A1-4B39-881E-3F860BA74B9C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4EBB-F61F-41D1-A1E2-F4146D235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806B-E1CC-412F-BC2C-F2ED64A12A43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6ED6-B0D2-49BB-9EE2-268BF4899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D3603-6846-412C-A2B9-C3D992886FAB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803DB-1748-4A52-BC40-FD3C59B48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10EA4-38D7-4D3F-80AE-99847BE8E3C4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2E581-51E9-40C1-AAA6-D8417AD5C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45DE-B483-4D33-BD98-A2C538FEB52A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66C0-D28D-4E2D-8064-B22C80DBF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70C0"/>
            </a:gs>
            <a:gs pos="70000">
              <a:srgbClr val="0070C0"/>
            </a:gs>
            <a:gs pos="70000">
              <a:srgbClr val="C4D6EB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2749B5-9D76-4662-98BA-645861306F69}" type="datetimeFigureOut">
              <a:rPr lang="ru-RU"/>
              <a:pPr>
                <a:defRPr/>
              </a:pPr>
              <a:t>13.01.2009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803D0F-D0C9-4CB4-9620-6AD9361EB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0;&#1083;&#1086;&#1078;&#1077;&#1085;&#1080;&#1077;3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0;&#1083;&#1086;&#1078;&#1077;&#1085;&#1080;&#1077;3.pptx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71563" y="285750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C00000"/>
                </a:solidFill>
              </a:rPr>
              <a:t>Welcome to our Zoo</a:t>
            </a:r>
            <a:endParaRPr lang="ru-RU" sz="6000" b="1" smtClean="0">
              <a:solidFill>
                <a:srgbClr val="C00000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50" y="2928938"/>
            <a:ext cx="6400800" cy="1571625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C00000"/>
                </a:solidFill>
              </a:rPr>
              <a:t>Krasnoyarsk </a:t>
            </a:r>
            <a:r>
              <a:rPr lang="en-US" sz="4000" dirty="0" err="1" smtClean="0">
                <a:solidFill>
                  <a:srgbClr val="C00000"/>
                </a:solidFill>
              </a:rPr>
              <a:t>Roev</a:t>
            </a:r>
            <a:r>
              <a:rPr lang="en-US" sz="4000" dirty="0" smtClean="0">
                <a:solidFill>
                  <a:srgbClr val="C00000"/>
                </a:solidFill>
              </a:rPr>
              <a:t> Park</a:t>
            </a:r>
            <a:endParaRPr lang="ru-RU" sz="4000" dirty="0" smtClean="0">
              <a:solidFill>
                <a:srgbClr val="C00000"/>
              </a:solidFill>
            </a:endParaRPr>
          </a:p>
        </p:txBody>
      </p:sp>
      <p:pic>
        <p:nvPicPr>
          <p:cNvPr id="2052" name="Рисунок 3" descr="http://www.roev.ru/images/bigpi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857375"/>
            <a:ext cx="2857500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гнутая вниз стрелка 4">
            <a:hlinkClick r:id="rId3" action="ppaction://hlinkpres?slideindex=1&amp;slidetitle="/>
          </p:cNvPr>
          <p:cNvSpPr/>
          <p:nvPr/>
        </p:nvSpPr>
        <p:spPr>
          <a:xfrm>
            <a:off x="8001024" y="6000768"/>
            <a:ext cx="714380" cy="4457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500042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14290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8266"/>
            <a:ext cx="4929222" cy="608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643314"/>
            <a:ext cx="3081127" cy="228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714356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428604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8475161" cy="635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Выгнутая вниз стрелка 2">
            <a:hlinkClick r:id="rId3" action="ppaction://hlinkpres?slideindex=1&amp;slidetitle="/>
          </p:cNvPr>
          <p:cNvSpPr/>
          <p:nvPr/>
        </p:nvSpPr>
        <p:spPr>
          <a:xfrm>
            <a:off x="8001024" y="6000768"/>
            <a:ext cx="714380" cy="457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Выгнутая вниз стрелка 3">
            <a:hlinkClick r:id="rId3" action="ppaction://hlinkpres?slideindex=1&amp;slidetitle="/>
          </p:cNvPr>
          <p:cNvSpPr/>
          <p:nvPr/>
        </p:nvSpPr>
        <p:spPr>
          <a:xfrm>
            <a:off x="642910" y="5929330"/>
            <a:ext cx="714380" cy="4457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85938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C00000"/>
                </a:solidFill>
              </a:rPr>
              <a:t>The Map of the Zoo</a:t>
            </a:r>
            <a:endParaRPr lang="ru-RU" sz="5400" b="1" dirty="0" smtClean="0">
              <a:solidFill>
                <a:srgbClr val="C00000"/>
              </a:solidFill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3000375" y="1500188"/>
            <a:ext cx="6143625" cy="475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500042"/>
            <a:ext cx="2467693" cy="295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71414"/>
            <a:ext cx="4786314" cy="63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357166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357166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7890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300121"/>
            <a:ext cx="6215106" cy="497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214438"/>
            <a:ext cx="5818187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809579"/>
            <a:ext cx="4143404" cy="5524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85728"/>
            <a:ext cx="457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12</Words>
  <Application>Microsoft Office PowerPoint</Application>
  <PresentationFormat>Экран (4:3)</PresentationFormat>
  <Paragraphs>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Welcome to our Zoo</vt:lpstr>
      <vt:lpstr>The Map of the Zoo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delta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Zoo</dc:title>
  <dc:creator>family</dc:creator>
  <cp:lastModifiedBy>Женя</cp:lastModifiedBy>
  <cp:revision>20</cp:revision>
  <dcterms:created xsi:type="dcterms:W3CDTF">2008-10-25T14:18:53Z</dcterms:created>
  <dcterms:modified xsi:type="dcterms:W3CDTF">2009-01-13T15:20:55Z</dcterms:modified>
</cp:coreProperties>
</file>