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8ED"/>
    <a:srgbClr val="49C6DF"/>
    <a:srgbClr val="663300"/>
    <a:srgbClr val="FFCC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8C31-BD31-40AD-921F-1AAF1BC0044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4A94-55FF-4F59-A024-A9970B57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908175" y="908050"/>
            <a:ext cx="5676900" cy="317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Урок</a:t>
            </a:r>
          </a:p>
          <a:p>
            <a:pPr algn="ctr"/>
            <a:r>
              <a:rPr lang="ru-RU" sz="6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русского языка</a:t>
            </a:r>
          </a:p>
          <a:p>
            <a:pPr algn="ctr"/>
            <a:r>
              <a:rPr lang="ru-RU" sz="6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Monotype Corsiva"/>
              </a:rPr>
              <a:t>4 класс</a:t>
            </a:r>
          </a:p>
        </p:txBody>
      </p:sp>
      <p:pic>
        <p:nvPicPr>
          <p:cNvPr id="20486" name="Picture 6" descr="j0234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933825"/>
            <a:ext cx="2322512" cy="2663825"/>
          </a:xfrm>
          <a:prstGeom prst="rect">
            <a:avLst/>
          </a:prstGeom>
          <a:noFill/>
        </p:spPr>
      </p:pic>
      <p:pic>
        <p:nvPicPr>
          <p:cNvPr id="20490" name="Picture 10" descr="j0238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084763"/>
            <a:ext cx="2427287" cy="1433512"/>
          </a:xfrm>
          <a:prstGeom prst="rect">
            <a:avLst/>
          </a:prstGeom>
          <a:noFill/>
        </p:spPr>
      </p:pic>
      <p:pic>
        <p:nvPicPr>
          <p:cNvPr id="20491" name="Picture 11" descr="j0292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573463"/>
            <a:ext cx="2627312" cy="237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23850" y="1484313"/>
            <a:ext cx="576263" cy="636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т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431800" cy="636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г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692275" y="1484313"/>
            <a:ext cx="431800" cy="636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с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339975" y="1484313"/>
            <a:ext cx="576263" cy="636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л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3132138" y="1484313"/>
            <a:ext cx="5762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х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3851275" y="1495425"/>
            <a:ext cx="433388" cy="636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а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4500563" y="1484313"/>
            <a:ext cx="5762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ц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5940425" y="1495425"/>
            <a:ext cx="576263" cy="636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ш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6804025" y="1495425"/>
            <a:ext cx="431800" cy="636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о</a:t>
            </a: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7451725" y="1484313"/>
            <a:ext cx="504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п</a:t>
            </a:r>
          </a:p>
        </p:txBody>
      </p:sp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8172450" y="1495425"/>
            <a:ext cx="576263" cy="636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л</a:t>
            </a:r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5292725" y="1495425"/>
            <a:ext cx="431800" cy="636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г</a:t>
            </a:r>
          </a:p>
        </p:txBody>
      </p:sp>
      <p:sp>
        <p:nvSpPr>
          <p:cNvPr id="21559" name="WordArt 55"/>
          <p:cNvSpPr>
            <a:spLocks noChangeArrowheads="1" noChangeShapeType="1" noTextEdit="1"/>
          </p:cNvSpPr>
          <p:nvPr/>
        </p:nvSpPr>
        <p:spPr bwMode="auto">
          <a:xfrm>
            <a:off x="2214546" y="3071810"/>
            <a:ext cx="628667" cy="7889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7683E-6 C -0.03455 0.02225 -0.06788 0.04588 -0.06268 0.07577 C -0.05712 0.10566 0.00555 0.14875 0.03281 0.17887 C 0.06059 0.20923 0.09097 0.24468 0.10312 0.25858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97683E-6 C -0.01285 0.02549 -0.02535 0.05121 -0.01615 0.09431 C -0.00695 0.1374 0.02395 0.19764 0.0552 0.25858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9203E-6 C -0.00955 0.02502 -0.0191 0.05028 -0.01996 0.09268 C -0.02083 0.13508 -0.00764 0.22776 -0.00521 0.25463 " pathEditMode="relative" ptsTypes="aaA">
                                      <p:cBhvr>
                                        <p:cTn id="1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51993E-6 C -0.00122 0.0373 -0.00226 0.07484 -0.01337 0.09963 C -0.02448 0.12442 -0.05538 0.12372 -0.06667 0.14944 C -0.07795 0.17516 -0.07882 0.23702 -0.08125 0.2544 " pathEditMode="relative" ptsTypes="aaaA">
                                      <p:cBhvr>
                                        <p:cTn id="12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9203E-6 C 0.00191 0.02688 0.004 0.05399 -0.01736 0.07484 C -0.03871 0.09569 -0.10503 0.095 -0.12812 0.12465 C -0.15121 0.15431 -0.15139 0.23146 -0.15607 0.25278 " pathEditMode="relative" ptsTypes="aaaA">
                                      <p:cBhvr>
                                        <p:cTn id="1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463 C -0.04704 0.04676 -0.09357 0.08912 -0.1342 0.11435 C -0.17482 0.13982 -0.2276 0.13357 -0.24375 0.15648 C -0.25972 0.17917 -0.24548 0.21482 -0.23107 0.25093 " pathEditMode="relative" rAng="0" ptsTypes="aaaA">
                                      <p:cBhvr>
                                        <p:cTn id="16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8" grpId="0" animBg="1"/>
      <p:bldP spid="21519" grpId="0" animBg="1"/>
      <p:bldP spid="21521" grpId="0" animBg="1"/>
      <p:bldP spid="21524" grpId="0" animBg="1"/>
      <p:bldP spid="215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й открытый урок\маленькой садов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18210"/>
            <a:ext cx="8796395" cy="5525434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9388" y="484180"/>
            <a:ext cx="2952750" cy="1944688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 smtClean="0"/>
              <a:t>увидеть</a:t>
            </a:r>
            <a:endParaRPr lang="ru-RU" sz="2800" b="1" dirty="0"/>
          </a:p>
          <a:p>
            <a:r>
              <a:rPr lang="ru-RU" sz="2800" b="1" dirty="0"/>
              <a:t>читать</a:t>
            </a:r>
          </a:p>
          <a:p>
            <a:r>
              <a:rPr lang="ru-RU" sz="2800" b="1" dirty="0"/>
              <a:t>рассказывать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79388" y="2420938"/>
            <a:ext cx="2952750" cy="1944687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/>
              <a:t>решать</a:t>
            </a:r>
          </a:p>
          <a:p>
            <a:r>
              <a:rPr lang="ru-RU" sz="2800" b="1" dirty="0"/>
              <a:t>зависеть</a:t>
            </a:r>
          </a:p>
          <a:p>
            <a:r>
              <a:rPr lang="ru-RU" sz="2800" b="1" dirty="0"/>
              <a:t>рассуждать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79388" y="4364038"/>
            <a:ext cx="2952750" cy="1944687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/>
              <a:t>писать</a:t>
            </a:r>
          </a:p>
          <a:p>
            <a:r>
              <a:rPr lang="ru-RU" sz="2800" b="1" dirty="0"/>
              <a:t>сочинять</a:t>
            </a:r>
          </a:p>
          <a:p>
            <a:r>
              <a:rPr lang="ru-RU" sz="2800" b="1" dirty="0" smtClean="0"/>
              <a:t>поддержать</a:t>
            </a:r>
            <a:endParaRPr lang="ru-RU" sz="2800" b="1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132138" y="476250"/>
            <a:ext cx="2952750" cy="1944688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/>
              <a:t>рисовать</a:t>
            </a:r>
          </a:p>
          <a:p>
            <a:r>
              <a:rPr lang="ru-RU" sz="2800" b="1" dirty="0" smtClean="0"/>
              <a:t>посмотреть</a:t>
            </a:r>
            <a:endParaRPr lang="ru-RU" sz="2800" b="1" dirty="0"/>
          </a:p>
          <a:p>
            <a:r>
              <a:rPr lang="ru-RU" sz="2800" b="1" dirty="0"/>
              <a:t>раскрашивать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132138" y="2420938"/>
            <a:ext cx="2952750" cy="1944687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/>
              <a:t>петь</a:t>
            </a:r>
          </a:p>
          <a:p>
            <a:r>
              <a:rPr lang="ru-RU" sz="2800" b="1" dirty="0"/>
              <a:t>танцевать</a:t>
            </a:r>
          </a:p>
          <a:p>
            <a:r>
              <a:rPr lang="ru-RU" sz="2800" b="1" dirty="0" smtClean="0"/>
              <a:t>услышать</a:t>
            </a:r>
            <a:endParaRPr lang="ru-RU" sz="2800" b="1" dirty="0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132138" y="4365625"/>
            <a:ext cx="2952750" cy="1944688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 smtClean="0"/>
              <a:t>завертеть</a:t>
            </a:r>
            <a:endParaRPr lang="ru-RU" sz="2800" b="1" dirty="0"/>
          </a:p>
          <a:p>
            <a:r>
              <a:rPr lang="ru-RU" sz="2800" b="1" dirty="0"/>
              <a:t>наблюдать</a:t>
            </a:r>
          </a:p>
          <a:p>
            <a:r>
              <a:rPr lang="ru-RU" sz="2800" b="1" dirty="0"/>
              <a:t>думать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084888" y="476250"/>
            <a:ext cx="2952750" cy="1944688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/>
              <a:t>бегать</a:t>
            </a:r>
          </a:p>
          <a:p>
            <a:r>
              <a:rPr lang="ru-RU" sz="2800" b="1" dirty="0"/>
              <a:t>прыгать</a:t>
            </a:r>
          </a:p>
          <a:p>
            <a:r>
              <a:rPr lang="ru-RU" sz="2800" b="1" dirty="0" smtClean="0"/>
              <a:t>дышать</a:t>
            </a:r>
            <a:endParaRPr lang="ru-RU" sz="2800" b="1" dirty="0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084888" y="2420938"/>
            <a:ext cx="2952750" cy="1944687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 smtClean="0"/>
              <a:t>постелить</a:t>
            </a:r>
            <a:endParaRPr lang="ru-RU" sz="2800" b="1" dirty="0"/>
          </a:p>
          <a:p>
            <a:r>
              <a:rPr lang="ru-RU" sz="2800" b="1" dirty="0" smtClean="0"/>
              <a:t>рубить</a:t>
            </a:r>
          </a:p>
          <a:p>
            <a:r>
              <a:rPr lang="ru-RU" sz="2800" b="1" dirty="0" smtClean="0"/>
              <a:t>клеить</a:t>
            </a:r>
            <a:endParaRPr lang="ru-RU" sz="2800" b="1" dirty="0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084888" y="4365625"/>
            <a:ext cx="2952750" cy="1944688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/>
              <a:t>фантазировать</a:t>
            </a:r>
          </a:p>
          <a:p>
            <a:r>
              <a:rPr lang="ru-RU" sz="2800" b="1" dirty="0" smtClean="0"/>
              <a:t>потерпеть</a:t>
            </a:r>
            <a:endParaRPr lang="ru-RU" sz="2800" b="1" dirty="0"/>
          </a:p>
          <a:p>
            <a:r>
              <a:rPr lang="ru-RU" sz="2800" b="1" dirty="0"/>
              <a:t>изобретать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158750" y="4937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1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250825" y="2492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4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250825" y="44370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7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3203575" y="5492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2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6156325" y="5492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3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6156325" y="2492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6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6156325" y="44370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9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3203575" y="2492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5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3203575" y="44370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50" grpId="0" animBg="1"/>
      <p:bldP spid="10253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83" grpId="0"/>
      <p:bldP spid="10284" grpId="0"/>
      <p:bldP spid="10285" grpId="0"/>
      <p:bldP spid="10286" grpId="0"/>
      <p:bldP spid="10287" grpId="0"/>
      <p:bldP spid="10290" grpId="0"/>
      <p:bldP spid="10291" grpId="0"/>
      <p:bldP spid="10292" grpId="0"/>
      <p:bldP spid="102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smtClean="0"/>
              <a:t>      Малыш  старательно полива_т  и  рыхлит</a:t>
            </a:r>
            <a:r>
              <a:rPr lang="ru-RU" sz="4400" b="1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smtClean="0"/>
              <a:t> </a:t>
            </a:r>
            <a:r>
              <a:rPr lang="ru-RU" sz="4400" b="1" dirty="0" smtClean="0"/>
              <a:t>клумбы. Садовник  мечта_т,  что однажды  распуст_тся  в  его саду  волшебный  цветок, который  исцелит  всех больных  и  обраду_т печальных.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786214"/>
          </a:xfrm>
        </p:spPr>
        <p:txBody>
          <a:bodyPr>
            <a:normAutofit/>
          </a:bodyPr>
          <a:lstStyle/>
          <a:p>
            <a:pPr algn="l"/>
            <a:r>
              <a:rPr lang="ru-RU" sz="5000" b="1" smtClean="0"/>
              <a:t>Малыш старательно          поливает </a:t>
            </a:r>
            <a:r>
              <a:rPr lang="ru-RU" sz="5000" b="1" dirty="0" smtClean="0"/>
              <a:t>и рыхлит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000" b="1" dirty="0" smtClean="0"/>
              <a:t> клумбы.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89</Words>
  <Application>Microsoft Office PowerPoint</Application>
  <PresentationFormat>Экран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Малыш старательно          поливает и рыхлит  клумбы.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Евдокимова</dc:creator>
  <cp:lastModifiedBy>Евдокимова</cp:lastModifiedBy>
  <cp:revision>71</cp:revision>
  <dcterms:created xsi:type="dcterms:W3CDTF">2008-11-16T12:11:20Z</dcterms:created>
  <dcterms:modified xsi:type="dcterms:W3CDTF">2009-01-27T04:28:58Z</dcterms:modified>
</cp:coreProperties>
</file>