
<file path=annotationmetadata/metadata(1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http://tempuri.org/randomid?id=3FF50327-6500-4796-B220-64BEF88060A1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2008-02-25T11:01:15</smartgallery:creationdatetime>
    <lom:version>
      <lom:string language="en">2008-02-25T11:01:15</lom:string>
    </lom:version>
    <lom:status>
      <lom:source>LOMv1.0</lom:source>
      <lom:value>final</lom:value>
    </lom:status>
  </lom:lifeCycle>
</lom:lom>
</file>

<file path=annotationmetadata/metadata(10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http://tempuri.org/randomid?id=36F87E7A-C25C-4B7D-ACA3-21A4EF22F837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2008-02-25T12:47:08</smartgallery:creationdatetime>
    <lom:version>
      <lom:string language="en">2008-02-25T12:47:08</lom:string>
    </lom:version>
    <lom:status>
      <lom:source>LOMv1.0</lom:source>
      <lom:value>final</lom:value>
    </lom:status>
  </lom:lifeCycle>
</lom:lom>
</file>

<file path=annotationmetadata/metadata(11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http://tempuri.org/randomid?id=83E4F381-6AF3-44CB-97B6-061969C5757A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2008-02-25T12:47:18</smartgallery:creationdatetime>
    <lom:version>
      <lom:string language="en">2008-02-25T12:47:18</lom:string>
    </lom:version>
    <lom:status>
      <lom:source>LOMv1.0</lom:source>
      <lom:value>final</lom:value>
    </lom:status>
  </lom:lifeCycle>
</lom:lom>
</file>

<file path=annotationmetadata/metadata(12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http://tempuri.org/randomid?id=5B473D2D-42DC-4AC9-A32A-27A269CE1F6F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2008-02-25T12:47:24</smartgallery:creationdatetime>
    <lom:version>
      <lom:string language="en">2008-02-25T12:47:24</lom:string>
    </lom:version>
    <lom:status>
      <lom:source>LOMv1.0</lom:source>
      <lom:value>final</lom:value>
    </lom:status>
  </lom:lifeCycle>
</lom:lom>
</file>

<file path=annotationmetadata/metadata(12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http://tempuri.org/randomid?id=5B473D2D-42DC-4AC9-A32A-27A269CE1F6F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2008-02-25T12:47:24</smartgallery:creationdatetime>
    <lom:version>
      <lom:string language="en">2008-02-25T12:47:24</lom:string>
    </lom:version>
    <lom:status>
      <lom:source>LOMv1.0</lom:source>
      <lom:value>final</lom:value>
    </lom:status>
  </lom:lifeCycle>
</lom:lom>
</file>

<file path=annotationmetadata/metadata(13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http://tempuri.org/randomid?id=FDFDB041-0E8B-4D01-AAB7-601B7670E947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2008-02-25T12:47:29</smartgallery:creationdatetime>
    <lom:version>
      <lom:string language="en">2008-02-25T12:47:29</lom:string>
    </lom:version>
    <lom:status>
      <lom:source>LOMv1.0</lom:source>
      <lom:value>final</lom:value>
    </lom:status>
  </lom:lifeCycle>
</lom:lom>
</file>

<file path=annotationmetadata/metadata(14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http://tempuri.org/randomid?id=2B1B9BAB-0556-4EE9-9C47-0330538D79BC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2008-02-25T12:47:57</smartgallery:creationdatetime>
    <lom:version>
      <lom:string language="en">2008-02-25T12:47:57</lom:string>
    </lom:version>
    <lom:status>
      <lom:source>LOMv1.0</lom:source>
      <lom:value>final</lom:value>
    </lom:status>
  </lom:lifeCycle>
</lom:lom>
</file>

<file path=annotationmetadata/metadata(15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http://tempuri.org/randomid?id=4E9F8494-4BC8-461C-9195-AB9E0A516510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2008-02-25T12:48:02</smartgallery:creationdatetime>
    <lom:version>
      <lom:string language="en">2008-02-25T12:48:02</lom:string>
    </lom:version>
    <lom:status>
      <lom:source>LOMv1.0</lom:source>
      <lom:value>final</lom:value>
    </lom:status>
  </lom:lifeCycle>
</lom:lom>
</file>

<file path=annotationmetadata/metadata(16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http://tempuri.org/randomid?id=C0E02747-9139-4FCF-9550-D8FD18DFE084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2008-02-25T12:48:08</smartgallery:creationdatetime>
    <lom:version>
      <lom:string language="en">2008-02-25T12:48:08</lom:string>
    </lom:version>
    <lom:status>
      <lom:source>LOMv1.0</lom:source>
      <lom:value>final</lom:value>
    </lom:status>
  </lom:lifeCycle>
</lom:lom>
</file>

<file path=annotationmetadata/metadata(17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http://tempuri.org/randomid?id=71FA7282-C2F9-47AC-AD9C-B7C3EB167FDA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2008-02-25T12:48:47</smartgallery:creationdatetime>
    <lom:version>
      <lom:string language="en">2008-02-25T12:48:47</lom:string>
    </lom:version>
    <lom:status>
      <lom:source>LOMv1.0</lom:source>
      <lom:value>final</lom:value>
    </lom:status>
  </lom:lifeCycle>
</lom:lom>
</file>

<file path=annotationmetadata/metadata(18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http://tempuri.org/randomid?id=41C435F5-E15B-4FBA-825F-5B158F4D3A10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2008-02-25T12:49:30</smartgallery:creationdatetime>
    <lom:version>
      <lom:string language="en">2008-02-25T12:49:30</lom:string>
    </lom:version>
    <lom:status>
      <lom:source>LOMv1.0</lom:source>
      <lom:value>final</lom:value>
    </lom:status>
  </lom:lifeCycle>
</lom:lom>
</file>

<file path=annotationmetadata/metadata(19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http://tempuri.org/randomid?id=5FA87D7B-4B8F-4AD3-BF53-189FBCD6509F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2008-02-25T12:49:37</smartgallery:creationdatetime>
    <lom:version>
      <lom:string language="en">2008-02-25T12:49:37</lom:string>
    </lom:version>
    <lom:status>
      <lom:source>LOMv1.0</lom:source>
      <lom:value>final</lom:value>
    </lom:status>
  </lom:lifeCycle>
</lom:lom>
</file>

<file path=annotationmetadata/metadata(2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http://tempuri.org/randomid?id=619B18EB-B391-43E7-BFF7-6E16BA1F6FFF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2008-02-25T11:01:23</smartgallery:creationdatetime>
    <lom:version>
      <lom:string language="en">2008-02-25T11:01:23</lom:string>
    </lom:version>
    <lom:status>
      <lom:source>LOMv1.0</lom:source>
      <lom:value>final</lom:value>
    </lom:status>
  </lom:lifeCycle>
</lom:lom>
</file>

<file path=annotationmetadata/metadata(20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http://tempuri.org/randomid?id=ED20C947-7B30-4186-B1BD-13B40CD088BE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2008-02-25T12:56:03</smartgallery:creationdatetime>
    <lom:version>
      <lom:string language="en">2008-02-25T12:56:03</lom:string>
    </lom:version>
    <lom:status>
      <lom:source>LOMv1.0</lom:source>
      <lom:value>final</lom:value>
    </lom:status>
  </lom:lifeCycle>
</lom:lom>
</file>

<file path=annotationmetadata/metadata(21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http://tempuri.org/randomid?id=80534F53-96B5-4E22-857D-53F0D2837210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2008-02-25T12:56:13</smartgallery:creationdatetime>
    <lom:version>
      <lom:string language="en">2008-02-25T12:56:13</lom:string>
    </lom:version>
    <lom:status>
      <lom:source>LOMv1.0</lom:source>
      <lom:value>final</lom:value>
    </lom:status>
  </lom:lifeCycle>
</lom:lom>
</file>

<file path=annotationmetadata/metadata(22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http://tempuri.org/randomid?id=34DB0B88-3229-4405-84A0-38D3327DD39A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2008-02-25T12:56:22</smartgallery:creationdatetime>
    <lom:version>
      <lom:string language="en">2008-02-25T12:56:22</lom:string>
    </lom:version>
    <lom:status>
      <lom:source>LOMv1.0</lom:source>
      <lom:value>final</lom:value>
    </lom:status>
  </lom:lifeCycle>
</lom:lom>
</file>

<file path=annotationmetadata/metadata(23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http://tempuri.org/randomid?id=031C3569-AEFF-4FA3-B59C-E8A1B66D03EC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2008-02-25T12:56:29</smartgallery:creationdatetime>
    <lom:version>
      <lom:string language="en">2008-02-25T12:56:29</lom:string>
    </lom:version>
    <lom:status>
      <lom:source>LOMv1.0</lom:source>
      <lom:value>final</lom:value>
    </lom:status>
  </lom:lifeCycle>
</lom:lom>
</file>

<file path=annotationmetadata/metadata(24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http://tempuri.org/randomid?id=66FB3971-002A-457A-868D-7228CB99F690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2008-02-25T12:57:58</smartgallery:creationdatetime>
    <lom:version>
      <lom:string language="en">2008-02-25T12:57:58</lom:string>
    </lom:version>
    <lom:status>
      <lom:source>LOMv1.0</lom:source>
      <lom:value>final</lom:value>
    </lom:status>
  </lom:lifeCycle>
</lom:lom>
</file>

<file path=annotationmetadata/metadata(3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http://tempuri.org/randomid?id=0FB6075E-D854-4D92-9589-0169702CA7D1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2008-02-25T11:02:31</smartgallery:creationdatetime>
    <lom:version>
      <lom:string language="en">2008-02-25T11:02:31</lom:string>
    </lom:version>
    <lom:status>
      <lom:source>LOMv1.0</lom:source>
      <lom:value>final</lom:value>
    </lom:status>
  </lom:lifeCycle>
</lom:lom>
</file>

<file path=annotationmetadata/metadata(4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http://tempuri.org/randomid?id=BC64908D-EF08-4DE5-93CE-6BFC761014C5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2008-02-25T11:03:49</smartgallery:creationdatetime>
    <lom:version>
      <lom:string language="en">2008-02-25T11:03:49</lom:string>
    </lom:version>
    <lom:status>
      <lom:source>LOMv1.0</lom:source>
      <lom:value>final</lom:value>
    </lom:status>
  </lom:lifeCycle>
</lom:lom>
</file>

<file path=annotationmetadata/metadata(5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http://tempuri.org/randomid?id=A26CCCF6-E131-47CC-A0E1-1B745C22FC88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2008-02-25T11:04:23</smartgallery:creationdatetime>
    <lom:version>
      <lom:string language="en">2008-02-25T11:04:23</lom:string>
    </lom:version>
    <lom:status>
      <lom:source>LOMv1.0</lom:source>
      <lom:value>final</lom:value>
    </lom:status>
  </lom:lifeCycle>
</lom:lom>
</file>

<file path=annotationmetadata/metadata(7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http://tempuri.org/randomid?id=02E335C0-FAA2-495D-9E4A-9B42EFCE984A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2008-02-25T11:29:28</smartgallery:creationdatetime>
    <lom:version>
      <lom:string language="en">2008-02-25T11:29:28</lom:string>
    </lom:version>
    <lom:status>
      <lom:source>LOMv1.0</lom:source>
      <lom:value>final</lom:value>
    </lom:status>
  </lom:lifeCycle>
</lom:lom>
</file>

<file path=annotationmetadata/metadata(8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http://tempuri.org/randomid?id=0E0F59A4-E29D-4016-B2FA-9FA30E389B2E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2008-02-25T12:46:57</smartgallery:creationdatetime>
    <lom:version>
      <lom:string language="en">2008-02-25T12:46:57</lom:string>
    </lom:version>
    <lom:status>
      <lom:source>LOMv1.0</lom:source>
      <lom:value>final</lom:value>
    </lom:status>
  </lom:lifeCycle>
</lom:lom>
</file>

<file path=annotationmetadata/metadata(9)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http://tempuri.org/randomid?id=FFE58E99-05A7-4625-B12E-A3239F738277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2008-02-25T11:46:53</smartgallery:creationdatetime>
    <lom:version>
      <lom:string language="en">2008-02-25T11:46:53</lom:string>
    </lom:version>
    <lom:status>
      <lom:source>LOMv1.0</lom:source>
      <lom:value>final</lom:value>
    </lom:status>
  </lom:lifeCycle>
</lom:lom>
</file>

<file path=annotationmetadata/metadata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http://tempuri.org/randomid?id=50504662-E264-44E4-8CCB-794DFB4C96C1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application/x-smarttech-galleryitem;x-original-type=image/xml+svg;x-smarttech-notebook-text=yes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2008-02-25T11:00:53</smartgallery:creationdatetime>
    <lom:version>
      <lom:string language="en">2008-02-25T11:00:53</lom:string>
    </lom:version>
    <lom:status>
      <lom:source>LOMv1.0</lom:source>
      <lom:value>final</lom:value>
    </lom:status>
  </lom:lifeCycle>
</lom:lom>
</file>

<file path=imsmanifest.xml><?xml version="1.0" encoding="utf-8"?>
<manifest xmlns="http://www.imsglobal.org/xsd/imscp_v1p1" xmlns:adlcp="http://www.adlnet.org/xsd/adlcp_v1p3" xmlns:smartnotebook="http://www.smarttech.com/2006-01/notebook" xmlns:smartgallery="http://www.smarttech.com/2006-01/gallery" identifier="id1" version="2006-01" smartnotebook:filesource="SMART Notebook Windows Version BUILD_NUMBER">
  <metadata>
    <schema>ADL SCORM</schema>
    <schemaversion>CAM 1.3</schemaversion>
    <adlcp:location>metadata.xml</adlcp:location>
  </metadata>
  <organizations/>
  <resources>
    <resource identifier="pages" href="page0.svg" type="webcontent" adlcp:scormType="asset">
      <file href="page0.svg"/>
      <file href="page7.svg"/>
      <file href="page1.svg"/>
      <file href="page2.svg"/>
      <file href="page12.svg"/>
      <file href="page3.svg"/>
      <file href="page4.svg"/>
      <file href="page13.svg"/>
      <file href="page5.svg"/>
      <file href="page6.svg"/>
      <file href="page18.svg"/>
      <file href="page14.svg"/>
      <file href="page15.svg"/>
      <file href="page11.svg"/>
      <file href="page9.svg"/>
      <file href="page19.svg"/>
      <file href="page8.svg"/>
      <file href="page16.svg"/>
      <file href="page10.svg"/>
      <file href="page17.svg"/>
    </resource>
    <resource identifier="images"/>
    <resource identifier="sounds"/>
    <resource identifier="attachments"/>
    <resource identifier="flash"/>
    <resource identifier="videos"/>
    <resource identifier="annotationmetadata">
      <file href="images\temp.png"/>
      <file href="sounds\17 Голоса птиц - Малиновка.mp3"/>
      <file href="images\image1.jpeg"/>
      <file href="images\clipboard(1).png"/>
      <file href="annotationmetadata\metadata.xml"/>
      <file href="annotationmetadata\metadata(1).xml"/>
      <file href="annotationmetadata\metadata(2).xml"/>
      <file href="annotationmetadata\metadata(3).xml"/>
      <file href="annotationmetadata\metadata(4).xml"/>
      <file href="annotationmetadata\metadata(5).xml"/>
      <file href="images\незнайка.jpg"/>
      <file href="annotationmetadata\metadata(8).xml"/>
      <file href="annotationmetadata\metadata(10).xml"/>
      <file href="annotationmetadata\metadata(11).xml"/>
      <file href="annotationmetadata\metadata(12).xml"/>
      <file href="annotationmetadata\metadata(13).xml"/>
      <file href="annotationmetadata\metadata(14).xml"/>
      <file href="annotationmetadata\metadata(15).xml"/>
      <file href="annotationmetadata\metadata(16).xml"/>
      <file href="annotationmetadata\metadata(12).xml"/>
      <file href="annotationmetadata\metadata(17).xml"/>
      <file href="annotationmetadata\metadata(18).xml"/>
      <file href="annotationmetadata\metadata(19).xml"/>
      <file href="images\красная шапочка.jpg"/>
      <file href="sounds\062 Песня Красной Шапочки.mp3"/>
      <file href="annotationmetadata\metadata(7).xml"/>
      <file href="annotationmetadata\metadata(22).xml"/>
      <file href="annotationmetadata\metadata(21).xml"/>
      <file href="annotationmetadata\metadata(24).xml"/>
      <file href="annotationmetadata\metadata(23).xml"/>
      <file href="annotationmetadata\metadata(20).xml"/>
      <file href="images\4.jpg"/>
      <file href="images\clipboard.png"/>
      <file href="images\temp(3).png"/>
      <file href="annotationmetadata\metadata(9).xml"/>
      <file href="images\temp(4).png"/>
      <file href="images\clipboard(2).png"/>
      <file href="images\temp(6).png"/>
    </resource>
  </resources>
</manifest>
</file>

<file path=metadata.xml><?xml version="1.0" encoding="utf-8"?>
<lom:lom xmlns:lom="http://ltsc.ieee.org/xsd/LOM" xmlns:smartgallery="http://www.smarttech.com/2006-01/gallery">
  <lom:metaMetadata>
    <lom:identifier>
      <lom:catalog>URI</lom:catalog>
      <lom:entry>http://www.adlnet.org/metadata/MDO_01</lom:entry>
    </lom:identifier>
    <lom:metadataSchema>LOMv1.0</lom:metadataSchema>
    <lom:metadataSchema>SCORM_CAM_v1.3</lom:metadataSchema>
  </lom:metaMetadata>
  <lom:general>
    <lom:identifier>
      <lom:category>URI</lom:category>
      <lom:entry>http://tempuri.org/randomid?id=DEBE7C75-740B-40C7-AA3D-06EF80E27224</lom:entry>
    </lom:identifier>
    <lom:title>
      <lom:string language="en">﻿</lom:string>
    </lom:title>
    <lom:description>
      <lom:string language="en">﻿</lom:string>
    </lom:description>
    <lom:keyword>
      <lom:string language="en">﻿</lom:string>
    </lom:keyword>
  </lom:general>
  <lom:technical>
    <lom:format>application/x-smarttech-notebook</lom:format>
  </lom:technical>
  <lom:rights>
    <lom:cost>
      <lom:source>LOMv1.0</lom:source>
      <lom:value>no</lom:value>
    </lom:cost>
    <lom:copyrightAndOtherRestrictions>
      <lom:source>LOMv1.0</lom:source>
      <lom:value>yes</lom:value>
    </lom:copyrightAndOtherRestrictions>
    <lom:description>
      <lom:string language="en">﻿</lom:string>
    </lom:description>
  </lom:rights>
  <lom:lifeCycle>
    <smartgallery:creationdatetime>2009-01-17T22:24:49</smartgallery:creationdatetime>
    <lom:version>
      <lom:string language="en">2009-01-17T22:24:49</lom:string>
    </lom:version>
    <lom:status>
      <lom:source>LOMv1.0</lom:source>
      <lom:value>final</lom:value>
    </lom:status>
  </lom:lifeCycle>
</lom:lom>
</file>