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5" r:id="rId6"/>
    <p:sldId id="261" r:id="rId7"/>
    <p:sldId id="260" r:id="rId8"/>
    <p:sldId id="259" r:id="rId9"/>
    <p:sldId id="264" r:id="rId10"/>
    <p:sldId id="262" r:id="rId11"/>
    <p:sldId id="270" r:id="rId12"/>
    <p:sldId id="271" r:id="rId13"/>
    <p:sldId id="272" r:id="rId14"/>
    <p:sldId id="266" r:id="rId15"/>
    <p:sldId id="274" r:id="rId16"/>
    <p:sldId id="268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1B05700-0571-4CA3-AF99-35B38C576A77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4107D3-9B1A-418E-8A02-3658D88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GCH_1Ba20_01Na.avi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GCH_1Ba20_02Na.avi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GCH_1Ba20_03Na.avi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GCH_1Ba20_05Na.avi" TargetMode="External"/><Relationship Id="rId5" Type="http://schemas.openxmlformats.org/officeDocument/2006/relationships/slide" Target="slide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GCH_1Ba20_06Na.av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azot_plus.avi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tlen_wal.avi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0;&#1083;&#1080;&#1103;\&#1056;&#1072;&#1073;&#1086;&#1095;&#1080;&#1081;%20&#1089;&#1090;&#1086;&#1083;\&#1043;&#1074;&#1086;&#1079;&#1076;&#1077;&#1085;&#1082;&#1086;%20&#1053;.&#1043;\&#1072;&#1085;&#1080;&#1084;&#1080;&#1088;&#1086;&#1074;&#1072;&#1085;&#1085;&#1099;&#1077;%20&#1080;&#1079;&#1086;&#1073;&#1088;&#1072;&#1078;&#1077;&#1085;&#1080;&#1103;\GCH_2Bb47_02Nd.avi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14818"/>
            <a:ext cx="8610600" cy="9985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«Атом –сложная частица»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67600" cy="92869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Радиоактивность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 descr="C:\Documents and Settings\Юлия\Рабочий стол\Гвозденко Н.Г\физика\урок4 с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7580313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67600" cy="92869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Радиоактивность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4414" y="1071546"/>
            <a:ext cx="7399337" cy="5476875"/>
            <a:chOff x="1214414" y="1071546"/>
            <a:chExt cx="7399337" cy="5476875"/>
          </a:xfrm>
        </p:grpSpPr>
        <p:pic>
          <p:nvPicPr>
            <p:cNvPr id="8194" name="Picture 2" descr="C:\Documents and Settings\Юлия\Рабочий стол\Гвозденко Н.Г\физика\урок4 с3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14" y="1071546"/>
              <a:ext cx="7399337" cy="5476875"/>
            </a:xfrm>
            <a:prstGeom prst="rect">
              <a:avLst/>
            </a:prstGeom>
            <a:noFill/>
          </p:spPr>
        </p:pic>
        <p:pic>
          <p:nvPicPr>
            <p:cNvPr id="6" name="GCH_1Ba20_01Na.avi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5072066" y="1285860"/>
              <a:ext cx="3352800" cy="30718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67600" cy="92869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Радиоактивность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428728" y="1000108"/>
            <a:ext cx="7427913" cy="5686425"/>
            <a:chOff x="1428728" y="1000108"/>
            <a:chExt cx="7427913" cy="5686425"/>
          </a:xfrm>
        </p:grpSpPr>
        <p:pic>
          <p:nvPicPr>
            <p:cNvPr id="9218" name="Picture 2" descr="C:\Documents and Settings\Юлия\Рабочий стол\Гвозденко Н.Г\физика\урок4 с4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1000108"/>
              <a:ext cx="7427913" cy="5686425"/>
            </a:xfrm>
            <a:prstGeom prst="rect">
              <a:avLst/>
            </a:prstGeom>
            <a:noFill/>
          </p:spPr>
        </p:pic>
        <p:pic>
          <p:nvPicPr>
            <p:cNvPr id="7" name="GCH_1Ba20_02Na.avi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4929190" y="1285860"/>
              <a:ext cx="3841777" cy="31432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67600" cy="642942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Радиоактивность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Documents and Settings\Юлия\Рабочий стол\Гвозденко Н.Г\физика\урок4с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7561263" cy="5734050"/>
          </a:xfrm>
          <a:prstGeom prst="rect">
            <a:avLst/>
          </a:prstGeom>
          <a:noFill/>
        </p:spPr>
      </p:pic>
      <p:pic>
        <p:nvPicPr>
          <p:cNvPr id="4" name="GCH_1Ba20_03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4942" y="3071810"/>
            <a:ext cx="3352800" cy="314327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 bwMode="auto">
          <a:xfrm>
            <a:off x="7072330" y="1071546"/>
            <a:ext cx="1571636" cy="157163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Виды радиоактивности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Юлия\Рабочий стол\Гвозденко Н.Г\физика\урок4 с6.bmp"/>
          <p:cNvPicPr>
            <a:picLocks noChangeAspect="1" noChangeArrowheads="1"/>
          </p:cNvPicPr>
          <p:nvPr/>
        </p:nvPicPr>
        <p:blipFill>
          <a:blip r:embed="rId2"/>
          <a:srcRect t="11250" r="60861"/>
          <a:stretch>
            <a:fillRect/>
          </a:stretch>
        </p:blipFill>
        <p:spPr bwMode="auto">
          <a:xfrm>
            <a:off x="500034" y="1500174"/>
            <a:ext cx="3500462" cy="5072058"/>
          </a:xfrm>
          <a:prstGeom prst="rect">
            <a:avLst/>
          </a:prstGeom>
          <a:noFill/>
        </p:spPr>
      </p:pic>
      <p:pic>
        <p:nvPicPr>
          <p:cNvPr id="11268" name="Picture 4" descr="D:\химия\COURSE\{A0794E32-AAE5-49C4-B8F1-903FAB80AED2}\viewers\Photo\L020\L20w4p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2"/>
            <a:ext cx="3738562" cy="2803922"/>
          </a:xfrm>
          <a:prstGeom prst="rect">
            <a:avLst/>
          </a:prstGeom>
          <a:noFill/>
        </p:spPr>
      </p:pic>
      <p:pic>
        <p:nvPicPr>
          <p:cNvPr id="11266" name="Picture 2" descr="D:\химия\COURSE\{A0794E32-AAE5-49C4-B8F1-903FAB80AED2}\viewers\Photo\L020\L20p5p01.jpg"/>
          <p:cNvPicPr>
            <a:picLocks noChangeAspect="1" noChangeArrowheads="1"/>
          </p:cNvPicPr>
          <p:nvPr/>
        </p:nvPicPr>
        <p:blipFill>
          <a:blip r:embed="rId4"/>
          <a:srcRect r="26042"/>
          <a:stretch>
            <a:fillRect/>
          </a:stretch>
        </p:blipFill>
        <p:spPr bwMode="auto">
          <a:xfrm>
            <a:off x="6000760" y="3571876"/>
            <a:ext cx="2928958" cy="2970218"/>
          </a:xfrm>
          <a:prstGeom prst="rect">
            <a:avLst/>
          </a:prstGeom>
          <a:noFill/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 bwMode="auto">
          <a:xfrm>
            <a:off x="4500562" y="3643314"/>
            <a:ext cx="2000264" cy="128588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Изучая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радиоактивность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67600" cy="1219200"/>
          </a:xfrm>
        </p:spPr>
        <p:txBody>
          <a:bodyPr/>
          <a:lstStyle/>
          <a:p>
            <a:pPr algn="ctr"/>
            <a:r>
              <a:rPr kumimoji="0"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Изучая радиоактивность</a:t>
            </a:r>
            <a:endParaRPr lang="ru-RU" dirty="0"/>
          </a:p>
        </p:txBody>
      </p:sp>
      <p:pic>
        <p:nvPicPr>
          <p:cNvPr id="2050" name="Picture 2" descr="C:\Documents and Settings\Юлия\Рабочий стол\Гвозденко Н.Г\физика\изучая радиоактивность 1.bmp"/>
          <p:cNvPicPr>
            <a:picLocks noChangeAspect="1" noChangeArrowheads="1"/>
          </p:cNvPicPr>
          <p:nvPr/>
        </p:nvPicPr>
        <p:blipFill>
          <a:blip r:embed="rId2"/>
          <a:srcRect l="22852" t="30029" r="22656" b="23827"/>
          <a:stretch>
            <a:fillRect/>
          </a:stretch>
        </p:blipFill>
        <p:spPr bwMode="auto">
          <a:xfrm>
            <a:off x="1428728" y="1500174"/>
            <a:ext cx="7286676" cy="4936135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 bwMode="auto">
          <a:xfrm>
            <a:off x="428596" y="6143644"/>
            <a:ext cx="571504" cy="500066"/>
          </a:xfrm>
          <a:prstGeom prst="actionButtonBackPrevio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67600" cy="1219200"/>
          </a:xfrm>
        </p:spPr>
        <p:txBody>
          <a:bodyPr/>
          <a:lstStyle/>
          <a:p>
            <a:pPr algn="ctr"/>
            <a:r>
              <a:rPr kumimoji="0"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Изучая радиоактивность</a:t>
            </a:r>
            <a:endParaRPr lang="ru-RU" dirty="0"/>
          </a:p>
        </p:txBody>
      </p:sp>
      <p:pic>
        <p:nvPicPr>
          <p:cNvPr id="3074" name="Picture 2" descr="C:\Documents and Settings\Юлия\Рабочий стол\Гвозденко Н.Г\физика\изучая радиоактивность 2.bmp"/>
          <p:cNvPicPr>
            <a:picLocks noChangeAspect="1" noChangeArrowheads="1"/>
          </p:cNvPicPr>
          <p:nvPr/>
        </p:nvPicPr>
        <p:blipFill>
          <a:blip r:embed="rId2"/>
          <a:srcRect l="22852" t="30225" r="23242" b="23633"/>
          <a:stretch>
            <a:fillRect/>
          </a:stretch>
        </p:blipFill>
        <p:spPr bwMode="auto">
          <a:xfrm>
            <a:off x="1285851" y="1571612"/>
            <a:ext cx="7406877" cy="5072098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 bwMode="auto">
          <a:xfrm>
            <a:off x="428596" y="6143644"/>
            <a:ext cx="571504" cy="500066"/>
          </a:xfrm>
          <a:prstGeom prst="actionButtonBackPrevio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радиоактивных элементов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Юлия\Рабочий стол\Гвозденко Н.Г\физика\урок4с7.bmp"/>
          <p:cNvPicPr>
            <a:picLocks noChangeAspect="1" noChangeArrowheads="1"/>
          </p:cNvPicPr>
          <p:nvPr/>
        </p:nvPicPr>
        <p:blipFill>
          <a:blip r:embed="rId3"/>
          <a:srcRect t="9967"/>
          <a:stretch>
            <a:fillRect/>
          </a:stretch>
        </p:blipFill>
        <p:spPr bwMode="auto">
          <a:xfrm>
            <a:off x="1285852" y="1500174"/>
            <a:ext cx="7532687" cy="5162546"/>
          </a:xfrm>
          <a:prstGeom prst="rect">
            <a:avLst/>
          </a:prstGeom>
          <a:noFill/>
        </p:spPr>
      </p:pic>
      <p:pic>
        <p:nvPicPr>
          <p:cNvPr id="5" name="GCH_1Ba20_05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3071810"/>
            <a:ext cx="3571900" cy="2922464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 bwMode="auto">
          <a:xfrm>
            <a:off x="7072330" y="1285860"/>
            <a:ext cx="1571636" cy="150019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67600" cy="92869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Радиоактивные часы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 bwMode="auto">
          <a:xfrm>
            <a:off x="357158" y="6143644"/>
            <a:ext cx="785818" cy="571504"/>
          </a:xfrm>
          <a:prstGeom prst="actionButtonBackPrevio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Documents and Settings\Юлия\Рабочий стол\Гвозденко Н.Г\физика\применение ядерной энергии.bmp"/>
          <p:cNvPicPr>
            <a:picLocks noChangeAspect="1" noChangeArrowheads="1"/>
          </p:cNvPicPr>
          <p:nvPr/>
        </p:nvPicPr>
        <p:blipFill>
          <a:blip r:embed="rId4"/>
          <a:srcRect t="18595"/>
          <a:stretch>
            <a:fillRect/>
          </a:stretch>
        </p:blipFill>
        <p:spPr bwMode="auto">
          <a:xfrm>
            <a:off x="1071538" y="1643050"/>
            <a:ext cx="7643866" cy="4683792"/>
          </a:xfrm>
          <a:prstGeom prst="rect">
            <a:avLst/>
          </a:prstGeom>
          <a:noFill/>
        </p:spPr>
      </p:pic>
      <p:pic>
        <p:nvPicPr>
          <p:cNvPr id="3" name="GCH_1Ba20_06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2357430"/>
            <a:ext cx="4103716" cy="3357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материя?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u="sng" dirty="0" smtClean="0"/>
              <a:t> </a:t>
            </a:r>
            <a:r>
              <a:rPr lang="ru-RU" sz="2000" dirty="0" smtClean="0"/>
              <a:t>                                                   </a:t>
            </a:r>
            <a:r>
              <a:rPr lang="ru-RU" sz="2000" u="sng" dirty="0" smtClean="0"/>
              <a:t> Материя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                                   </a:t>
            </a:r>
            <a:r>
              <a:rPr lang="ru-RU" sz="2000" u="sng" dirty="0" smtClean="0"/>
              <a:t>Вещество</a:t>
            </a:r>
            <a:r>
              <a:rPr lang="ru-RU" sz="2000" dirty="0" smtClean="0"/>
              <a:t>               </a:t>
            </a:r>
            <a:r>
              <a:rPr lang="ru-RU" sz="2000" u="sng" dirty="0" smtClean="0"/>
              <a:t>Поле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                                 </a:t>
            </a:r>
            <a:r>
              <a:rPr lang="ru-RU" sz="2000" u="sng" dirty="0" smtClean="0"/>
              <a:t>Молекулы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                                 </a:t>
            </a:r>
            <a:r>
              <a:rPr lang="ru-RU" sz="2000" u="sng" dirty="0" smtClean="0"/>
              <a:t> Атомы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                  </a:t>
            </a:r>
            <a:r>
              <a:rPr lang="ru-RU" sz="2000" u="sng" dirty="0" smtClean="0"/>
              <a:t>Ядро +</a:t>
            </a:r>
            <a:r>
              <a:rPr lang="ru-RU" sz="2000" dirty="0" smtClean="0"/>
              <a:t>                 </a:t>
            </a:r>
            <a:r>
              <a:rPr lang="ru-RU" sz="2000" u="sng" dirty="0" smtClean="0"/>
              <a:t>Электроны </a:t>
            </a:r>
            <a:r>
              <a:rPr lang="ru-RU" sz="2000" i="1" u="sng" dirty="0" smtClean="0"/>
              <a:t> е</a:t>
            </a:r>
            <a:r>
              <a:rPr lang="ru-RU" sz="2000" u="sng" dirty="0" smtClean="0"/>
              <a:t>-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u="sng" dirty="0" smtClean="0"/>
              <a:t>Протоны</a:t>
            </a:r>
            <a:r>
              <a:rPr lang="ru-RU" sz="2000" dirty="0" smtClean="0"/>
              <a:t>         </a:t>
            </a:r>
            <a:r>
              <a:rPr lang="ru-RU" sz="2000" u="sng" dirty="0" smtClean="0"/>
              <a:t>Нейтроны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</a:t>
            </a:r>
          </a:p>
          <a:p>
            <a:pPr>
              <a:buNone/>
            </a:pPr>
            <a:r>
              <a:rPr lang="ru-RU" sz="2000" i="1" dirty="0" smtClean="0"/>
              <a:t>   </a:t>
            </a:r>
            <a:r>
              <a:rPr lang="ru-RU" sz="2000" i="1" dirty="0" err="1" smtClean="0"/>
              <a:t>р</a:t>
            </a:r>
            <a:r>
              <a:rPr lang="ru-RU" sz="2000" dirty="0" err="1" smtClean="0"/>
              <a:t>+</a:t>
            </a:r>
            <a:r>
              <a:rPr lang="ru-RU" sz="2000" dirty="0" smtClean="0"/>
              <a:t>                   </a:t>
            </a:r>
            <a:r>
              <a:rPr lang="ru-RU" sz="2000" i="1" dirty="0" err="1" smtClean="0"/>
              <a:t>пО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4643438" y="2071678"/>
            <a:ext cx="500066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3786182" y="2071678"/>
            <a:ext cx="500066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5400000">
            <a:off x="3001158" y="299957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5400000">
            <a:off x="2929720" y="371395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3428992" y="4214818"/>
            <a:ext cx="785818" cy="50006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rot="10800000" flipV="1">
            <a:off x="2071670" y="4214818"/>
            <a:ext cx="785818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1714480" y="5000636"/>
            <a:ext cx="500066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 rot="10800000" flipV="1">
            <a:off x="1214414" y="5000636"/>
            <a:ext cx="500066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Планетарная модель атома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00174"/>
            <a:ext cx="5267332" cy="4876800"/>
          </a:xfrm>
        </p:spPr>
        <p:txBody>
          <a:bodyPr/>
          <a:lstStyle/>
          <a:p>
            <a:pPr marL="4763" lvl="0" indent="282575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 1904  г.  в   работе  «О  структуре  атома»  Томсон  дал  описание  своей  модели получившей  название  «сливового  пудинга»  или  «кекса  с  изюмом».</a:t>
            </a:r>
          </a:p>
          <a:p>
            <a:pPr marL="4763" indent="282575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 этой модели  атом  подобен  сферической  массе  пудинга  с положительным  зарядом,</a:t>
            </a:r>
          </a:p>
          <a:p>
            <a:pPr marL="4763" indent="282575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внутрь  сферы  вкраплены  отрицательно  заряженные 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сливины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 или  «изюмины»  как  капли  -  электроны.  Поэтому  модель  Томсона  называется  «капельная».</a:t>
            </a:r>
          </a:p>
          <a:p>
            <a:pPr marL="4763" indent="282575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Электроны  совершают  колебательные  движения,  благодаря  которой  атом  излучает  энергию.  Атом  в  целом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электронейтрален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63" indent="282575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Модель  Томсона  не  была  подтверждена  экспериментально  и  оставалась  только 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гипотезой.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763" indent="282575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Представление  о  составе  атома  и  движении  электронов  в  нем  вошли  в  модель  атома  Эрнеста  Резерфорда.</a:t>
            </a:r>
          </a:p>
          <a:p>
            <a:endParaRPr lang="ru-RU" sz="2000" dirty="0"/>
          </a:p>
        </p:txBody>
      </p:sp>
      <p:pic>
        <p:nvPicPr>
          <p:cNvPr id="1026" name="Picture 2" descr="D:\химия\COURSE\{A0794E32-AAE5-49C4-B8F1-903FAB80AED2}\viewers\Biography\Thom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500330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469" t="28028" r="54883" b="51465"/>
          <a:stretch>
            <a:fillRect/>
          </a:stretch>
        </p:blipFill>
        <p:spPr bwMode="auto">
          <a:xfrm>
            <a:off x="7215206" y="0"/>
            <a:ext cx="178595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772168" cy="1219200"/>
          </a:xfrm>
        </p:spPr>
        <p:txBody>
          <a:bodyPr/>
          <a:lstStyle/>
          <a:p>
            <a:pPr algn="ctr"/>
            <a:r>
              <a:rPr lang="ru-RU" sz="3600" dirty="0" smtClean="0"/>
              <a:t>Планетарная модель атома</a:t>
            </a:r>
            <a:endParaRPr lang="ru-RU" sz="3600" dirty="0"/>
          </a:p>
        </p:txBody>
      </p:sp>
      <p:pic>
        <p:nvPicPr>
          <p:cNvPr id="5" name="azot_plu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285992"/>
            <a:ext cx="4103716" cy="335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1779687"/>
            <a:ext cx="44291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Планетарная  модель  атома  Резерфорда  ( 1911  г. )  согласно  которой  атом  состоит  из  положительного  заряженного  ядра,  вокруг  которого  вращаются  электроны  по  замкнутым  орбитам,  подобно  движению  планет  вокруг  Солнца.</a:t>
            </a:r>
          </a:p>
          <a:p>
            <a:r>
              <a:rPr lang="ru-RU" dirty="0" smtClean="0"/>
              <a:t>Э.Резерфорд  -  основоположник  современного  учения  об  атоме  -  построил  наглядную  </a:t>
            </a:r>
            <a:r>
              <a:rPr lang="ru-RU" u="sng" dirty="0" smtClean="0"/>
              <a:t>теоретическую   </a:t>
            </a:r>
            <a:r>
              <a:rPr lang="ru-RU" dirty="0" smtClean="0"/>
              <a:t>модель  атома,  которой  формально  мы  пользуемся  и  сейчас.</a:t>
            </a:r>
          </a:p>
          <a:p>
            <a:r>
              <a:rPr lang="ru-RU" dirty="0" smtClean="0"/>
              <a:t>        Классическая  теория  Резерфорда  не  могла  объяснить  излучение  и  поглощение  энергии  атомов.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Юлия\Рабочий стол\Гвозденко Н.Г\физика\вставка нильс Бо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786346" cy="624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Движение электрона в атоме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Юлия\Рабочий стол\Гвозденко Н.Г\физика\движение электрона в атоме1.bmp"/>
          <p:cNvPicPr>
            <a:picLocks noChangeAspect="1" noChangeArrowheads="1"/>
          </p:cNvPicPr>
          <p:nvPr/>
        </p:nvPicPr>
        <p:blipFill>
          <a:blip r:embed="rId2"/>
          <a:srcRect t="11673"/>
          <a:stretch>
            <a:fillRect/>
          </a:stretch>
        </p:blipFill>
        <p:spPr bwMode="auto">
          <a:xfrm>
            <a:off x="714348" y="1571611"/>
            <a:ext cx="7572428" cy="5079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Движение электрона в атоме</a:t>
            </a:r>
            <a:endParaRPr lang="ru-RU" dirty="0"/>
          </a:p>
        </p:txBody>
      </p:sp>
      <p:pic>
        <p:nvPicPr>
          <p:cNvPr id="3074" name="Picture 2" descr="C:\Documents and Settings\Юлия\Рабочий стол\Гвозденко Н.Г\физика\движение электрона в атоме 2.bmp"/>
          <p:cNvPicPr>
            <a:picLocks noChangeAspect="1" noChangeArrowheads="1"/>
          </p:cNvPicPr>
          <p:nvPr/>
        </p:nvPicPr>
        <p:blipFill>
          <a:blip r:embed="rId2"/>
          <a:srcRect t="5859"/>
          <a:stretch>
            <a:fillRect/>
          </a:stretch>
        </p:blipFill>
        <p:spPr bwMode="auto">
          <a:xfrm>
            <a:off x="928662" y="1428736"/>
            <a:ext cx="7643866" cy="5249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len_w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r="4545"/>
          <a:stretch>
            <a:fillRect/>
          </a:stretch>
        </p:blipFill>
        <p:spPr>
          <a:xfrm>
            <a:off x="4071934" y="3214686"/>
            <a:ext cx="4000529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06202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Электронная конфигурация и валентные электроны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Юлия\Рабочий стол\Гвозденко Н.Г\физика\ур2 стр9.bmp"/>
          <p:cNvPicPr>
            <a:picLocks noChangeAspect="1" noChangeArrowheads="1"/>
          </p:cNvPicPr>
          <p:nvPr/>
        </p:nvPicPr>
        <p:blipFill>
          <a:blip r:embed="rId4"/>
          <a:srcRect t="11084" r="46958"/>
          <a:stretch>
            <a:fillRect/>
          </a:stretch>
        </p:blipFill>
        <p:spPr bwMode="auto">
          <a:xfrm>
            <a:off x="142844" y="1500174"/>
            <a:ext cx="4000560" cy="5157783"/>
          </a:xfrm>
          <a:prstGeom prst="rect">
            <a:avLst/>
          </a:prstGeom>
          <a:noFill/>
        </p:spPr>
      </p:pic>
      <p:pic>
        <p:nvPicPr>
          <p:cNvPr id="5" name="Picture 2" descr="C:\Documents and Settings\Юлия\Рабочий стол\Гвозденко Н.Г\физика\ур2 стр9.bmp"/>
          <p:cNvPicPr>
            <a:picLocks noChangeAspect="1" noChangeArrowheads="1"/>
          </p:cNvPicPr>
          <p:nvPr/>
        </p:nvPicPr>
        <p:blipFill>
          <a:blip r:embed="rId4"/>
          <a:srcRect l="53042" t="11084" r="546" b="59359"/>
          <a:stretch>
            <a:fillRect/>
          </a:stretch>
        </p:blipFill>
        <p:spPr bwMode="auto">
          <a:xfrm>
            <a:off x="4143372" y="1500174"/>
            <a:ext cx="3929090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72462" y="3500438"/>
            <a:ext cx="12858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Валентные электроны атома кислорода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Электронная конфигурация и валентные электроны</a:t>
            </a:r>
            <a:endParaRPr lang="ru-RU" dirty="0"/>
          </a:p>
        </p:txBody>
      </p:sp>
      <p:pic>
        <p:nvPicPr>
          <p:cNvPr id="6146" name="Picture 2" descr="C:\Documents and Settings\Юлия\Рабочий стол\Гвозденко Н.Г\физика\ур2 стр9.1.bmp"/>
          <p:cNvPicPr>
            <a:picLocks noChangeAspect="1" noChangeArrowheads="1"/>
          </p:cNvPicPr>
          <p:nvPr/>
        </p:nvPicPr>
        <p:blipFill>
          <a:blip r:embed="rId3"/>
          <a:srcRect t="11038" r="47815"/>
          <a:stretch>
            <a:fillRect/>
          </a:stretch>
        </p:blipFill>
        <p:spPr bwMode="auto">
          <a:xfrm>
            <a:off x="285720" y="1571612"/>
            <a:ext cx="4000528" cy="5143512"/>
          </a:xfrm>
          <a:prstGeom prst="rect">
            <a:avLst/>
          </a:prstGeom>
          <a:noFill/>
        </p:spPr>
      </p:pic>
      <p:pic>
        <p:nvPicPr>
          <p:cNvPr id="5" name="GCH_2Bb47_02N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2143116"/>
            <a:ext cx="471490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Медицина'">
  <a:themeElements>
    <a:clrScheme name="Шаблон оформления 'Медицина'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Шаблон оформления 'Медицина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Медицина'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(2) пробирки</Template>
  <TotalTime>134</TotalTime>
  <Words>230</Words>
  <Application>Microsoft Office PowerPoint</Application>
  <PresentationFormat>Экран (4:3)</PresentationFormat>
  <Paragraphs>42</Paragraphs>
  <Slides>18</Slides>
  <Notes>0</Notes>
  <HiddenSlides>3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оформления 'Медицина'</vt:lpstr>
      <vt:lpstr>«Атом –сложная частица»</vt:lpstr>
      <vt:lpstr>Что такое материя?</vt:lpstr>
      <vt:lpstr>Планетарная модель атома</vt:lpstr>
      <vt:lpstr>Планетарная модель атома</vt:lpstr>
      <vt:lpstr>Слайд 5</vt:lpstr>
      <vt:lpstr>Движение электрона в атоме</vt:lpstr>
      <vt:lpstr>Движение электрона в атоме</vt:lpstr>
      <vt:lpstr>Электронная конфигурация и валентные электроны</vt:lpstr>
      <vt:lpstr>Электронная конфигурация и валентные электроны</vt:lpstr>
      <vt:lpstr>Радиоактивность </vt:lpstr>
      <vt:lpstr>Радиоактивность </vt:lpstr>
      <vt:lpstr>Радиоактивность </vt:lpstr>
      <vt:lpstr>Радиоактивность </vt:lpstr>
      <vt:lpstr>Виды радиоактивности</vt:lpstr>
      <vt:lpstr>Изучая радиоактивность</vt:lpstr>
      <vt:lpstr>Изучая радиоактивность</vt:lpstr>
      <vt:lpstr>Использование радиоактивных элементов</vt:lpstr>
      <vt:lpstr>Радиоактивные часы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«Атом –сложная частица»</dc:title>
  <dc:creator>Юлия</dc:creator>
  <cp:lastModifiedBy>Юлия</cp:lastModifiedBy>
  <cp:revision>15</cp:revision>
  <dcterms:created xsi:type="dcterms:W3CDTF">2008-12-14T14:07:00Z</dcterms:created>
  <dcterms:modified xsi:type="dcterms:W3CDTF">2008-12-17T19:36:30Z</dcterms:modified>
</cp:coreProperties>
</file>