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4F3-25B4-4015-BC30-D47B6824394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9B9-2B23-467B-B733-24F0AB19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4F3-25B4-4015-BC30-D47B6824394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9B9-2B23-467B-B733-24F0AB19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4F3-25B4-4015-BC30-D47B6824394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9B9-2B23-467B-B733-24F0AB19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4F3-25B4-4015-BC30-D47B6824394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9B9-2B23-467B-B733-24F0AB19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4F3-25B4-4015-BC30-D47B6824394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9B9-2B23-467B-B733-24F0AB19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4F3-25B4-4015-BC30-D47B6824394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9B9-2B23-467B-B733-24F0AB19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4F3-25B4-4015-BC30-D47B6824394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9B9-2B23-467B-B733-24F0AB19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4F3-25B4-4015-BC30-D47B6824394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9B9-2B23-467B-B733-24F0AB19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4F3-25B4-4015-BC30-D47B6824394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9B9-2B23-467B-B733-24F0AB19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4F3-25B4-4015-BC30-D47B6824394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9B9-2B23-467B-B733-24F0AB19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F4F3-25B4-4015-BC30-D47B6824394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29B9-2B23-467B-B733-24F0AB19BC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accent2">
                <a:lumMod val="40000"/>
                <a:lumOff val="6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F4F3-25B4-4015-BC30-D47B6824394A}" type="datetimeFigureOut">
              <a:rPr lang="ru-RU" smtClean="0"/>
              <a:t>10.12.2008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29B9-2B23-467B-B733-24F0AB19BC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estedeutschlehrerin.narod.ru/sleighride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миг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</cp:revision>
  <dcterms:created xsi:type="dcterms:W3CDTF">2008-12-10T15:59:52Z</dcterms:created>
  <dcterms:modified xsi:type="dcterms:W3CDTF">2008-12-10T16:08:23Z</dcterms:modified>
</cp:coreProperties>
</file>