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6DCE-1D34-4F53-A680-F5E32E6A781B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F2A5B-7DA7-4B25-865C-EA076CD390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05367b13e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1736" y="428604"/>
            <a:ext cx="371477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O, </a:t>
            </a:r>
            <a:r>
              <a:rPr lang="en-US" sz="2800" dirty="0" err="1" smtClean="0"/>
              <a:t>Tannenbaum</a:t>
            </a:r>
            <a:r>
              <a:rPr lang="en-US" sz="2800" dirty="0" smtClean="0"/>
              <a:t>!</a:t>
            </a:r>
          </a:p>
          <a:p>
            <a:pPr algn="ctr"/>
            <a:r>
              <a:rPr lang="en-US" sz="2800" dirty="0" smtClean="0"/>
              <a:t>O, </a:t>
            </a:r>
            <a:r>
              <a:rPr lang="en-US" sz="2800" dirty="0" err="1" smtClean="0"/>
              <a:t>Tannenbaum</a:t>
            </a:r>
            <a:r>
              <a:rPr lang="en-US" sz="2800" dirty="0" smtClean="0"/>
              <a:t>!</a:t>
            </a:r>
          </a:p>
          <a:p>
            <a:pPr algn="ctr"/>
            <a:r>
              <a:rPr lang="en-US" sz="2800" dirty="0" smtClean="0"/>
              <a:t>      </a:t>
            </a:r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grün</a:t>
            </a:r>
            <a:r>
              <a:rPr lang="en-US" sz="2800" dirty="0" smtClean="0"/>
              <a:t> </a:t>
            </a:r>
            <a:r>
              <a:rPr lang="en-US" sz="2800" dirty="0" err="1" smtClean="0"/>
              <a:t>sind</a:t>
            </a:r>
            <a:r>
              <a:rPr lang="en-US" sz="2800" dirty="0" smtClean="0"/>
              <a:t> </a:t>
            </a:r>
            <a:r>
              <a:rPr lang="en-US" sz="2800" dirty="0" err="1" smtClean="0"/>
              <a:t>deine</a:t>
            </a:r>
            <a:endParaRPr lang="en-US" sz="2800" dirty="0" smtClean="0"/>
          </a:p>
          <a:p>
            <a:pPr algn="ctr"/>
            <a:r>
              <a:rPr lang="en-US" sz="2800" dirty="0"/>
              <a:t> </a:t>
            </a:r>
            <a:r>
              <a:rPr lang="en-US" sz="2800" dirty="0" smtClean="0"/>
              <a:t>                      </a:t>
            </a:r>
            <a:r>
              <a:rPr lang="en-US" sz="2800" dirty="0" err="1" smtClean="0"/>
              <a:t>Blätter</a:t>
            </a:r>
            <a:r>
              <a:rPr lang="en-US" sz="2800" dirty="0" smtClean="0"/>
              <a:t>!</a:t>
            </a:r>
          </a:p>
          <a:p>
            <a:endParaRPr lang="en-US" sz="2000" dirty="0" smtClean="0"/>
          </a:p>
          <a:p>
            <a:r>
              <a:rPr lang="en-US" sz="2800" dirty="0" smtClean="0"/>
              <a:t>Du </a:t>
            </a:r>
            <a:r>
              <a:rPr lang="en-US" sz="2800" dirty="0" err="1" smtClean="0"/>
              <a:t>grünst</a:t>
            </a:r>
            <a:r>
              <a:rPr lang="en-US" sz="2800" dirty="0" smtClean="0"/>
              <a:t> </a:t>
            </a:r>
            <a:r>
              <a:rPr lang="en-US" sz="2800" dirty="0" err="1" smtClean="0"/>
              <a:t>nicht</a:t>
            </a:r>
            <a:r>
              <a:rPr lang="en-US" sz="2800" dirty="0" smtClean="0"/>
              <a:t> </a:t>
            </a:r>
            <a:r>
              <a:rPr lang="en-US" sz="2800" dirty="0" err="1" smtClean="0"/>
              <a:t>nur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</a:t>
            </a:r>
            <a:r>
              <a:rPr lang="en-US" sz="2800" dirty="0" err="1" smtClean="0"/>
              <a:t>zur</a:t>
            </a:r>
            <a:r>
              <a:rPr lang="en-US" sz="2800" dirty="0" smtClean="0"/>
              <a:t> </a:t>
            </a:r>
            <a:r>
              <a:rPr lang="en-US" sz="2800" dirty="0" err="1" smtClean="0"/>
              <a:t>Sommerzeit</a:t>
            </a:r>
            <a:r>
              <a:rPr lang="en-US" sz="2800" dirty="0"/>
              <a:t>,</a:t>
            </a:r>
            <a:endParaRPr lang="en-US" sz="2800" dirty="0" smtClean="0"/>
          </a:p>
          <a:p>
            <a:r>
              <a:rPr lang="en-US" sz="2800" dirty="0" smtClean="0"/>
              <a:t>Nein! </a:t>
            </a:r>
            <a:r>
              <a:rPr lang="en-US" sz="2800" dirty="0" err="1" smtClean="0"/>
              <a:t>Auch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Winter,</a:t>
            </a:r>
          </a:p>
          <a:p>
            <a:r>
              <a:rPr lang="en-US" sz="2800" dirty="0" smtClean="0"/>
              <a:t>            </a:t>
            </a:r>
            <a:r>
              <a:rPr lang="en-US" sz="2800" dirty="0" err="1" smtClean="0"/>
              <a:t>wenn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schneit</a:t>
            </a:r>
            <a:r>
              <a:rPr lang="en-US" sz="2800" dirty="0" smtClean="0"/>
              <a:t>!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800" dirty="0" smtClean="0"/>
              <a:t>O, </a:t>
            </a:r>
            <a:r>
              <a:rPr lang="en-US" sz="2800" dirty="0" err="1" smtClean="0"/>
              <a:t>Tannenbaum</a:t>
            </a:r>
            <a:r>
              <a:rPr lang="en-US" sz="2800" dirty="0" smtClean="0"/>
              <a:t>!</a:t>
            </a:r>
          </a:p>
          <a:p>
            <a:pPr algn="ctr"/>
            <a:r>
              <a:rPr lang="en-US" sz="2800" dirty="0" smtClean="0"/>
              <a:t>O, </a:t>
            </a:r>
            <a:r>
              <a:rPr lang="en-US" sz="2800" dirty="0" err="1" smtClean="0"/>
              <a:t>Tannenbaum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      </a:t>
            </a:r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grün</a:t>
            </a:r>
            <a:r>
              <a:rPr lang="en-US" sz="2800" dirty="0" smtClean="0"/>
              <a:t> </a:t>
            </a:r>
            <a:r>
              <a:rPr lang="en-US" sz="2800" dirty="0" err="1" smtClean="0"/>
              <a:t>sind</a:t>
            </a:r>
            <a:r>
              <a:rPr lang="en-US" sz="2800" dirty="0" smtClean="0"/>
              <a:t> </a:t>
            </a:r>
            <a:r>
              <a:rPr lang="en-US" sz="2800" dirty="0" err="1" smtClean="0"/>
              <a:t>deine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</a:t>
            </a:r>
            <a:r>
              <a:rPr lang="en-US" sz="2800" dirty="0" smtClean="0"/>
              <a:t>          </a:t>
            </a:r>
            <a:r>
              <a:rPr lang="en-US" sz="2800" dirty="0" err="1" smtClean="0"/>
              <a:t>Blätter</a:t>
            </a:r>
            <a:r>
              <a:rPr lang="en-US" sz="2800" dirty="0" smtClean="0"/>
              <a:t>!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51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миг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3</cp:revision>
  <dcterms:created xsi:type="dcterms:W3CDTF">2008-12-10T16:11:20Z</dcterms:created>
  <dcterms:modified xsi:type="dcterms:W3CDTF">2008-12-10T16:39:07Z</dcterms:modified>
</cp:coreProperties>
</file>