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57E7-3BBB-4FA2-8FE3-2587769C24D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AD08-E27F-4E05-8F16-DF16E6D26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57E7-3BBB-4FA2-8FE3-2587769C24D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AD08-E27F-4E05-8F16-DF16E6D26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57E7-3BBB-4FA2-8FE3-2587769C24D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AD08-E27F-4E05-8F16-DF16E6D26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57E7-3BBB-4FA2-8FE3-2587769C24D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AD08-E27F-4E05-8F16-DF16E6D26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57E7-3BBB-4FA2-8FE3-2587769C24D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AD08-E27F-4E05-8F16-DF16E6D26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57E7-3BBB-4FA2-8FE3-2587769C24D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AD08-E27F-4E05-8F16-DF16E6D26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57E7-3BBB-4FA2-8FE3-2587769C24D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AD08-E27F-4E05-8F16-DF16E6D26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57E7-3BBB-4FA2-8FE3-2587769C24D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AD08-E27F-4E05-8F16-DF16E6D26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57E7-3BBB-4FA2-8FE3-2587769C24D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AD08-E27F-4E05-8F16-DF16E6D26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57E7-3BBB-4FA2-8FE3-2587769C24D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AD08-E27F-4E05-8F16-DF16E6D26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57E7-3BBB-4FA2-8FE3-2587769C24D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AD08-E27F-4E05-8F16-DF16E6D26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957E7-3BBB-4FA2-8FE3-2587769C24D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DAD08-E27F-4E05-8F16-DF16E6D269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bestedeutschlehrerin.narod.ru/Xmastree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0"/>
            <a:ext cx="49292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миг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1</cp:revision>
  <dcterms:created xsi:type="dcterms:W3CDTF">2008-12-10T15:48:01Z</dcterms:created>
  <dcterms:modified xsi:type="dcterms:W3CDTF">2008-12-10T15:57:13Z</dcterms:modified>
</cp:coreProperties>
</file>