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3" r:id="rId4"/>
    <p:sldId id="287" r:id="rId5"/>
    <p:sldId id="288" r:id="rId6"/>
    <p:sldId id="274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60" r:id="rId16"/>
    <p:sldId id="261" r:id="rId17"/>
    <p:sldId id="262" r:id="rId18"/>
    <p:sldId id="263" r:id="rId19"/>
    <p:sldId id="264" r:id="rId20"/>
    <p:sldId id="266" r:id="rId21"/>
    <p:sldId id="286" r:id="rId22"/>
    <p:sldId id="285" r:id="rId23"/>
    <p:sldId id="267" r:id="rId24"/>
    <p:sldId id="268" r:id="rId25"/>
    <p:sldId id="269" r:id="rId26"/>
    <p:sldId id="270" r:id="rId27"/>
    <p:sldId id="271" r:id="rId28"/>
    <p:sldId id="283" r:id="rId29"/>
    <p:sldId id="284" r:id="rId30"/>
    <p:sldId id="272" r:id="rId31"/>
    <p:sldId id="25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24" autoAdjust="0"/>
    <p:restoredTop sz="94660"/>
  </p:normalViewPr>
  <p:slideViewPr>
    <p:cSldViewPr>
      <p:cViewPr varScale="1">
        <p:scale>
          <a:sx n="95" d="100"/>
          <a:sy n="95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222C-DBF3-443E-B511-0CF39147E7BD}" type="datetimeFigureOut">
              <a:rPr lang="ru-RU" smtClean="0"/>
              <a:pPr/>
              <a:t>04.06.2009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72052-68D4-4146-92CC-03CA86B8A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100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1" y="367255"/>
            <a:ext cx="8072495" cy="6232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0"/>
            <a:ext cx="5010612" cy="63137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6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0"/>
            <a:ext cx="5126037" cy="64293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285728"/>
            <a:ext cx="4972567" cy="624560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358263"/>
            <a:ext cx="5175477" cy="64997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285728"/>
            <a:ext cx="5046363" cy="626903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Победители конкурса рисунков «Я – пешеход»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can10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040039" y="317359"/>
            <a:ext cx="5170745" cy="7107747"/>
          </a:xfr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000364" y="2000240"/>
            <a:ext cx="3859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Ахмадеева</a:t>
            </a:r>
            <a:r>
              <a:rPr lang="ru-RU" dirty="0" smtClean="0"/>
              <a:t> Эльвира 1 б класс 1 место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245287" y="-501498"/>
            <a:ext cx="4939175" cy="7286676"/>
          </a:xfrm>
        </p:spPr>
      </p:pic>
      <p:sp>
        <p:nvSpPr>
          <p:cNvPr id="5" name="TextBox 4"/>
          <p:cNvSpPr txBox="1"/>
          <p:nvPr/>
        </p:nvSpPr>
        <p:spPr>
          <a:xfrm>
            <a:off x="5786446" y="1714488"/>
            <a:ext cx="297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Сабирова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1 а – 2 место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2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196443" y="-136239"/>
            <a:ext cx="5137909" cy="7124852"/>
          </a:xfrm>
        </p:spPr>
      </p:pic>
      <p:sp>
        <p:nvSpPr>
          <p:cNvPr id="5" name="TextBox 4"/>
          <p:cNvSpPr txBox="1"/>
          <p:nvPr/>
        </p:nvSpPr>
        <p:spPr>
          <a:xfrm>
            <a:off x="4071934" y="114298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Фирстов</a:t>
            </a:r>
            <a:r>
              <a:rPr lang="ru-RU" dirty="0" smtClean="0"/>
              <a:t> Лева 1 в- 3 место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920277" y="-517661"/>
            <a:ext cx="5455377" cy="7581485"/>
          </a:xfrm>
        </p:spPr>
      </p:pic>
      <p:sp>
        <p:nvSpPr>
          <p:cNvPr id="5" name="TextBox 4"/>
          <p:cNvSpPr txBox="1"/>
          <p:nvPr/>
        </p:nvSpPr>
        <p:spPr>
          <a:xfrm>
            <a:off x="5715008" y="1285860"/>
            <a:ext cx="3065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Семенова Юлия 2 в – 1 место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983884" y="-340865"/>
            <a:ext cx="5353587" cy="7464030"/>
          </a:xfrm>
        </p:spPr>
      </p:pic>
      <p:sp>
        <p:nvSpPr>
          <p:cNvPr id="5" name="TextBox 4"/>
          <p:cNvSpPr txBox="1"/>
          <p:nvPr/>
        </p:nvSpPr>
        <p:spPr>
          <a:xfrm>
            <a:off x="2571736" y="1142984"/>
            <a:ext cx="289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Ишпаев</a:t>
            </a:r>
            <a:r>
              <a:rPr lang="ru-RU" dirty="0" smtClean="0"/>
              <a:t> Данил  2 в- 2 место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8579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857232"/>
            <a:ext cx="3063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Красный,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214554"/>
            <a:ext cx="2531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желтый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786190"/>
            <a:ext cx="2784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B050"/>
                </a:solidFill>
                <a:effectLst/>
              </a:rPr>
              <a:t>зеленый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131371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210755" y="-67671"/>
            <a:ext cx="4937976" cy="6787782"/>
          </a:xfrm>
        </p:spPr>
      </p:pic>
      <p:sp>
        <p:nvSpPr>
          <p:cNvPr id="5" name="TextBox 4"/>
          <p:cNvSpPr txBox="1"/>
          <p:nvPr/>
        </p:nvSpPr>
        <p:spPr>
          <a:xfrm>
            <a:off x="4000496" y="1142984"/>
            <a:ext cx="296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Харрасов</a:t>
            </a:r>
            <a:r>
              <a:rPr lang="ru-RU" dirty="0" smtClean="0"/>
              <a:t> </a:t>
            </a:r>
            <a:r>
              <a:rPr lang="ru-RU" dirty="0" err="1" smtClean="0"/>
              <a:t>Глюс</a:t>
            </a:r>
            <a:r>
              <a:rPr lang="ru-RU" dirty="0" smtClean="0"/>
              <a:t>  2 а – 3 место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can10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475635" y="28125"/>
            <a:ext cx="5068612" cy="7019550"/>
          </a:xfrm>
        </p:spPr>
      </p:pic>
      <p:sp>
        <p:nvSpPr>
          <p:cNvPr id="8" name="Прямоугольник 7"/>
          <p:cNvSpPr/>
          <p:nvPr/>
        </p:nvSpPr>
        <p:spPr>
          <a:xfrm>
            <a:off x="4640263" y="4354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err="1" smtClean="0">
                <a:solidFill>
                  <a:prstClr val="black"/>
                </a:solidFill>
              </a:rPr>
              <a:t>Насибуллина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Эндже</a:t>
            </a:r>
            <a:r>
              <a:rPr lang="ru-RU" dirty="0" smtClean="0">
                <a:solidFill>
                  <a:prstClr val="black"/>
                </a:solidFill>
              </a:rPr>
              <a:t> 3 б класс – 1 место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40" y="285728"/>
            <a:ext cx="317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Павлова Кристина 3 а -2 место</a:t>
            </a:r>
            <a:endParaRPr lang="ru-RU" dirty="0"/>
          </a:p>
        </p:txBody>
      </p:sp>
      <p:pic>
        <p:nvPicPr>
          <p:cNvPr id="7" name="Содержимое 6" descr="Scan10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249218" y="-391887"/>
            <a:ext cx="5572164" cy="792752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9256" y="571480"/>
            <a:ext cx="2725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Галимуллина</a:t>
            </a:r>
            <a:r>
              <a:rPr lang="ru-RU" dirty="0" smtClean="0"/>
              <a:t> </a:t>
            </a:r>
            <a:r>
              <a:rPr lang="ru-RU" dirty="0" err="1" smtClean="0"/>
              <a:t>Илюза</a:t>
            </a:r>
            <a:r>
              <a:rPr lang="ru-RU" dirty="0" smtClean="0"/>
              <a:t> 3 б 3</a:t>
            </a:r>
          </a:p>
          <a:p>
            <a:r>
              <a:rPr lang="ru-RU" dirty="0" smtClean="0"/>
              <a:t> место</a:t>
            </a:r>
            <a:endParaRPr lang="ru-RU" dirty="0"/>
          </a:p>
        </p:txBody>
      </p:sp>
      <p:pic>
        <p:nvPicPr>
          <p:cNvPr id="7" name="Содержимое 6" descr="Scan10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522114" y="-93410"/>
            <a:ext cx="5456798" cy="750095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173567" y="-30482"/>
            <a:ext cx="5166952" cy="7228133"/>
          </a:xfrm>
        </p:spPr>
      </p:pic>
      <p:sp>
        <p:nvSpPr>
          <p:cNvPr id="5" name="TextBox 4"/>
          <p:cNvSpPr txBox="1"/>
          <p:nvPr/>
        </p:nvSpPr>
        <p:spPr>
          <a:xfrm>
            <a:off x="2786050" y="571480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Якупов</a:t>
            </a:r>
            <a:r>
              <a:rPr lang="ru-RU" dirty="0" smtClean="0"/>
              <a:t> </a:t>
            </a:r>
            <a:r>
              <a:rPr lang="ru-RU" dirty="0" err="1" smtClean="0"/>
              <a:t>Ринас</a:t>
            </a:r>
            <a:r>
              <a:rPr lang="ru-RU" dirty="0" smtClean="0"/>
              <a:t>  4 а – 1 место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949080" y="-377500"/>
            <a:ext cx="5215797" cy="7685261"/>
          </a:xfrm>
        </p:spPr>
      </p:pic>
      <p:sp>
        <p:nvSpPr>
          <p:cNvPr id="5" name="TextBox 4"/>
          <p:cNvSpPr txBox="1"/>
          <p:nvPr/>
        </p:nvSpPr>
        <p:spPr>
          <a:xfrm>
            <a:off x="3929058" y="357166"/>
            <a:ext cx="322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Гафарова </a:t>
            </a:r>
            <a:r>
              <a:rPr lang="ru-RU" dirty="0" err="1" smtClean="0"/>
              <a:t>Карина</a:t>
            </a:r>
            <a:r>
              <a:rPr lang="ru-RU" dirty="0" smtClean="0"/>
              <a:t>  4 а – 1 место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1848643" y="-348501"/>
            <a:ext cx="5325215" cy="7593805"/>
          </a:xfrm>
        </p:spPr>
      </p:pic>
      <p:sp>
        <p:nvSpPr>
          <p:cNvPr id="5" name="TextBox 4"/>
          <p:cNvSpPr txBox="1"/>
          <p:nvPr/>
        </p:nvSpPr>
        <p:spPr>
          <a:xfrm>
            <a:off x="4000496" y="428604"/>
            <a:ext cx="281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Мошкова Таня 4 а -2 место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357166"/>
            <a:ext cx="4445747" cy="6334510"/>
          </a:xfrm>
        </p:spPr>
      </p:pic>
      <p:sp>
        <p:nvSpPr>
          <p:cNvPr id="5" name="TextBox 4"/>
          <p:cNvSpPr txBox="1"/>
          <p:nvPr/>
        </p:nvSpPr>
        <p:spPr>
          <a:xfrm>
            <a:off x="6572264" y="785794"/>
            <a:ext cx="98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место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177868" y="-34786"/>
            <a:ext cx="5288328" cy="7215239"/>
          </a:xfrm>
        </p:spPr>
      </p:pic>
      <p:sp>
        <p:nvSpPr>
          <p:cNvPr id="5" name="TextBox 4"/>
          <p:cNvSpPr txBox="1"/>
          <p:nvPr/>
        </p:nvSpPr>
        <p:spPr>
          <a:xfrm>
            <a:off x="3929058" y="571480"/>
            <a:ext cx="93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место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110452" y="-253119"/>
            <a:ext cx="5115307" cy="7193134"/>
          </a:xfrm>
        </p:spPr>
      </p:pic>
      <p:sp>
        <p:nvSpPr>
          <p:cNvPr id="5" name="TextBox 4"/>
          <p:cNvSpPr txBox="1"/>
          <p:nvPr/>
        </p:nvSpPr>
        <p:spPr>
          <a:xfrm>
            <a:off x="3571868" y="357166"/>
            <a:ext cx="105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место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gradFill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Как  прекрасен </a:t>
            </a:r>
            <a:r>
              <a:rPr lang="ru-RU" sz="6000" dirty="0" smtClean="0">
                <a:solidFill>
                  <a:srgbClr val="FF0000"/>
                </a:solidFill>
              </a:rPr>
              <a:t>красный свет</a:t>
            </a:r>
            <a:r>
              <a:rPr lang="ru-RU" sz="6000" dirty="0" smtClean="0"/>
              <a:t>, </a:t>
            </a:r>
          </a:p>
          <a:p>
            <a:pPr algn="ctr">
              <a:buNone/>
            </a:pPr>
            <a:r>
              <a:rPr lang="ru-RU" sz="6000" dirty="0" smtClean="0"/>
              <a:t>но вперед дороги нет!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24035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491" y="428625"/>
            <a:ext cx="7653867" cy="5740400"/>
          </a:xfrm>
          <a:solidFill>
            <a:srgbClr val="00B0F0">
              <a:alpha val="71000"/>
            </a:srgb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2091224" y="4775594"/>
            <a:ext cx="4961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Поздравляем!!!</a:t>
            </a:r>
            <a:endParaRPr lang="ru-RU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  <a:blipFill dpi="0" rotWithShape="1">
            <a:blip r:embed="rId2">
              <a:alphaModFix amt="70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Мы хотим мирного неба!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Мы хотим счастливого детства!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Мы хотим спать спокойно!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Мы хотим жить своей жизнью!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gradFill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endParaRPr lang="ru-RU" sz="6500" dirty="0" smtClean="0"/>
          </a:p>
          <a:p>
            <a:pPr algn="ctr">
              <a:buNone/>
            </a:pPr>
            <a:r>
              <a:rPr lang="ru-RU" sz="6500" dirty="0" smtClean="0"/>
              <a:t>Подожди, не торопись и </a:t>
            </a:r>
            <a:r>
              <a:rPr lang="ru-RU" sz="6500" dirty="0" smtClean="0">
                <a:solidFill>
                  <a:srgbClr val="00B050"/>
                </a:solidFill>
              </a:rPr>
              <a:t>зеленый свет </a:t>
            </a:r>
            <a:r>
              <a:rPr lang="ru-RU" sz="6500" dirty="0" smtClean="0"/>
              <a:t>дождись!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gradFill>
            <a:gsLst>
              <a:gs pos="0">
                <a:schemeClr val="accent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Влево, вправо посмотри: </a:t>
            </a:r>
          </a:p>
          <a:p>
            <a:pPr algn="ctr">
              <a:buNone/>
            </a:pPr>
            <a:r>
              <a:rPr lang="ru-RU" sz="6000" dirty="0" smtClean="0"/>
              <a:t>нет машин – </a:t>
            </a:r>
            <a:r>
              <a:rPr lang="ru-RU" sz="6000" b="1" dirty="0" smtClean="0"/>
              <a:t>переходи!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285728"/>
            <a:ext cx="828680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поведения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дороге!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214554"/>
            <a:ext cx="2807041" cy="217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131976"/>
            <a:ext cx="2576515" cy="214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4572008"/>
            <a:ext cx="2643206" cy="199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4643446"/>
            <a:ext cx="241458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0"/>
            <a:ext cx="5149187" cy="650599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00232" y="475545"/>
            <a:ext cx="5076090" cy="638245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an100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145420"/>
            <a:ext cx="5088630" cy="633793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161</Words>
  <Application>Microsoft Office PowerPoint</Application>
  <PresentationFormat>Экран (4:3)</PresentationFormat>
  <Paragraphs>40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Победители конкурса рисунков «Я – пешеход»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Красный,  желтый ,  зеленый</dc:title>
  <dc:creator>ray</dc:creator>
  <cp:lastModifiedBy>Tamara</cp:lastModifiedBy>
  <cp:revision>32</cp:revision>
  <dcterms:created xsi:type="dcterms:W3CDTF">2008-11-20T10:29:13Z</dcterms:created>
  <dcterms:modified xsi:type="dcterms:W3CDTF">2009-06-04T15:42:14Z</dcterms:modified>
</cp:coreProperties>
</file>