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E01913-763E-4FF2-81D2-40863415BDDD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FA94CD-E829-46D6-A227-220EF41A9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>
            <p:ph type="ctrTitle"/>
          </p:nvPr>
        </p:nvGrpSpPr>
        <p:grpSpPr bwMode="auto">
          <a:xfrm>
            <a:off x="5072066" y="500042"/>
            <a:ext cx="6215106" cy="5571824"/>
            <a:chOff x="295" y="66"/>
            <a:chExt cx="2267" cy="1913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429" y="66"/>
              <a:ext cx="1133" cy="2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uk-UA" sz="4000" b="1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pic>
          <p:nvPicPr>
            <p:cNvPr id="6" name="Picture 4" descr="ель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5" y="164"/>
              <a:ext cx="1206" cy="1815"/>
            </a:xfrm>
            <a:prstGeom prst="rect">
              <a:avLst/>
            </a:prstGeom>
            <a:noFill/>
          </p:spPr>
        </p:pic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7343804" cy="4138626"/>
          </a:xfrm>
        </p:spPr>
        <p:txBody>
          <a:bodyPr/>
          <a:lstStyle/>
          <a:p>
            <a:endParaRPr lang="ru-RU" b="1" dirty="0"/>
          </a:p>
          <a:p>
            <a:endParaRPr lang="ru-RU" b="1" dirty="0" smtClean="0"/>
          </a:p>
          <a:p>
            <a:pPr algn="l"/>
            <a:r>
              <a:rPr lang="ru-RU" sz="8800" b="1" i="1" dirty="0" err="1" smtClean="0">
                <a:solidFill>
                  <a:schemeClr val="accent3">
                    <a:lumMod val="50000"/>
                  </a:schemeClr>
                </a:solidFill>
              </a:rPr>
              <a:t>Портф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357313"/>
            <a:ext cx="3222625" cy="483393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9600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9600" b="1" i="1" dirty="0" err="1" smtClean="0">
                <a:solidFill>
                  <a:schemeClr val="accent3">
                    <a:lumMod val="50000"/>
                  </a:schemeClr>
                </a:solidFill>
              </a:rPr>
              <a:t>кач</a:t>
            </a:r>
            <a:endParaRPr lang="ru-RU" sz="9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Picture 4" descr="ель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785794"/>
            <a:ext cx="2857520" cy="5570784"/>
          </a:xfrm>
          <a:prstGeom prst="rect">
            <a:avLst/>
          </a:prstGeom>
          <a:noFill/>
        </p:spPr>
      </p:pic>
      <p:pic>
        <p:nvPicPr>
          <p:cNvPr id="15" name="Picture 4" descr="ель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5401" y="785794"/>
            <a:ext cx="2708599" cy="557078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3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Фёдорова</dc:creator>
  <cp:lastModifiedBy>1</cp:lastModifiedBy>
  <cp:revision>9</cp:revision>
  <dcterms:created xsi:type="dcterms:W3CDTF">2009-01-28T17:52:06Z</dcterms:created>
  <dcterms:modified xsi:type="dcterms:W3CDTF">2009-01-29T07:48:49Z</dcterms:modified>
</cp:coreProperties>
</file>