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esktop\звезды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410575" cy="6124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6" name="TextBox 5"/>
          <p:cNvSpPr txBox="1"/>
          <p:nvPr/>
        </p:nvSpPr>
        <p:spPr>
          <a:xfrm>
            <a:off x="2643174" y="2428868"/>
            <a:ext cx="30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8992" y="292893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0562" y="321468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2643174" y="400050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8992" y="3500438"/>
            <a:ext cx="30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</TotalTime>
  <Words>5</Words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1</cp:lastModifiedBy>
  <cp:revision>3</cp:revision>
  <dcterms:created xsi:type="dcterms:W3CDTF">2008-11-22T07:27:28Z</dcterms:created>
  <dcterms:modified xsi:type="dcterms:W3CDTF">2009-01-29T09:43:00Z</dcterms:modified>
</cp:coreProperties>
</file>