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4CEDE-4057-4169-9581-507212241A96}" type="datetimeFigureOut">
              <a:rPr lang="ru-RU" smtClean="0"/>
              <a:t>29.01.2009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EABA7-BF78-4B15-9479-A1E0845AFD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EABA7-BF78-4B15-9479-A1E0845AFDC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3AA5D5-2F77-4B9A-A9BC-103C7D4FD5C3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DF5FCF-9D82-4E94-A068-161D05A2D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3" descr="globe019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0"/>
            <a:ext cx="6572296" cy="6572296"/>
          </a:xfrm>
        </p:spPr>
      </p:pic>
      <p:sp>
        <p:nvSpPr>
          <p:cNvPr id="8" name="TextBox 7"/>
          <p:cNvSpPr txBox="1"/>
          <p:nvPr/>
        </p:nvSpPr>
        <p:spPr>
          <a:xfrm>
            <a:off x="6500826" y="500042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?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2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Фёдорова</dc:creator>
  <cp:lastModifiedBy>1</cp:lastModifiedBy>
  <cp:revision>3</cp:revision>
  <dcterms:created xsi:type="dcterms:W3CDTF">2009-01-28T17:15:15Z</dcterms:created>
  <dcterms:modified xsi:type="dcterms:W3CDTF">2009-01-29T08:14:22Z</dcterms:modified>
</cp:coreProperties>
</file>