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00" r:id="rId3"/>
    <p:sldId id="290" r:id="rId4"/>
    <p:sldId id="399" r:id="rId5"/>
    <p:sldId id="369" r:id="rId6"/>
    <p:sldId id="401" r:id="rId7"/>
    <p:sldId id="376" r:id="rId8"/>
    <p:sldId id="371" r:id="rId9"/>
    <p:sldId id="403" r:id="rId10"/>
    <p:sldId id="358" r:id="rId11"/>
    <p:sldId id="410" r:id="rId12"/>
    <p:sldId id="377" r:id="rId13"/>
    <p:sldId id="292" r:id="rId14"/>
    <p:sldId id="404" r:id="rId15"/>
    <p:sldId id="378" r:id="rId16"/>
    <p:sldId id="291" r:id="rId17"/>
    <p:sldId id="368" r:id="rId18"/>
    <p:sldId id="266" r:id="rId19"/>
    <p:sldId id="405" r:id="rId20"/>
    <p:sldId id="379" r:id="rId21"/>
    <p:sldId id="293" r:id="rId22"/>
    <p:sldId id="406" r:id="rId23"/>
    <p:sldId id="380" r:id="rId24"/>
    <p:sldId id="257" r:id="rId25"/>
    <p:sldId id="407" r:id="rId26"/>
    <p:sldId id="381" r:id="rId27"/>
    <p:sldId id="261" r:id="rId28"/>
    <p:sldId id="408" r:id="rId29"/>
    <p:sldId id="382" r:id="rId30"/>
    <p:sldId id="409" r:id="rId31"/>
    <p:sldId id="383" r:id="rId32"/>
    <p:sldId id="419" r:id="rId33"/>
    <p:sldId id="385" r:id="rId34"/>
    <p:sldId id="301" r:id="rId35"/>
    <p:sldId id="302" r:id="rId36"/>
    <p:sldId id="352" r:id="rId37"/>
    <p:sldId id="303" r:id="rId38"/>
    <p:sldId id="298" r:id="rId39"/>
    <p:sldId id="322" r:id="rId40"/>
    <p:sldId id="307" r:id="rId41"/>
    <p:sldId id="324" r:id="rId42"/>
    <p:sldId id="353" r:id="rId43"/>
    <p:sldId id="365" r:id="rId44"/>
    <p:sldId id="367" r:id="rId45"/>
    <p:sldId id="374" r:id="rId46"/>
    <p:sldId id="386" r:id="rId47"/>
    <p:sldId id="309" r:id="rId48"/>
    <p:sldId id="387" r:id="rId49"/>
    <p:sldId id="311" r:id="rId50"/>
    <p:sldId id="312" r:id="rId51"/>
    <p:sldId id="413" r:id="rId52"/>
    <p:sldId id="388" r:id="rId53"/>
    <p:sldId id="313" r:id="rId54"/>
    <p:sldId id="390" r:id="rId55"/>
    <p:sldId id="263" r:id="rId56"/>
    <p:sldId id="391" r:id="rId57"/>
    <p:sldId id="314" r:id="rId58"/>
    <p:sldId id="360" r:id="rId59"/>
    <p:sldId id="392" r:id="rId60"/>
    <p:sldId id="265" r:id="rId61"/>
    <p:sldId id="416" r:id="rId62"/>
    <p:sldId id="393" r:id="rId63"/>
    <p:sldId id="417" r:id="rId64"/>
    <p:sldId id="398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5" autoAdjust="0"/>
    <p:restoredTop sz="95140" autoAdjust="0"/>
  </p:normalViewPr>
  <p:slideViewPr>
    <p:cSldViewPr>
      <p:cViewPr varScale="1">
        <p:scale>
          <a:sx n="71" d="100"/>
          <a:sy n="71" d="100"/>
        </p:scale>
        <p:origin x="-5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0F738B8-B302-4EED-8F4C-35D9DAA910BD}" type="datetimeFigureOut">
              <a:rPr lang="ru-RU" smtClean="0"/>
              <a:pPr/>
              <a:t>23.01.2009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AAFF1D-C54D-4ABB-9E07-81DFA9D9C7D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A603AB">
                <a:alpha val="89000"/>
              </a:srgbClr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Году семьи посвящается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2008-12-11\Scan10058.JPG"/>
          <p:cNvPicPr>
            <a:picLocks noGrp="1"/>
          </p:cNvPicPr>
          <p:nvPr>
            <p:ph idx="1"/>
          </p:nvPr>
        </p:nvPicPr>
        <p:blipFill>
          <a:blip r:embed="rId3"/>
          <a:srcRect l="51193" r="3153" b="2667"/>
          <a:stretch>
            <a:fillRect/>
          </a:stretch>
        </p:blipFill>
        <p:spPr bwMode="auto">
          <a:xfrm>
            <a:off x="714348" y="571480"/>
            <a:ext cx="3857652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E:\2008-12-11\Scan10058.JPG"/>
          <p:cNvPicPr/>
          <p:nvPr/>
        </p:nvPicPr>
        <p:blipFill>
          <a:blip r:embed="rId3"/>
          <a:srcRect r="50775"/>
          <a:stretch>
            <a:fillRect/>
          </a:stretch>
        </p:blipFill>
        <p:spPr bwMode="auto">
          <a:xfrm>
            <a:off x="4857752" y="642918"/>
            <a:ext cx="3929090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14480" y="214290"/>
            <a:ext cx="35007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Николаевых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9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348" y="428604"/>
            <a:ext cx="7766078" cy="58245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45" y="0"/>
            <a:ext cx="916784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20" y="0"/>
            <a:ext cx="4739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6б класс семья Фёдоровых</a:t>
            </a:r>
            <a:endParaRPr lang="ru-RU" sz="3000" dirty="0"/>
          </a:p>
        </p:txBody>
      </p:sp>
      <p:pic>
        <p:nvPicPr>
          <p:cNvPr id="4" name="Содержимое 3" descr="Scan100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123362">
            <a:off x="22873" y="2006354"/>
            <a:ext cx="4742329" cy="3417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E:\Scan100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428736"/>
            <a:ext cx="4542376" cy="3071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3" y="285729"/>
            <a:ext cx="4476782" cy="3357586"/>
          </a:xfrm>
          <a:prstGeom prst="wedgeEllipseCallout">
            <a:avLst/>
          </a:prstGeom>
        </p:spPr>
      </p:pic>
      <p:pic>
        <p:nvPicPr>
          <p:cNvPr id="1026" name="Picture 2" descr="C:\Documents and Settings\ray\Рабочий стол\фото коцерт год семьи\IMG_0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697013" y="2661046"/>
            <a:ext cx="3321841" cy="4429122"/>
          </a:xfrm>
          <a:prstGeom prst="cloudCallou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011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8230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500306"/>
            <a:ext cx="5500726" cy="4125545"/>
          </a:xfrm>
          <a:prstGeom prst="ellipse">
            <a:avLst/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786182" y="642918"/>
            <a:ext cx="53958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6 б класс семья </a:t>
            </a:r>
            <a:r>
              <a:rPr lang="ru-RU" sz="3000" dirty="0" err="1" smtClean="0"/>
              <a:t>Минникаевых</a:t>
            </a:r>
            <a:endParaRPr lang="ru-RU" sz="3000" dirty="0"/>
          </a:p>
        </p:txBody>
      </p:sp>
      <p:pic>
        <p:nvPicPr>
          <p:cNvPr id="6" name="Содержимое 4" descr="Scan10008.JPG"/>
          <p:cNvPicPr>
            <a:picLocks noChangeAspect="1"/>
          </p:cNvPicPr>
          <p:nvPr/>
        </p:nvPicPr>
        <p:blipFill>
          <a:blip r:embed="rId4"/>
          <a:srcRect t="14647" r="2239"/>
          <a:stretch>
            <a:fillRect/>
          </a:stretch>
        </p:blipFill>
        <p:spPr>
          <a:xfrm>
            <a:off x="0" y="571480"/>
            <a:ext cx="4572032" cy="5708945"/>
          </a:xfrm>
          <a:prstGeom prst="ellipse">
            <a:avLst/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26.JPG"/>
          <p:cNvPicPr>
            <a:picLocks noGrp="1" noChangeAspect="1"/>
          </p:cNvPicPr>
          <p:nvPr>
            <p:ph idx="1"/>
          </p:nvPr>
        </p:nvPicPr>
        <p:blipFill>
          <a:blip r:embed="rId3"/>
          <a:srcRect t="4882" r="9812" b="15370"/>
          <a:stretch>
            <a:fillRect/>
          </a:stretch>
        </p:blipFill>
        <p:spPr>
          <a:xfrm>
            <a:off x="500034" y="571480"/>
            <a:ext cx="2571768" cy="3500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E:\2008-12-19\Scan10027.JPG"/>
          <p:cNvPicPr>
            <a:picLocks noChangeAspect="1" noChangeArrowheads="1"/>
          </p:cNvPicPr>
          <p:nvPr/>
        </p:nvPicPr>
        <p:blipFill>
          <a:blip r:embed="rId4"/>
          <a:srcRect l="19766" t="30412" r="9637"/>
          <a:stretch>
            <a:fillRect/>
          </a:stretch>
        </p:blipFill>
        <p:spPr bwMode="auto">
          <a:xfrm>
            <a:off x="6072198" y="2786058"/>
            <a:ext cx="2500330" cy="3806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E:\мухтарама\Scan10036.JPG"/>
          <p:cNvPicPr>
            <a:picLocks noChangeAspect="1" noChangeArrowheads="1"/>
          </p:cNvPicPr>
          <p:nvPr/>
        </p:nvPicPr>
        <p:blipFill>
          <a:blip r:embed="rId5" cstate="print"/>
          <a:srcRect l="6349" t="10169" r="2381" b="15726"/>
          <a:stretch>
            <a:fillRect/>
          </a:stretch>
        </p:blipFill>
        <p:spPr bwMode="auto">
          <a:xfrm>
            <a:off x="2285984" y="2571744"/>
            <a:ext cx="3573686" cy="4143404"/>
          </a:xfrm>
          <a:prstGeom prst="ellipse">
            <a:avLst/>
          </a:prstGeom>
          <a:ln w="190500" cap="rnd">
            <a:solidFill>
              <a:schemeClr val="bg2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3357554" y="1071546"/>
            <a:ext cx="54692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6 б класс семья </a:t>
            </a:r>
            <a:r>
              <a:rPr lang="ru-RU" sz="3000" dirty="0" err="1" smtClean="0"/>
              <a:t>Галимуллиных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53.JPG"/>
          <p:cNvPicPr>
            <a:picLocks noGrp="1" noChangeAspect="1"/>
          </p:cNvPicPr>
          <p:nvPr>
            <p:ph idx="1"/>
          </p:nvPr>
        </p:nvPicPr>
        <p:blipFill>
          <a:blip r:embed="rId2"/>
          <a:srcRect l="7692" r="7693"/>
          <a:stretch>
            <a:fillRect/>
          </a:stretch>
        </p:blipFill>
        <p:spPr>
          <a:xfrm>
            <a:off x="357158" y="0"/>
            <a:ext cx="3929090" cy="3079772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E:\2008-12-11\Scan10054.JPG"/>
          <p:cNvPicPr/>
          <p:nvPr/>
        </p:nvPicPr>
        <p:blipFill>
          <a:blip r:embed="rId3">
            <a:lum bright="10000"/>
          </a:blip>
          <a:srcRect l="13274" t="1027" b="47123"/>
          <a:stretch>
            <a:fillRect/>
          </a:stretch>
        </p:blipFill>
        <p:spPr bwMode="auto">
          <a:xfrm>
            <a:off x="4071934" y="2928934"/>
            <a:ext cx="5072066" cy="3605212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E:\2008-12-11\Scan10054.JPG"/>
          <p:cNvPicPr>
            <a:picLocks/>
          </p:cNvPicPr>
          <p:nvPr/>
        </p:nvPicPr>
        <p:blipFill>
          <a:blip r:embed="rId3">
            <a:lum/>
          </a:blip>
          <a:srcRect l="45664" t="54932" r="8835"/>
          <a:stretch>
            <a:fillRect/>
          </a:stretch>
        </p:blipFill>
        <p:spPr bwMode="auto">
          <a:xfrm>
            <a:off x="428596" y="3214686"/>
            <a:ext cx="3071834" cy="3500462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00562" y="1071546"/>
            <a:ext cx="4429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/>
              <a:t>6 б класс Семья Салиховых 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928934"/>
            <a:ext cx="4614325" cy="3460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Содержимое 3" descr="IMG_0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428604"/>
            <a:ext cx="4857785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0032"/>
            <a:ext cx="9286908" cy="71080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can1006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785794"/>
            <a:ext cx="3411584" cy="52149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71538" y="142852"/>
            <a:ext cx="4004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Гарифуллиных</a:t>
            </a:r>
            <a:r>
              <a:rPr lang="ru-RU" sz="3000" dirty="0" smtClean="0"/>
              <a:t> </a:t>
            </a:r>
            <a:endParaRPr lang="ru-RU" sz="3000" dirty="0"/>
          </a:p>
        </p:txBody>
      </p:sp>
      <p:pic>
        <p:nvPicPr>
          <p:cNvPr id="2050" name="Picture 2" descr="E:\2008-12-18\Scan100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142984"/>
            <a:ext cx="5314972" cy="3624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5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428604"/>
            <a:ext cx="4357686" cy="3268264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3" descr="IMG_0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214686"/>
            <a:ext cx="4527555" cy="3395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3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chemeClr val="accent2">
                <a:lumMod val="60000"/>
                <a:lumOff val="40000"/>
                <a:alpha val="43000"/>
              </a:schemeClr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7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638992"/>
            <a:ext cx="4969411" cy="3219008"/>
          </a:xfrm>
          <a:prstGeom prst="ellipse">
            <a:avLst/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17829" y="1168659"/>
            <a:ext cx="4000528" cy="2520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74456" y="825620"/>
            <a:ext cx="3294364" cy="2643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0"/>
            <a:ext cx="50263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 smtClean="0"/>
              <a:t>1  а  класс Семья </a:t>
            </a:r>
            <a:r>
              <a:rPr lang="ru-RU" sz="2500" dirty="0" err="1" smtClean="0"/>
              <a:t>Шаймардановых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283614" cy="32127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Documents and Settings\ray\Рабочий стол\фото коцерт год семьи\IMG_0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86124"/>
            <a:ext cx="4564066" cy="3423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5404104" cy="3587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 descr="E:\2008-12-10\Scan10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380926"/>
            <a:ext cx="3714775" cy="5245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71580" cy="41036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4" name="Picture 2" descr="C:\Documents and Settings\ray\Рабочий стол\фото коцерт год семьи\IMG_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71810"/>
            <a:ext cx="4762501" cy="3571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9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5718"/>
            <a:ext cx="9144000" cy="6893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МОУ СОШ №2 им. А.М.Булатова </a:t>
            </a:r>
            <a:endParaRPr lang="ru-RU" dirty="0"/>
          </a:p>
        </p:txBody>
      </p:sp>
      <p:pic>
        <p:nvPicPr>
          <p:cNvPr id="4" name="Содержимое 3" descr="школ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214554"/>
            <a:ext cx="8418422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00528" cy="3000396"/>
          </a:xfrm>
          <a:prstGeom prst="wedgeEllipseCallout">
            <a:avLst/>
          </a:prstGeom>
        </p:spPr>
      </p:pic>
      <p:pic>
        <p:nvPicPr>
          <p:cNvPr id="4098" name="Picture 2" descr="C:\Documents and Settings\ray\Рабочий стол\фото коцерт год семьи\IMG_0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3682998" cy="2762248"/>
          </a:xfrm>
          <a:prstGeom prst="cloudCallout">
            <a:avLst/>
          </a:prstGeom>
          <a:noFill/>
        </p:spPr>
      </p:pic>
      <p:pic>
        <p:nvPicPr>
          <p:cNvPr id="6" name="Содержимое 3" descr="IMG_0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429000"/>
            <a:ext cx="3947570" cy="2960677"/>
          </a:xfrm>
          <a:prstGeom prst="cloudCallout">
            <a:avLst/>
          </a:prstGeom>
        </p:spPr>
      </p:pic>
      <p:pic>
        <p:nvPicPr>
          <p:cNvPr id="4099" name="Picture 3" descr="C:\Documents and Settings\ray\Рабочий стол\фото коцерт год семьи\IMG_05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429000"/>
            <a:ext cx="4064000" cy="3048000"/>
          </a:xfrm>
          <a:prstGeom prst="wedgeEllipseCallou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3854986" cy="28912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3" descr="IMG_0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97551" y="1736990"/>
            <a:ext cx="5852583" cy="43894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928662" y="4786322"/>
            <a:ext cx="33135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Гафаровых 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844"/>
            <a:ext cx="9144000" cy="69628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Многодетные семьи</a:t>
            </a:r>
            <a:endParaRPr lang="ru-RU" dirty="0"/>
          </a:p>
        </p:txBody>
      </p:sp>
      <p:pic>
        <p:nvPicPr>
          <p:cNvPr id="4" name="Содержимое 3" descr="Scan1003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1000108"/>
            <a:ext cx="2928958" cy="4389437"/>
          </a:xfrm>
        </p:spPr>
      </p:pic>
      <p:pic>
        <p:nvPicPr>
          <p:cNvPr id="3074" name="Picture 2" descr="E:\2008-12-17\Scan100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928802"/>
            <a:ext cx="5370513" cy="35575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00562" y="1214422"/>
            <a:ext cx="32996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Савыковых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46.JPG"/>
          <p:cNvPicPr>
            <a:picLocks noGrp="1" noChangeAspect="1"/>
          </p:cNvPicPr>
          <p:nvPr>
            <p:ph idx="1"/>
          </p:nvPr>
        </p:nvPicPr>
        <p:blipFill>
          <a:blip r:embed="rId3"/>
          <a:srcRect t="16112" r="3509"/>
          <a:stretch>
            <a:fillRect/>
          </a:stretch>
        </p:blipFill>
        <p:spPr>
          <a:xfrm>
            <a:off x="3929058" y="136118"/>
            <a:ext cx="5072098" cy="6721882"/>
          </a:xfrm>
        </p:spPr>
      </p:pic>
      <p:sp>
        <p:nvSpPr>
          <p:cNvPr id="6" name="TextBox 5"/>
          <p:cNvSpPr txBox="1"/>
          <p:nvPr/>
        </p:nvSpPr>
        <p:spPr>
          <a:xfrm>
            <a:off x="285720" y="0"/>
            <a:ext cx="3500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Семья  Леонтьевых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\2008-12-13\Scan1000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7186" t="6057"/>
          <a:stretch>
            <a:fillRect/>
          </a:stretch>
        </p:blipFill>
        <p:spPr bwMode="auto">
          <a:xfrm>
            <a:off x="1142976" y="928670"/>
            <a:ext cx="6739554" cy="5006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71868" y="357166"/>
            <a:ext cx="3872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Гарифзяновых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5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72" y="1071546"/>
            <a:ext cx="7361539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00100" y="214290"/>
            <a:ext cx="2930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Гаязовых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08-12-18\Scan100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928670"/>
            <a:ext cx="7649299" cy="51530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86116" y="285728"/>
            <a:ext cx="4003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 </a:t>
            </a:r>
            <a:r>
              <a:rPr lang="ru-RU" sz="3000" dirty="0" err="1" smtClean="0"/>
              <a:t>емья</a:t>
            </a:r>
            <a:r>
              <a:rPr lang="ru-RU" sz="3000" dirty="0" smtClean="0"/>
              <a:t> </a:t>
            </a:r>
            <a:r>
              <a:rPr lang="ru-RU" sz="3000" dirty="0" err="1" smtClean="0"/>
              <a:t>Гарифуллиных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0430" y="857232"/>
            <a:ext cx="30420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Асаповых</a:t>
            </a:r>
            <a:endParaRPr lang="ru-RU" sz="3000" dirty="0"/>
          </a:p>
        </p:txBody>
      </p:sp>
      <p:pic>
        <p:nvPicPr>
          <p:cNvPr id="2050" name="Picture 2" descr="E:\Scan1003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1357298"/>
            <a:ext cx="7552895" cy="498124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атериал для сайта\15x21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31338"/>
            <a:ext cx="8137887" cy="5726662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66799" y="357166"/>
            <a:ext cx="8977201" cy="55399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Педколлектив</a:t>
            </a:r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МОУ СОШ №2 им. А.М.Булатова</a:t>
            </a:r>
            <a:endParaRPr lang="ru-RU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2008-12-18\Scan10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158" y="928670"/>
            <a:ext cx="7582618" cy="5127635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596743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Семья </a:t>
            </a:r>
            <a:r>
              <a:rPr lang="ru-RU" dirty="0" err="1" smtClean="0"/>
              <a:t>Давлетшиных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2008-12-18\Scan1005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142984"/>
            <a:ext cx="7223449" cy="4763881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000364" y="642918"/>
            <a:ext cx="2984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Галиевых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_004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172" t="35805" r="4431"/>
          <a:stretch>
            <a:fillRect/>
          </a:stretch>
        </p:blipFill>
        <p:spPr>
          <a:xfrm>
            <a:off x="928662" y="714356"/>
            <a:ext cx="6858048" cy="6011309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000232" y="214290"/>
            <a:ext cx="32812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Фирстовых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1214422"/>
            <a:ext cx="7252878" cy="471793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357554" y="642918"/>
            <a:ext cx="3742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Исмагиловых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3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 rot="5400000">
            <a:off x="1904077" y="-546810"/>
            <a:ext cx="5407285" cy="7929620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357554" y="428604"/>
            <a:ext cx="2984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/>
              <a:t>Семья </a:t>
            </a:r>
            <a:r>
              <a:rPr lang="ru-RU" sz="3000" dirty="0" err="1" smtClean="0"/>
              <a:t>Галиевых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5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72" y="714356"/>
            <a:ext cx="8078438" cy="5364302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428992" y="142852"/>
            <a:ext cx="3412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Султановых</a:t>
            </a:r>
            <a:endParaRPr lang="ru-RU" sz="3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52"/>
            <a:ext cx="9144000" cy="6715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16.JPG"/>
          <p:cNvPicPr>
            <a:picLocks noGrp="1" noChangeAspect="1"/>
          </p:cNvPicPr>
          <p:nvPr>
            <p:ph idx="1"/>
          </p:nvPr>
        </p:nvPicPr>
        <p:blipFill>
          <a:blip r:embed="rId3">
            <a:lum bright="20000" contrast="20000"/>
          </a:blip>
          <a:stretch>
            <a:fillRect/>
          </a:stretch>
        </p:blipFill>
        <p:spPr>
          <a:xfrm>
            <a:off x="785786" y="3500438"/>
            <a:ext cx="4357718" cy="2952485"/>
          </a:xfrm>
          <a:prstGeom prst="cloud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7818" y="428604"/>
            <a:ext cx="35212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Курочкиных</a:t>
            </a:r>
            <a:endParaRPr lang="ru-RU" sz="3000" dirty="0"/>
          </a:p>
        </p:txBody>
      </p:sp>
      <p:pic>
        <p:nvPicPr>
          <p:cNvPr id="6" name="Содержимое 3" descr="IMG_0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04"/>
            <a:ext cx="4191030" cy="3143272"/>
          </a:xfrm>
          <a:prstGeom prst="cloud">
            <a:avLst/>
          </a:prstGeom>
        </p:spPr>
      </p:pic>
      <p:pic>
        <p:nvPicPr>
          <p:cNvPr id="8" name="Содержимое 3" descr="IMG_0534.jp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429000"/>
            <a:ext cx="4572000" cy="3429000"/>
          </a:xfrm>
          <a:prstGeom prst="cloudCallou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can10032.JPG"/>
          <p:cNvPicPr>
            <a:picLocks noGrp="1" noChangeAspect="1"/>
          </p:cNvPicPr>
          <p:nvPr>
            <p:ph idx="1"/>
          </p:nvPr>
        </p:nvPicPr>
        <p:blipFill>
          <a:blip r:embed="rId3"/>
          <a:srcRect r="1492" b="22025"/>
          <a:stretch>
            <a:fillRect/>
          </a:stretch>
        </p:blipFill>
        <p:spPr>
          <a:xfrm>
            <a:off x="0" y="0"/>
            <a:ext cx="6072198" cy="3357562"/>
          </a:xfrm>
          <a:prstGeom prst="rect">
            <a:avLst/>
          </a:prstGeom>
          <a:ln w="1905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Содержимое 3" descr="Scan10031.JPG"/>
          <p:cNvPicPr>
            <a:picLocks noChangeAspect="1"/>
          </p:cNvPicPr>
          <p:nvPr/>
        </p:nvPicPr>
        <p:blipFill>
          <a:blip r:embed="rId4"/>
          <a:srcRect t="2318"/>
          <a:stretch>
            <a:fillRect/>
          </a:stretch>
        </p:blipFill>
        <p:spPr>
          <a:xfrm>
            <a:off x="3571868" y="3357562"/>
            <a:ext cx="5367528" cy="3010090"/>
          </a:xfrm>
          <a:prstGeom prst="wedgeEllipseCallou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000504"/>
            <a:ext cx="264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3 а класс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21.JPG"/>
          <p:cNvPicPr>
            <a:picLocks noGrp="1" noChangeAspect="1"/>
          </p:cNvPicPr>
          <p:nvPr>
            <p:ph idx="1"/>
          </p:nvPr>
        </p:nvPicPr>
        <p:blipFill>
          <a:blip r:embed="rId2"/>
          <a:srcRect r="8984"/>
          <a:stretch>
            <a:fillRect/>
          </a:stretch>
        </p:blipFill>
        <p:spPr>
          <a:xfrm>
            <a:off x="428596" y="928670"/>
            <a:ext cx="4572032" cy="3319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0034" y="214290"/>
            <a:ext cx="5072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3 б класс семья Васильевых</a:t>
            </a:r>
            <a:endParaRPr lang="ru-RU" sz="3000" dirty="0"/>
          </a:p>
        </p:txBody>
      </p:sp>
      <p:pic>
        <p:nvPicPr>
          <p:cNvPr id="2050" name="Picture 2" descr="E:\2008-12-19\Scan10022.JPG"/>
          <p:cNvPicPr>
            <a:picLocks noChangeAspect="1" noChangeArrowheads="1"/>
          </p:cNvPicPr>
          <p:nvPr/>
        </p:nvPicPr>
        <p:blipFill>
          <a:blip r:embed="rId3"/>
          <a:srcRect l="4053" t="21597"/>
          <a:stretch>
            <a:fillRect/>
          </a:stretch>
        </p:blipFill>
        <p:spPr bwMode="auto">
          <a:xfrm>
            <a:off x="0" y="4005268"/>
            <a:ext cx="5073649" cy="2852732"/>
          </a:xfrm>
          <a:prstGeom prst="ellipse">
            <a:avLst/>
          </a:prstGeom>
          <a:ln w="19050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3" descr="Scan10022.JPG"/>
          <p:cNvPicPr>
            <a:picLocks noChangeAspect="1"/>
          </p:cNvPicPr>
          <p:nvPr/>
        </p:nvPicPr>
        <p:blipFill>
          <a:blip r:embed="rId4"/>
          <a:srcRect l="21440" t="5546" r="20547"/>
          <a:stretch>
            <a:fillRect/>
          </a:stretch>
        </p:blipFill>
        <p:spPr>
          <a:xfrm>
            <a:off x="5643570" y="2143116"/>
            <a:ext cx="3286148" cy="364979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857884" y="6215082"/>
            <a:ext cx="31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Семья </a:t>
            </a:r>
            <a:r>
              <a:rPr lang="ru-RU" sz="3000" dirty="0" err="1" smtClean="0"/>
              <a:t>Гилаевых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2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44" y="0"/>
            <a:ext cx="4934631" cy="3280408"/>
          </a:xfrm>
          <a:prstGeom prst="round2DiagRect">
            <a:avLst>
              <a:gd name="adj1" fmla="val 16667"/>
              <a:gd name="adj2" fmla="val 14829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2008-12-17\Scan10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270250"/>
            <a:ext cx="5318125" cy="3587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Scan10027.JPG"/>
          <p:cNvPicPr>
            <a:picLocks noChangeAspect="1"/>
          </p:cNvPicPr>
          <p:nvPr/>
        </p:nvPicPr>
        <p:blipFill>
          <a:blip r:embed="rId5"/>
          <a:srcRect l="2218" t="13020" r="182" b="7233"/>
          <a:stretch>
            <a:fillRect/>
          </a:stretch>
        </p:blipFill>
        <p:spPr>
          <a:xfrm>
            <a:off x="428596" y="2857496"/>
            <a:ext cx="3143272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-142900"/>
            <a:ext cx="4241803" cy="31813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одержимое 4" descr="IMG_0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430976"/>
            <a:ext cx="4569366" cy="34270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6" descr="IMG_05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0693" y="1571612"/>
            <a:ext cx="4813307" cy="36099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5391912" cy="3566160"/>
          </a:xfrm>
          <a:prstGeom prst="smileyFace">
            <a:avLst/>
          </a:prstGeom>
        </p:spPr>
      </p:pic>
      <p:pic>
        <p:nvPicPr>
          <p:cNvPr id="6146" name="Picture 2" descr="E:\2008-12-15\Scan1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377950"/>
            <a:ext cx="3525837" cy="5480050"/>
          </a:xfrm>
          <a:prstGeom prst="ellipse">
            <a:avLst/>
          </a:prstGeom>
          <a:ln w="190500" cap="rnd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57158" y="4429132"/>
            <a:ext cx="4807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11 а класс семья Мамкиных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61432" cy="368198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85720" y="5000636"/>
            <a:ext cx="2964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5 б класс семья </a:t>
            </a:r>
          </a:p>
          <a:p>
            <a:r>
              <a:rPr lang="ru-RU" sz="3000" dirty="0" smtClean="0"/>
              <a:t> </a:t>
            </a:r>
            <a:r>
              <a:rPr lang="ru-RU" sz="3000" dirty="0" err="1" smtClean="0"/>
              <a:t>Миннухановых</a:t>
            </a:r>
            <a:endParaRPr lang="ru-RU" sz="3000" dirty="0"/>
          </a:p>
        </p:txBody>
      </p:sp>
      <p:pic>
        <p:nvPicPr>
          <p:cNvPr id="5" name="Содержимое 3" descr="IMG_0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000372"/>
            <a:ext cx="4622806" cy="3467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9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281543" cy="69611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08-12-18\Scan1004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118100" y="-332207"/>
            <a:ext cx="5115887" cy="7209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627" r="3235" b="49548"/>
          <a:stretch>
            <a:fillRect/>
          </a:stretch>
        </p:blipFill>
        <p:spPr>
          <a:xfrm>
            <a:off x="357158" y="285728"/>
            <a:ext cx="4557744" cy="3255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E:\2008-12-15\Scan10013.JPG"/>
          <p:cNvPicPr>
            <a:picLocks noChangeAspect="1" noChangeArrowheads="1"/>
          </p:cNvPicPr>
          <p:nvPr/>
        </p:nvPicPr>
        <p:blipFill>
          <a:blip r:embed="rId4"/>
          <a:srcRect l="6908" t="51087" r="8447"/>
          <a:stretch>
            <a:fillRect/>
          </a:stretch>
        </p:blipFill>
        <p:spPr bwMode="auto">
          <a:xfrm>
            <a:off x="4143372" y="2786058"/>
            <a:ext cx="4572032" cy="3740727"/>
          </a:xfrm>
          <a:prstGeom prst="wedgeEllipseCallou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29256" y="1643050"/>
            <a:ext cx="31134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/>
              <a:t>Семья Ивановых</a:t>
            </a:r>
            <a:endParaRPr lang="ru-RU" sz="3000" dirty="0"/>
          </a:p>
        </p:txBody>
      </p:sp>
      <p:pic>
        <p:nvPicPr>
          <p:cNvPr id="6" name="Содержимое 3" descr="IMG_0528.jpg"/>
          <p:cNvPicPr>
            <a:picLocks noChangeAspect="1"/>
          </p:cNvPicPr>
          <p:nvPr/>
        </p:nvPicPr>
        <p:blipFill>
          <a:blip r:embed="rId5" cstate="print"/>
          <a:srcRect l="20751"/>
          <a:stretch>
            <a:fillRect/>
          </a:stretch>
        </p:blipFill>
        <p:spPr>
          <a:xfrm>
            <a:off x="571472" y="3429000"/>
            <a:ext cx="3472054" cy="328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5027621" cy="3770716"/>
          </a:xfrm>
        </p:spPr>
      </p:pic>
      <p:pic>
        <p:nvPicPr>
          <p:cNvPr id="5" name="Содержимое 3" descr="IMG_04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286124"/>
            <a:ext cx="4572032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100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94960" cy="3560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E:\2008-12-10\Scan1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246437"/>
            <a:ext cx="5337175" cy="3611563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292094" cy="3219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Содержимое 3" descr="IMG_0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0693" y="3248020"/>
            <a:ext cx="4813307" cy="3609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9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929222" cy="3696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 descr="C:\Documents and Settings\ray\Рабочий стол\фото коцерт год семьи\IMG_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46" y="2928934"/>
            <a:ext cx="5238754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lant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753"/>
            <a:ext cx="9144000" cy="68292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5947" y="0"/>
            <a:ext cx="925994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13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089" r="9674"/>
          <a:stretch>
            <a:fillRect/>
          </a:stretch>
        </p:blipFill>
        <p:spPr>
          <a:xfrm>
            <a:off x="285720" y="0"/>
            <a:ext cx="4325065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F:\DSC0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0"/>
            <a:ext cx="3259290" cy="4345720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E:\2008-12-22\Scan10024.JPG"/>
          <p:cNvPicPr>
            <a:picLocks noChangeAspect="1" noChangeArrowheads="1"/>
          </p:cNvPicPr>
          <p:nvPr/>
        </p:nvPicPr>
        <p:blipFill>
          <a:blip r:embed="rId5"/>
          <a:srcRect l="2529" t="16786"/>
          <a:stretch>
            <a:fillRect/>
          </a:stretch>
        </p:blipFill>
        <p:spPr bwMode="auto">
          <a:xfrm>
            <a:off x="3143240" y="3214686"/>
            <a:ext cx="2752732" cy="3643314"/>
          </a:xfrm>
          <a:prstGeom prst="cloudCallout">
            <a:avLst/>
          </a:prstGeom>
          <a:ln w="19050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315550" y="1172750"/>
            <a:ext cx="5381662" cy="4036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6" name="Picture 2" descr="F:\DSC0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955" y="571480"/>
            <a:ext cx="3964809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910</TotalTime>
  <Words>100</Words>
  <Application>Microsoft Office PowerPoint</Application>
  <PresentationFormat>Экран (4:3)</PresentationFormat>
  <Paragraphs>32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Поток</vt:lpstr>
      <vt:lpstr>Году семьи посвящается</vt:lpstr>
      <vt:lpstr>Слайд 2</vt:lpstr>
      <vt:lpstr>МОУ СОШ №2 им. А.М.Булатова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Многодетные семьи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Году семьи посвящается</dc:title>
  <dc:creator>1143</dc:creator>
  <cp:lastModifiedBy>НИНА</cp:lastModifiedBy>
  <cp:revision>90</cp:revision>
  <dcterms:created xsi:type="dcterms:W3CDTF">2008-12-10T09:24:11Z</dcterms:created>
  <dcterms:modified xsi:type="dcterms:W3CDTF">2009-01-23T12:08:26Z</dcterms:modified>
</cp:coreProperties>
</file>