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9" r:id="rId3"/>
    <p:sldId id="257" r:id="rId4"/>
    <p:sldId id="272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65" r:id="rId13"/>
    <p:sldId id="266" r:id="rId14"/>
    <p:sldId id="279" r:id="rId15"/>
    <p:sldId id="276" r:id="rId16"/>
    <p:sldId id="267" r:id="rId17"/>
    <p:sldId id="268" r:id="rId18"/>
    <p:sldId id="278" r:id="rId19"/>
    <p:sldId id="270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BC69B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288" autoAdjust="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image" Target="../media/image2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3239D-692E-446C-BAAF-1274D226876E}" type="doc">
      <dgm:prSet loTypeId="urn:microsoft.com/office/officeart/2005/8/layout/hierarchy2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1EBEF8-B89D-432C-8086-601C125EB6C8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Социализация</a:t>
          </a:r>
        </a:p>
        <a:p>
          <a:r>
            <a: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 </a:t>
          </a:r>
        </a:p>
        <a:p>
          <a:r>
            <a: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обучение в школе</a:t>
          </a:r>
          <a:endParaRPr lang="ru-RU" sz="32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D6DD69B-3E00-4222-9E34-E774BFC588CD}" type="parTrans" cxnId="{E25E27EF-1D20-4398-8505-79D6C82BE17B}">
      <dgm:prSet/>
      <dgm:spPr/>
      <dgm:t>
        <a:bodyPr/>
        <a:lstStyle/>
        <a:p>
          <a:endParaRPr lang="ru-RU"/>
        </a:p>
      </dgm:t>
    </dgm:pt>
    <dgm:pt modelId="{453A5DAB-16A4-45D8-AA93-F10287B6F9C0}" type="sibTrans" cxnId="{E25E27EF-1D20-4398-8505-79D6C82BE17B}">
      <dgm:prSet/>
      <dgm:spPr/>
      <dgm:t>
        <a:bodyPr/>
        <a:lstStyle/>
        <a:p>
          <a:endParaRPr lang="ru-RU"/>
        </a:p>
      </dgm:t>
    </dgm:pt>
    <dgm:pt modelId="{1859241A-6C6B-4226-B15D-3B75A53E331C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освоение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4143AFA-A35F-441C-A0EB-4676AAF35892}" type="parTrans" cxnId="{AABEA232-648D-4630-9BDA-927254FDBB1B}">
      <dgm:prSet/>
      <dgm:spPr/>
      <dgm:t>
        <a:bodyPr/>
        <a:lstStyle/>
        <a:p>
          <a:endParaRPr lang="ru-RU" dirty="0"/>
        </a:p>
      </dgm:t>
    </dgm:pt>
    <dgm:pt modelId="{A9A65A35-D2FE-467F-A170-2BD18166B0AD}" type="sibTrans" cxnId="{AABEA232-648D-4630-9BDA-927254FDBB1B}">
      <dgm:prSet/>
      <dgm:spPr/>
      <dgm:t>
        <a:bodyPr/>
        <a:lstStyle/>
        <a:p>
          <a:endParaRPr lang="ru-RU"/>
        </a:p>
      </dgm:t>
    </dgm:pt>
    <dgm:pt modelId="{61033F7B-57A6-458B-8998-0F95D6BB303C}">
      <dgm:prSet phldrT="[Текст]"/>
      <dgm:spPr/>
      <dgm:t>
        <a:bodyPr/>
        <a:lstStyle/>
        <a:p>
          <a:r>
            <a:rPr lang="ru-RU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социальных ролей</a:t>
          </a:r>
          <a:endParaRPr lang="ru-RU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8D6B394-BC04-4A69-84A7-7455ACE57D1F}" type="parTrans" cxnId="{2AF55DF3-C8D1-4988-8B1F-43BD7A517EEC}">
      <dgm:prSet/>
      <dgm:spPr/>
      <dgm:t>
        <a:bodyPr/>
        <a:lstStyle/>
        <a:p>
          <a:endParaRPr lang="ru-RU" dirty="0"/>
        </a:p>
      </dgm:t>
    </dgm:pt>
    <dgm:pt modelId="{9453B61E-04F6-4D4D-A89F-96C92AEA5D3A}" type="sibTrans" cxnId="{2AF55DF3-C8D1-4988-8B1F-43BD7A517EEC}">
      <dgm:prSet/>
      <dgm:spPr/>
      <dgm:t>
        <a:bodyPr/>
        <a:lstStyle/>
        <a:p>
          <a:endParaRPr lang="ru-RU"/>
        </a:p>
      </dgm:t>
    </dgm:pt>
    <dgm:pt modelId="{09F0B458-0817-4976-B841-0DD57BD11564}">
      <dgm:prSet phldrT="[Текст]"/>
      <dgm:spPr/>
      <dgm:t>
        <a:bodyPr/>
        <a:lstStyle/>
        <a:p>
          <a:r>
            <a:rPr lang="ru-RU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культурных норм</a:t>
          </a:r>
          <a:endParaRPr lang="ru-RU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C9BF35D-9725-4947-8415-6810AC67CAE1}" type="parTrans" cxnId="{8DF11A40-C0E6-474B-B378-8E7892D7DEEA}">
      <dgm:prSet/>
      <dgm:spPr/>
      <dgm:t>
        <a:bodyPr/>
        <a:lstStyle/>
        <a:p>
          <a:endParaRPr lang="ru-RU" dirty="0"/>
        </a:p>
      </dgm:t>
    </dgm:pt>
    <dgm:pt modelId="{39168996-C33F-4D37-9CBF-B0975ECE94B8}" type="sibTrans" cxnId="{8DF11A40-C0E6-474B-B378-8E7892D7DEEA}">
      <dgm:prSet/>
      <dgm:spPr/>
      <dgm:t>
        <a:bodyPr/>
        <a:lstStyle/>
        <a:p>
          <a:endParaRPr lang="ru-RU"/>
        </a:p>
      </dgm:t>
    </dgm:pt>
    <dgm:pt modelId="{39BE9B50-98A7-40C7-923A-C392A2247E8C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становление личности</a:t>
          </a:r>
          <a:endParaRPr lang="ru-RU" b="1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0BD51DF-7E8F-48A1-8FBE-C1BDC706EB3E}" type="parTrans" cxnId="{F83C0E92-CBC7-49F1-828C-F9920BCCE49B}">
      <dgm:prSet/>
      <dgm:spPr/>
      <dgm:t>
        <a:bodyPr/>
        <a:lstStyle/>
        <a:p>
          <a:endParaRPr lang="ru-RU" dirty="0"/>
        </a:p>
      </dgm:t>
    </dgm:pt>
    <dgm:pt modelId="{138324A2-6E80-40E7-BA70-FB135AEB0395}" type="sibTrans" cxnId="{F83C0E92-CBC7-49F1-828C-F9920BCCE49B}">
      <dgm:prSet/>
      <dgm:spPr/>
      <dgm:t>
        <a:bodyPr/>
        <a:lstStyle/>
        <a:p>
          <a:endParaRPr lang="ru-RU"/>
        </a:p>
      </dgm:t>
    </dgm:pt>
    <dgm:pt modelId="{C198060E-E53F-4422-B10E-873150849832}" type="pres">
      <dgm:prSet presAssocID="{7C13239D-692E-446C-BAAF-1274D22687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C7188B-35CE-4EFA-9E60-36B6F5C3012F}" type="pres">
      <dgm:prSet presAssocID="{3C1EBEF8-B89D-432C-8086-601C125EB6C8}" presName="root1" presStyleCnt="0"/>
      <dgm:spPr/>
    </dgm:pt>
    <dgm:pt modelId="{9CD61067-18D0-4A01-8E24-213360C75853}" type="pres">
      <dgm:prSet presAssocID="{3C1EBEF8-B89D-432C-8086-601C125EB6C8}" presName="LevelOneTextNode" presStyleLbl="node0" presStyleIdx="0" presStyleCnt="1" custScaleX="138549" custScaleY="296922" custLinFactNeighborX="6640" custLinFactNeighborY="5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79488F-F937-4A1E-A802-2A74B6D16752}" type="pres">
      <dgm:prSet presAssocID="{3C1EBEF8-B89D-432C-8086-601C125EB6C8}" presName="level2hierChild" presStyleCnt="0"/>
      <dgm:spPr/>
    </dgm:pt>
    <dgm:pt modelId="{79FA8519-6899-4B4A-8958-FA4B9EA14B77}" type="pres">
      <dgm:prSet presAssocID="{04143AFA-A35F-441C-A0EB-4676AAF3589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69D379A-DF4E-4AA6-9F63-0074D3B98FDF}" type="pres">
      <dgm:prSet presAssocID="{04143AFA-A35F-441C-A0EB-4676AAF3589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385D745-C9A8-474C-A3A3-23E81D905609}" type="pres">
      <dgm:prSet presAssocID="{1859241A-6C6B-4226-B15D-3B75A53E331C}" presName="root2" presStyleCnt="0"/>
      <dgm:spPr/>
    </dgm:pt>
    <dgm:pt modelId="{E6C913E4-959C-427E-8C68-7276428FBA3E}" type="pres">
      <dgm:prSet presAssocID="{1859241A-6C6B-4226-B15D-3B75A53E331C}" presName="LevelTwoTextNode" presStyleLbl="node2" presStyleIdx="0" presStyleCnt="2" custLinFactNeighborX="2367" custLinFactNeighborY="-5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DA15E4-BFE9-4BAB-8EFC-A28886C459BC}" type="pres">
      <dgm:prSet presAssocID="{1859241A-6C6B-4226-B15D-3B75A53E331C}" presName="level3hierChild" presStyleCnt="0"/>
      <dgm:spPr/>
    </dgm:pt>
    <dgm:pt modelId="{2FD803CB-BBC3-4B8A-B55C-B53B717B31E6}" type="pres">
      <dgm:prSet presAssocID="{68D6B394-BC04-4A69-84A7-7455ACE57D1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B5292ADD-08DC-4CFF-915B-7FF5813C08A3}" type="pres">
      <dgm:prSet presAssocID="{68D6B394-BC04-4A69-84A7-7455ACE57D1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5E5C89C2-E3BB-4D0F-8C1C-08E868D46B73}" type="pres">
      <dgm:prSet presAssocID="{61033F7B-57A6-458B-8998-0F95D6BB303C}" presName="root2" presStyleCnt="0"/>
      <dgm:spPr/>
    </dgm:pt>
    <dgm:pt modelId="{B821818F-9936-4519-8784-13E2937D66BF}" type="pres">
      <dgm:prSet presAssocID="{61033F7B-57A6-458B-8998-0F95D6BB303C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2ECE4-6C7C-41FC-806B-D9D007DC44F1}" type="pres">
      <dgm:prSet presAssocID="{61033F7B-57A6-458B-8998-0F95D6BB303C}" presName="level3hierChild" presStyleCnt="0"/>
      <dgm:spPr/>
    </dgm:pt>
    <dgm:pt modelId="{D1E98F67-191C-4168-8BAB-FEA3A6E35DB9}" type="pres">
      <dgm:prSet presAssocID="{FC9BF35D-9725-4947-8415-6810AC67CAE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CBD0BAF-D155-4470-986C-C76A4B33AC49}" type="pres">
      <dgm:prSet presAssocID="{FC9BF35D-9725-4947-8415-6810AC67CAE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E448345-1F16-4666-9827-8CFB9F47704B}" type="pres">
      <dgm:prSet presAssocID="{09F0B458-0817-4976-B841-0DD57BD11564}" presName="root2" presStyleCnt="0"/>
      <dgm:spPr/>
    </dgm:pt>
    <dgm:pt modelId="{EFDBD4B9-888A-4785-B193-AC64F72BD4A0}" type="pres">
      <dgm:prSet presAssocID="{09F0B458-0817-4976-B841-0DD57BD1156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A6E4C8-1125-40C5-92EE-0D990BCE90EB}" type="pres">
      <dgm:prSet presAssocID="{09F0B458-0817-4976-B841-0DD57BD11564}" presName="level3hierChild" presStyleCnt="0"/>
      <dgm:spPr/>
    </dgm:pt>
    <dgm:pt modelId="{7157B3FD-F545-4A62-8539-D0E1BBEA65A6}" type="pres">
      <dgm:prSet presAssocID="{70BD51DF-7E8F-48A1-8FBE-C1BDC706EB3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01A814C-95B4-43FD-B036-842F1732B6A5}" type="pres">
      <dgm:prSet presAssocID="{70BD51DF-7E8F-48A1-8FBE-C1BDC706EB3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0D1B0A7-EF64-4AA8-8ACF-97D4C2EF71FA}" type="pres">
      <dgm:prSet presAssocID="{39BE9B50-98A7-40C7-923A-C392A2247E8C}" presName="root2" presStyleCnt="0"/>
      <dgm:spPr/>
    </dgm:pt>
    <dgm:pt modelId="{B31D9A30-5965-4D58-8EAF-5140D1444FF7}" type="pres">
      <dgm:prSet presAssocID="{39BE9B50-98A7-40C7-923A-C392A2247E8C}" presName="LevelTwoTextNode" presStyleLbl="node2" presStyleIdx="1" presStyleCnt="2" custScaleX="252259" custLinFactNeighborX="-6043" custLinFactNeighborY="42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3A816D-2EAD-49A0-8E22-3CB58ADCFE86}" type="pres">
      <dgm:prSet presAssocID="{39BE9B50-98A7-40C7-923A-C392A2247E8C}" presName="level3hierChild" presStyleCnt="0"/>
      <dgm:spPr/>
    </dgm:pt>
  </dgm:ptLst>
  <dgm:cxnLst>
    <dgm:cxn modelId="{F83C0E92-CBC7-49F1-828C-F9920BCCE49B}" srcId="{3C1EBEF8-B89D-432C-8086-601C125EB6C8}" destId="{39BE9B50-98A7-40C7-923A-C392A2247E8C}" srcOrd="1" destOrd="0" parTransId="{70BD51DF-7E8F-48A1-8FBE-C1BDC706EB3E}" sibTransId="{138324A2-6E80-40E7-BA70-FB135AEB0395}"/>
    <dgm:cxn modelId="{6043BB42-BE44-4D64-9B8C-F53CE480B702}" type="presOf" srcId="{04143AFA-A35F-441C-A0EB-4676AAF35892}" destId="{569D379A-DF4E-4AA6-9F63-0074D3B98FDF}" srcOrd="1" destOrd="0" presId="urn:microsoft.com/office/officeart/2005/8/layout/hierarchy2"/>
    <dgm:cxn modelId="{2518620D-B0B8-49EC-90F8-AAC9147D8835}" type="presOf" srcId="{FC9BF35D-9725-4947-8415-6810AC67CAE1}" destId="{0CBD0BAF-D155-4470-986C-C76A4B33AC49}" srcOrd="1" destOrd="0" presId="urn:microsoft.com/office/officeart/2005/8/layout/hierarchy2"/>
    <dgm:cxn modelId="{0C64CA39-F646-430E-9022-466A12A67C3F}" type="presOf" srcId="{1859241A-6C6B-4226-B15D-3B75A53E331C}" destId="{E6C913E4-959C-427E-8C68-7276428FBA3E}" srcOrd="0" destOrd="0" presId="urn:microsoft.com/office/officeart/2005/8/layout/hierarchy2"/>
    <dgm:cxn modelId="{A98EC432-CDAA-45D1-B3CB-EDB189507C34}" type="presOf" srcId="{68D6B394-BC04-4A69-84A7-7455ACE57D1F}" destId="{B5292ADD-08DC-4CFF-915B-7FF5813C08A3}" srcOrd="1" destOrd="0" presId="urn:microsoft.com/office/officeart/2005/8/layout/hierarchy2"/>
    <dgm:cxn modelId="{62E8353B-17A1-4AB3-A0AF-C1F25A223CD0}" type="presOf" srcId="{FC9BF35D-9725-4947-8415-6810AC67CAE1}" destId="{D1E98F67-191C-4168-8BAB-FEA3A6E35DB9}" srcOrd="0" destOrd="0" presId="urn:microsoft.com/office/officeart/2005/8/layout/hierarchy2"/>
    <dgm:cxn modelId="{AABEA232-648D-4630-9BDA-927254FDBB1B}" srcId="{3C1EBEF8-B89D-432C-8086-601C125EB6C8}" destId="{1859241A-6C6B-4226-B15D-3B75A53E331C}" srcOrd="0" destOrd="0" parTransId="{04143AFA-A35F-441C-A0EB-4676AAF35892}" sibTransId="{A9A65A35-D2FE-467F-A170-2BD18166B0AD}"/>
    <dgm:cxn modelId="{5E135052-4ACE-4EE6-8A29-1BBFA3515687}" type="presOf" srcId="{7C13239D-692E-446C-BAAF-1274D226876E}" destId="{C198060E-E53F-4422-B10E-873150849832}" srcOrd="0" destOrd="0" presId="urn:microsoft.com/office/officeart/2005/8/layout/hierarchy2"/>
    <dgm:cxn modelId="{2AF55DF3-C8D1-4988-8B1F-43BD7A517EEC}" srcId="{1859241A-6C6B-4226-B15D-3B75A53E331C}" destId="{61033F7B-57A6-458B-8998-0F95D6BB303C}" srcOrd="0" destOrd="0" parTransId="{68D6B394-BC04-4A69-84A7-7455ACE57D1F}" sibTransId="{9453B61E-04F6-4D4D-A89F-96C92AEA5D3A}"/>
    <dgm:cxn modelId="{3BCB0CBA-2F00-4894-A0B8-B5E92E8B9359}" type="presOf" srcId="{3C1EBEF8-B89D-432C-8086-601C125EB6C8}" destId="{9CD61067-18D0-4A01-8E24-213360C75853}" srcOrd="0" destOrd="0" presId="urn:microsoft.com/office/officeart/2005/8/layout/hierarchy2"/>
    <dgm:cxn modelId="{6B195B9B-FF56-43A1-8785-E6C0C9451F58}" type="presOf" srcId="{61033F7B-57A6-458B-8998-0F95D6BB303C}" destId="{B821818F-9936-4519-8784-13E2937D66BF}" srcOrd="0" destOrd="0" presId="urn:microsoft.com/office/officeart/2005/8/layout/hierarchy2"/>
    <dgm:cxn modelId="{8DF11A40-C0E6-474B-B378-8E7892D7DEEA}" srcId="{1859241A-6C6B-4226-B15D-3B75A53E331C}" destId="{09F0B458-0817-4976-B841-0DD57BD11564}" srcOrd="1" destOrd="0" parTransId="{FC9BF35D-9725-4947-8415-6810AC67CAE1}" sibTransId="{39168996-C33F-4D37-9CBF-B0975ECE94B8}"/>
    <dgm:cxn modelId="{E25E27EF-1D20-4398-8505-79D6C82BE17B}" srcId="{7C13239D-692E-446C-BAAF-1274D226876E}" destId="{3C1EBEF8-B89D-432C-8086-601C125EB6C8}" srcOrd="0" destOrd="0" parTransId="{2D6DD69B-3E00-4222-9E34-E774BFC588CD}" sibTransId="{453A5DAB-16A4-45D8-AA93-F10287B6F9C0}"/>
    <dgm:cxn modelId="{5FE65DA8-ACA7-4441-BB0C-A3DF475122A3}" type="presOf" srcId="{04143AFA-A35F-441C-A0EB-4676AAF35892}" destId="{79FA8519-6899-4B4A-8958-FA4B9EA14B77}" srcOrd="0" destOrd="0" presId="urn:microsoft.com/office/officeart/2005/8/layout/hierarchy2"/>
    <dgm:cxn modelId="{CECBD898-D704-4BDE-B82F-C3BEDDCCB1EB}" type="presOf" srcId="{09F0B458-0817-4976-B841-0DD57BD11564}" destId="{EFDBD4B9-888A-4785-B193-AC64F72BD4A0}" srcOrd="0" destOrd="0" presId="urn:microsoft.com/office/officeart/2005/8/layout/hierarchy2"/>
    <dgm:cxn modelId="{187B9159-8994-4EDE-9ECF-3A22E7D01CDF}" type="presOf" srcId="{70BD51DF-7E8F-48A1-8FBE-C1BDC706EB3E}" destId="{C01A814C-95B4-43FD-B036-842F1732B6A5}" srcOrd="1" destOrd="0" presId="urn:microsoft.com/office/officeart/2005/8/layout/hierarchy2"/>
    <dgm:cxn modelId="{DAFD36BD-367A-4C62-9A87-B2285E7776A3}" type="presOf" srcId="{70BD51DF-7E8F-48A1-8FBE-C1BDC706EB3E}" destId="{7157B3FD-F545-4A62-8539-D0E1BBEA65A6}" srcOrd="0" destOrd="0" presId="urn:microsoft.com/office/officeart/2005/8/layout/hierarchy2"/>
    <dgm:cxn modelId="{9CDC1188-9956-4152-B70A-E9CE3EAB182F}" type="presOf" srcId="{68D6B394-BC04-4A69-84A7-7455ACE57D1F}" destId="{2FD803CB-BBC3-4B8A-B55C-B53B717B31E6}" srcOrd="0" destOrd="0" presId="urn:microsoft.com/office/officeart/2005/8/layout/hierarchy2"/>
    <dgm:cxn modelId="{59B6B531-2647-4B5F-A1EB-E3F37B8E5B06}" type="presOf" srcId="{39BE9B50-98A7-40C7-923A-C392A2247E8C}" destId="{B31D9A30-5965-4D58-8EAF-5140D1444FF7}" srcOrd="0" destOrd="0" presId="urn:microsoft.com/office/officeart/2005/8/layout/hierarchy2"/>
    <dgm:cxn modelId="{415EF285-276E-400B-BCBC-4FAF06B72626}" type="presParOf" srcId="{C198060E-E53F-4422-B10E-873150849832}" destId="{30C7188B-35CE-4EFA-9E60-36B6F5C3012F}" srcOrd="0" destOrd="0" presId="urn:microsoft.com/office/officeart/2005/8/layout/hierarchy2"/>
    <dgm:cxn modelId="{4721722D-8EC0-458B-B475-9ED9DB19A028}" type="presParOf" srcId="{30C7188B-35CE-4EFA-9E60-36B6F5C3012F}" destId="{9CD61067-18D0-4A01-8E24-213360C75853}" srcOrd="0" destOrd="0" presId="urn:microsoft.com/office/officeart/2005/8/layout/hierarchy2"/>
    <dgm:cxn modelId="{59EFD5F9-5E6B-41C0-AB48-B409D7CDBA08}" type="presParOf" srcId="{30C7188B-35CE-4EFA-9E60-36B6F5C3012F}" destId="{7979488F-F937-4A1E-A802-2A74B6D16752}" srcOrd="1" destOrd="0" presId="urn:microsoft.com/office/officeart/2005/8/layout/hierarchy2"/>
    <dgm:cxn modelId="{A159F81D-EBD6-42BE-BC53-85FC193194FC}" type="presParOf" srcId="{7979488F-F937-4A1E-A802-2A74B6D16752}" destId="{79FA8519-6899-4B4A-8958-FA4B9EA14B77}" srcOrd="0" destOrd="0" presId="urn:microsoft.com/office/officeart/2005/8/layout/hierarchy2"/>
    <dgm:cxn modelId="{F9D2EFCC-F4DB-4380-8276-2A6B5C775C57}" type="presParOf" srcId="{79FA8519-6899-4B4A-8958-FA4B9EA14B77}" destId="{569D379A-DF4E-4AA6-9F63-0074D3B98FDF}" srcOrd="0" destOrd="0" presId="urn:microsoft.com/office/officeart/2005/8/layout/hierarchy2"/>
    <dgm:cxn modelId="{0265290F-C727-4EA8-AC9E-ADCF06049AB2}" type="presParOf" srcId="{7979488F-F937-4A1E-A802-2A74B6D16752}" destId="{4385D745-C9A8-474C-A3A3-23E81D905609}" srcOrd="1" destOrd="0" presId="urn:microsoft.com/office/officeart/2005/8/layout/hierarchy2"/>
    <dgm:cxn modelId="{4880F912-625D-4ABE-8E25-E9C55A290804}" type="presParOf" srcId="{4385D745-C9A8-474C-A3A3-23E81D905609}" destId="{E6C913E4-959C-427E-8C68-7276428FBA3E}" srcOrd="0" destOrd="0" presId="urn:microsoft.com/office/officeart/2005/8/layout/hierarchy2"/>
    <dgm:cxn modelId="{E174D7A1-5E00-411D-8AB4-CEE7D20F2123}" type="presParOf" srcId="{4385D745-C9A8-474C-A3A3-23E81D905609}" destId="{B6DA15E4-BFE9-4BAB-8EFC-A28886C459BC}" srcOrd="1" destOrd="0" presId="urn:microsoft.com/office/officeart/2005/8/layout/hierarchy2"/>
    <dgm:cxn modelId="{1DA606A7-77AE-49F1-8D87-D3F6C0DD5E4D}" type="presParOf" srcId="{B6DA15E4-BFE9-4BAB-8EFC-A28886C459BC}" destId="{2FD803CB-BBC3-4B8A-B55C-B53B717B31E6}" srcOrd="0" destOrd="0" presId="urn:microsoft.com/office/officeart/2005/8/layout/hierarchy2"/>
    <dgm:cxn modelId="{FD722CF2-ADA1-4850-B258-9436EFCC55F1}" type="presParOf" srcId="{2FD803CB-BBC3-4B8A-B55C-B53B717B31E6}" destId="{B5292ADD-08DC-4CFF-915B-7FF5813C08A3}" srcOrd="0" destOrd="0" presId="urn:microsoft.com/office/officeart/2005/8/layout/hierarchy2"/>
    <dgm:cxn modelId="{F6FF052E-3F2A-4A1F-822B-B272499CFEDC}" type="presParOf" srcId="{B6DA15E4-BFE9-4BAB-8EFC-A28886C459BC}" destId="{5E5C89C2-E3BB-4D0F-8C1C-08E868D46B73}" srcOrd="1" destOrd="0" presId="urn:microsoft.com/office/officeart/2005/8/layout/hierarchy2"/>
    <dgm:cxn modelId="{33047DC5-EF90-4251-9B27-B412460B8490}" type="presParOf" srcId="{5E5C89C2-E3BB-4D0F-8C1C-08E868D46B73}" destId="{B821818F-9936-4519-8784-13E2937D66BF}" srcOrd="0" destOrd="0" presId="urn:microsoft.com/office/officeart/2005/8/layout/hierarchy2"/>
    <dgm:cxn modelId="{9F133759-D4A2-4C10-AA2D-FFE41933B2BB}" type="presParOf" srcId="{5E5C89C2-E3BB-4D0F-8C1C-08E868D46B73}" destId="{CCC2ECE4-6C7C-41FC-806B-D9D007DC44F1}" srcOrd="1" destOrd="0" presId="urn:microsoft.com/office/officeart/2005/8/layout/hierarchy2"/>
    <dgm:cxn modelId="{804E5DB1-C297-4F23-89F3-4E9C2CB2E4D3}" type="presParOf" srcId="{B6DA15E4-BFE9-4BAB-8EFC-A28886C459BC}" destId="{D1E98F67-191C-4168-8BAB-FEA3A6E35DB9}" srcOrd="2" destOrd="0" presId="urn:microsoft.com/office/officeart/2005/8/layout/hierarchy2"/>
    <dgm:cxn modelId="{43C7362C-2FDE-4CE2-9E02-4250F534073A}" type="presParOf" srcId="{D1E98F67-191C-4168-8BAB-FEA3A6E35DB9}" destId="{0CBD0BAF-D155-4470-986C-C76A4B33AC49}" srcOrd="0" destOrd="0" presId="urn:microsoft.com/office/officeart/2005/8/layout/hierarchy2"/>
    <dgm:cxn modelId="{20E98468-50ED-4002-8E7D-532571384DA0}" type="presParOf" srcId="{B6DA15E4-BFE9-4BAB-8EFC-A28886C459BC}" destId="{3E448345-1F16-4666-9827-8CFB9F47704B}" srcOrd="3" destOrd="0" presId="urn:microsoft.com/office/officeart/2005/8/layout/hierarchy2"/>
    <dgm:cxn modelId="{149AEEA6-CA34-4062-917C-89C6BD348440}" type="presParOf" srcId="{3E448345-1F16-4666-9827-8CFB9F47704B}" destId="{EFDBD4B9-888A-4785-B193-AC64F72BD4A0}" srcOrd="0" destOrd="0" presId="urn:microsoft.com/office/officeart/2005/8/layout/hierarchy2"/>
    <dgm:cxn modelId="{80EF71DB-8625-49A4-8EFC-F356C58CA8E8}" type="presParOf" srcId="{3E448345-1F16-4666-9827-8CFB9F47704B}" destId="{57A6E4C8-1125-40C5-92EE-0D990BCE90EB}" srcOrd="1" destOrd="0" presId="urn:microsoft.com/office/officeart/2005/8/layout/hierarchy2"/>
    <dgm:cxn modelId="{A421E400-5D79-4B30-B17A-092FD6C6CB4D}" type="presParOf" srcId="{7979488F-F937-4A1E-A802-2A74B6D16752}" destId="{7157B3FD-F545-4A62-8539-D0E1BBEA65A6}" srcOrd="2" destOrd="0" presId="urn:microsoft.com/office/officeart/2005/8/layout/hierarchy2"/>
    <dgm:cxn modelId="{40EF4009-C16A-474E-86BF-6F43A23B0BD9}" type="presParOf" srcId="{7157B3FD-F545-4A62-8539-D0E1BBEA65A6}" destId="{C01A814C-95B4-43FD-B036-842F1732B6A5}" srcOrd="0" destOrd="0" presId="urn:microsoft.com/office/officeart/2005/8/layout/hierarchy2"/>
    <dgm:cxn modelId="{1A88E3BD-BFFD-4CA5-B427-B72FEB38B477}" type="presParOf" srcId="{7979488F-F937-4A1E-A802-2A74B6D16752}" destId="{40D1B0A7-EF64-4AA8-8ACF-97D4C2EF71FA}" srcOrd="3" destOrd="0" presId="urn:microsoft.com/office/officeart/2005/8/layout/hierarchy2"/>
    <dgm:cxn modelId="{74EF62FB-F4D1-4D86-8F04-6D3B5E9FCDCF}" type="presParOf" srcId="{40D1B0A7-EF64-4AA8-8ACF-97D4C2EF71FA}" destId="{B31D9A30-5965-4D58-8EAF-5140D1444FF7}" srcOrd="0" destOrd="0" presId="urn:microsoft.com/office/officeart/2005/8/layout/hierarchy2"/>
    <dgm:cxn modelId="{AA4B9E4B-EC10-4CBD-879E-D6C8645B5F95}" type="presParOf" srcId="{40D1B0A7-EF64-4AA8-8ACF-97D4C2EF71FA}" destId="{A63A816D-2EAD-49A0-8E22-3CB58ADCFE86}" srcOrd="1" destOrd="0" presId="urn:microsoft.com/office/officeart/2005/8/layout/hierarchy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5FFD4D-3BEA-4F86-8CC3-5952A1D6DACD}" type="doc">
      <dgm:prSet loTypeId="urn:microsoft.com/office/officeart/2005/8/layout/hList7" loCatId="list" qsTypeId="urn:microsoft.com/office/officeart/2005/8/quickstyle/simple5" qsCatId="simple" csTypeId="urn:microsoft.com/office/officeart/2005/8/colors/accent0_2" csCatId="mainScheme" phldr="1"/>
      <dgm:spPr/>
    </dgm:pt>
    <dgm:pt modelId="{DCE93273-F981-4A0A-A7B3-6441E4F364E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2">
                  <a:lumMod val="25000"/>
                </a:schemeClr>
              </a:solidFill>
            </a:rPr>
            <a:t>Детство</a:t>
          </a:r>
          <a:endParaRPr lang="ru-RU" sz="2800" dirty="0">
            <a:solidFill>
              <a:schemeClr val="bg2">
                <a:lumMod val="25000"/>
              </a:schemeClr>
            </a:solidFill>
          </a:endParaRPr>
        </a:p>
      </dgm:t>
    </dgm:pt>
    <dgm:pt modelId="{9378FF79-B922-4B20-8E63-40268F29764C}" type="parTrans" cxnId="{7BE6B828-B49D-4387-BFC1-CDC1EA480903}">
      <dgm:prSet/>
      <dgm:spPr/>
      <dgm:t>
        <a:bodyPr/>
        <a:lstStyle/>
        <a:p>
          <a:endParaRPr lang="ru-RU"/>
        </a:p>
      </dgm:t>
    </dgm:pt>
    <dgm:pt modelId="{B7323FF1-96A4-4945-A60D-9F60A572C938}" type="sibTrans" cxnId="{7BE6B828-B49D-4387-BFC1-CDC1EA480903}">
      <dgm:prSet/>
      <dgm:spPr/>
      <dgm:t>
        <a:bodyPr/>
        <a:lstStyle/>
        <a:p>
          <a:endParaRPr lang="ru-RU"/>
        </a:p>
      </dgm:t>
    </dgm:pt>
    <dgm:pt modelId="{46ECC6EE-294E-41CE-B729-D36AC02CDD1B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 sz="2400" b="1" i="0" dirty="0" smtClean="0">
            <a:solidFill>
              <a:schemeClr val="bg2">
                <a:lumMod val="25000"/>
              </a:schemeClr>
            </a:solidFill>
          </a:endParaRPr>
        </a:p>
        <a:p>
          <a:endParaRPr lang="ru-RU" sz="2400" b="1" i="0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ru-RU" sz="2400" b="0" i="0" dirty="0" smtClean="0">
              <a:solidFill>
                <a:schemeClr val="bg2">
                  <a:lumMod val="25000"/>
                </a:schemeClr>
              </a:solidFill>
            </a:rPr>
            <a:t>Тинэйджер</a:t>
          </a:r>
          <a:endParaRPr lang="ru-RU" sz="2400" b="0" i="0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Подростковый возраст  </a:t>
          </a:r>
        </a:p>
      </dgm:t>
    </dgm:pt>
    <dgm:pt modelId="{01C0FA87-5139-4D7B-B622-158E43371487}" type="parTrans" cxnId="{AFDB7935-0DBA-49AF-A934-192C44F3FABC}">
      <dgm:prSet/>
      <dgm:spPr/>
      <dgm:t>
        <a:bodyPr/>
        <a:lstStyle/>
        <a:p>
          <a:endParaRPr lang="ru-RU"/>
        </a:p>
      </dgm:t>
    </dgm:pt>
    <dgm:pt modelId="{7188796B-673D-408E-9517-7A5CBC34C01E}" type="sibTrans" cxnId="{AFDB7935-0DBA-49AF-A934-192C44F3FABC}">
      <dgm:prSet/>
      <dgm:spPr/>
      <dgm:t>
        <a:bodyPr/>
        <a:lstStyle/>
        <a:p>
          <a:endParaRPr lang="ru-RU"/>
        </a:p>
      </dgm:t>
    </dgm:pt>
    <dgm:pt modelId="{E476B599-5F64-4B32-A848-A49FC64FB8CB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Старость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BFF15ABB-9BE2-40D5-B385-E8CE53ADF277}" type="parTrans" cxnId="{84CE5BF0-4D90-4C14-9E01-E77EB124895C}">
      <dgm:prSet/>
      <dgm:spPr/>
      <dgm:t>
        <a:bodyPr/>
        <a:lstStyle/>
        <a:p>
          <a:endParaRPr lang="ru-RU"/>
        </a:p>
      </dgm:t>
    </dgm:pt>
    <dgm:pt modelId="{7DCF9E1F-E8FB-4CDD-97F1-F1AA362A2559}" type="sibTrans" cxnId="{84CE5BF0-4D90-4C14-9E01-E77EB124895C}">
      <dgm:prSet/>
      <dgm:spPr/>
      <dgm:t>
        <a:bodyPr/>
        <a:lstStyle/>
        <a:p>
          <a:endParaRPr lang="ru-RU"/>
        </a:p>
      </dgm:t>
    </dgm:pt>
    <dgm:pt modelId="{5660BE2E-6159-422B-BEF1-3135647A4461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Зрелость</a:t>
          </a:r>
          <a:r>
            <a:rPr lang="ru-RU" dirty="0" smtClean="0"/>
            <a:t> </a:t>
          </a:r>
          <a:endParaRPr lang="ru-RU" dirty="0"/>
        </a:p>
      </dgm:t>
    </dgm:pt>
    <dgm:pt modelId="{369602C1-1532-4D56-8D16-5293C438A130}" type="parTrans" cxnId="{AF921659-2A81-4901-A128-4E813EA6A381}">
      <dgm:prSet/>
      <dgm:spPr/>
      <dgm:t>
        <a:bodyPr/>
        <a:lstStyle/>
        <a:p>
          <a:endParaRPr lang="ru-RU"/>
        </a:p>
      </dgm:t>
    </dgm:pt>
    <dgm:pt modelId="{73537EE8-173E-4565-A159-E4C561EE4A31}" type="sibTrans" cxnId="{AF921659-2A81-4901-A128-4E813EA6A381}">
      <dgm:prSet/>
      <dgm:spPr/>
      <dgm:t>
        <a:bodyPr/>
        <a:lstStyle/>
        <a:p>
          <a:endParaRPr lang="ru-RU"/>
        </a:p>
      </dgm:t>
    </dgm:pt>
    <dgm:pt modelId="{C743157D-32CF-4053-AF74-03B7C1A4359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Юность</a:t>
          </a:r>
          <a:r>
            <a:rPr lang="ru-RU" dirty="0" smtClean="0"/>
            <a:t> </a:t>
          </a:r>
          <a:endParaRPr lang="ru-RU" dirty="0"/>
        </a:p>
      </dgm:t>
    </dgm:pt>
    <dgm:pt modelId="{418B1903-9F07-4DC8-B0A1-F0BB7ACD174C}" type="parTrans" cxnId="{EB9737C8-C244-4745-9FBF-8976E5CD4D81}">
      <dgm:prSet/>
      <dgm:spPr/>
      <dgm:t>
        <a:bodyPr/>
        <a:lstStyle/>
        <a:p>
          <a:endParaRPr lang="ru-RU"/>
        </a:p>
      </dgm:t>
    </dgm:pt>
    <dgm:pt modelId="{B5CDB3CE-EA3D-4106-AD48-7B0DA7310B2B}" type="sibTrans" cxnId="{EB9737C8-C244-4745-9FBF-8976E5CD4D81}">
      <dgm:prSet/>
      <dgm:spPr/>
      <dgm:t>
        <a:bodyPr/>
        <a:lstStyle/>
        <a:p>
          <a:endParaRPr lang="ru-RU"/>
        </a:p>
      </dgm:t>
    </dgm:pt>
    <dgm:pt modelId="{D16D5343-B3F2-4536-8CCE-354E505FFDF4}" type="pres">
      <dgm:prSet presAssocID="{FA5FFD4D-3BEA-4F86-8CC3-5952A1D6DACD}" presName="Name0" presStyleCnt="0">
        <dgm:presLayoutVars>
          <dgm:dir/>
          <dgm:resizeHandles val="exact"/>
        </dgm:presLayoutVars>
      </dgm:prSet>
      <dgm:spPr/>
    </dgm:pt>
    <dgm:pt modelId="{23D815B7-BC4C-40C6-BF58-C37013BD62C7}" type="pres">
      <dgm:prSet presAssocID="{FA5FFD4D-3BEA-4F86-8CC3-5952A1D6DACD}" presName="fgShape" presStyleLbl="fgShp" presStyleIdx="0" presStyleCnt="1" custScaleY="13590" custLinFactNeighborX="-102" custLinFactNeighborY="10115"/>
      <dgm:spPr/>
    </dgm:pt>
    <dgm:pt modelId="{FC6B230F-A32B-43EC-8C7E-CA9E0DF0127C}" type="pres">
      <dgm:prSet presAssocID="{FA5FFD4D-3BEA-4F86-8CC3-5952A1D6DACD}" presName="linComp" presStyleCnt="0"/>
      <dgm:spPr/>
    </dgm:pt>
    <dgm:pt modelId="{B0372F74-3F35-4B0F-912C-4F47D5E7355F}" type="pres">
      <dgm:prSet presAssocID="{DCE93273-F981-4A0A-A7B3-6441E4F364EB}" presName="compNode" presStyleCnt="0"/>
      <dgm:spPr/>
    </dgm:pt>
    <dgm:pt modelId="{5FA39B2E-5A4F-4536-B5C2-01D45E9C898D}" type="pres">
      <dgm:prSet presAssocID="{DCE93273-F981-4A0A-A7B3-6441E4F364EB}" presName="bkgdShape" presStyleLbl="node1" presStyleIdx="0" presStyleCnt="5"/>
      <dgm:spPr/>
      <dgm:t>
        <a:bodyPr/>
        <a:lstStyle/>
        <a:p>
          <a:endParaRPr lang="ru-RU"/>
        </a:p>
      </dgm:t>
    </dgm:pt>
    <dgm:pt modelId="{0764D3C3-A378-4829-ADCA-0C3FE0538247}" type="pres">
      <dgm:prSet presAssocID="{DCE93273-F981-4A0A-A7B3-6441E4F364EB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0BCC7-4BAF-4B0B-8743-5D53BB59ACB2}" type="pres">
      <dgm:prSet presAssocID="{DCE93273-F981-4A0A-A7B3-6441E4F364EB}" presName="invisiNode" presStyleLbl="node1" presStyleIdx="0" presStyleCnt="5"/>
      <dgm:spPr/>
    </dgm:pt>
    <dgm:pt modelId="{44A4DF18-A256-477F-BCBF-26EB4C3B3722}" type="pres">
      <dgm:prSet presAssocID="{DCE93273-F981-4A0A-A7B3-6441E4F364EB}" presName="imagNode" presStyleLbl="fgImgPlace1" presStyleIdx="0" presStyleCnt="5" custScaleX="101941" custScaleY="109583" custLinFactNeighborX="1424" custLinFactNeighborY="2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CF9D27-2EFF-4E27-B866-C4C7A51D1EB7}" type="pres">
      <dgm:prSet presAssocID="{B7323FF1-96A4-4945-A60D-9F60A572C93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2CDAAF7-8416-4382-A42B-4A3A146293C7}" type="pres">
      <dgm:prSet presAssocID="{46ECC6EE-294E-41CE-B729-D36AC02CDD1B}" presName="compNode" presStyleCnt="0"/>
      <dgm:spPr/>
    </dgm:pt>
    <dgm:pt modelId="{E3A45CF1-DC49-4881-AFE7-9947EA36E7F9}" type="pres">
      <dgm:prSet presAssocID="{46ECC6EE-294E-41CE-B729-D36AC02CDD1B}" presName="bkgdShape" presStyleLbl="node1" presStyleIdx="1" presStyleCnt="5" custScaleX="122508" custLinFactNeighborX="1224"/>
      <dgm:spPr/>
      <dgm:t>
        <a:bodyPr/>
        <a:lstStyle/>
        <a:p>
          <a:endParaRPr lang="ru-RU"/>
        </a:p>
      </dgm:t>
    </dgm:pt>
    <dgm:pt modelId="{42858C9C-E4E9-4203-8B3E-6AB9153B0EAA}" type="pres">
      <dgm:prSet presAssocID="{46ECC6EE-294E-41CE-B729-D36AC02CDD1B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7AEB3-95B7-4F85-8C34-BB940A9EA23B}" type="pres">
      <dgm:prSet presAssocID="{46ECC6EE-294E-41CE-B729-D36AC02CDD1B}" presName="invisiNode" presStyleLbl="node1" presStyleIdx="1" presStyleCnt="5"/>
      <dgm:spPr/>
    </dgm:pt>
    <dgm:pt modelId="{024EE337-D424-420C-AD91-46B09F17F5E0}" type="pres">
      <dgm:prSet presAssocID="{46ECC6EE-294E-41CE-B729-D36AC02CDD1B}" presName="imagNode" presStyleLbl="fgImgPlace1" presStyleIdx="1" presStyleCnt="5" custScaleX="113788" custScaleY="119110" custLinFactNeighborX="885" custLinFactNeighborY="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085A74-9503-4F9D-A28E-B06AE0710418}" type="pres">
      <dgm:prSet presAssocID="{7188796B-673D-408E-9517-7A5CBC34C01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5BF8758-3BE4-40DC-84AB-CEF2F11FF261}" type="pres">
      <dgm:prSet presAssocID="{C743157D-32CF-4053-AF74-03B7C1A4359D}" presName="compNode" presStyleCnt="0"/>
      <dgm:spPr/>
    </dgm:pt>
    <dgm:pt modelId="{6C9F8462-4494-4B47-BF17-F145179D5C7B}" type="pres">
      <dgm:prSet presAssocID="{C743157D-32CF-4053-AF74-03B7C1A4359D}" presName="bkgdShape" presStyleLbl="node1" presStyleIdx="2" presStyleCnt="5" custLinFactNeighborX="2000"/>
      <dgm:spPr/>
      <dgm:t>
        <a:bodyPr/>
        <a:lstStyle/>
        <a:p>
          <a:endParaRPr lang="ru-RU"/>
        </a:p>
      </dgm:t>
    </dgm:pt>
    <dgm:pt modelId="{B2DD7F0A-979F-4C44-9284-E4F92267A1E6}" type="pres">
      <dgm:prSet presAssocID="{C743157D-32CF-4053-AF74-03B7C1A4359D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AD45-4768-483F-BA00-3EE8F8B64BB7}" type="pres">
      <dgm:prSet presAssocID="{C743157D-32CF-4053-AF74-03B7C1A4359D}" presName="invisiNode" presStyleLbl="node1" presStyleIdx="2" presStyleCnt="5"/>
      <dgm:spPr/>
    </dgm:pt>
    <dgm:pt modelId="{9952DE4F-30FE-430A-A671-F614AAA318EF}" type="pres">
      <dgm:prSet presAssocID="{C743157D-32CF-4053-AF74-03B7C1A4359D}" presName="imagNode" presStyleLbl="fgImgPlace1" presStyleIdx="2" presStyleCnt="5" custScaleX="100236" custScaleY="119110" custLinFactNeighborX="4556" custLinFactNeighborY="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34F6D83-8D4E-4E14-8A0F-3A63A7EC703A}" type="pres">
      <dgm:prSet presAssocID="{B5CDB3CE-EA3D-4106-AD48-7B0DA7310B2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C5C2B4F-6492-4284-92A8-78537AC32BCD}" type="pres">
      <dgm:prSet presAssocID="{5660BE2E-6159-422B-BEF1-3135647A4461}" presName="compNode" presStyleCnt="0"/>
      <dgm:spPr/>
    </dgm:pt>
    <dgm:pt modelId="{91329DD4-B1BB-41E5-B1E7-FF3B1B098662}" type="pres">
      <dgm:prSet presAssocID="{5660BE2E-6159-422B-BEF1-3135647A4461}" presName="bkgdShape" presStyleLbl="node1" presStyleIdx="3" presStyleCnt="5"/>
      <dgm:spPr/>
      <dgm:t>
        <a:bodyPr/>
        <a:lstStyle/>
        <a:p>
          <a:endParaRPr lang="ru-RU"/>
        </a:p>
      </dgm:t>
    </dgm:pt>
    <dgm:pt modelId="{4CEA67F6-D65B-4854-961B-9BFB38FA1FC4}" type="pres">
      <dgm:prSet presAssocID="{5660BE2E-6159-422B-BEF1-3135647A4461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1F852-CB9A-452B-BFAA-F0ABADE72788}" type="pres">
      <dgm:prSet presAssocID="{5660BE2E-6159-422B-BEF1-3135647A4461}" presName="invisiNode" presStyleLbl="node1" presStyleIdx="3" presStyleCnt="5"/>
      <dgm:spPr/>
    </dgm:pt>
    <dgm:pt modelId="{8D8AD3E7-92BD-4221-BAA9-C812AD618FEC}" type="pres">
      <dgm:prSet presAssocID="{5660BE2E-6159-422B-BEF1-3135647A4461}" presName="imagNode" presStyleLbl="fgImgPlace1" presStyleIdx="3" presStyleCnt="5" custScaleX="102516" custScaleY="119110"/>
      <dgm:spPr>
        <a:blipFill rotWithShape="0">
          <a:blip xmlns:r="http://schemas.openxmlformats.org/officeDocument/2006/relationships" r:embed="rId4"/>
          <a:stretch>
            <a:fillRect/>
          </a:stretch>
        </a:blip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</dgm:pt>
    <dgm:pt modelId="{0E45D8C7-59F0-459C-B83B-852582C99D3E}" type="pres">
      <dgm:prSet presAssocID="{73537EE8-173E-4565-A159-E4C561EE4A3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259F744-266E-463E-A190-0C7990C2E901}" type="pres">
      <dgm:prSet presAssocID="{E476B599-5F64-4B32-A848-A49FC64FB8CB}" presName="compNode" presStyleCnt="0"/>
      <dgm:spPr/>
    </dgm:pt>
    <dgm:pt modelId="{5A171E34-DC4B-4056-8380-6FB21B59082B}" type="pres">
      <dgm:prSet presAssocID="{E476B599-5F64-4B32-A848-A49FC64FB8CB}" presName="bkgdShape" presStyleLbl="node1" presStyleIdx="4" presStyleCnt="5" custLinFactNeighborX="5030"/>
      <dgm:spPr/>
      <dgm:t>
        <a:bodyPr/>
        <a:lstStyle/>
        <a:p>
          <a:endParaRPr lang="ru-RU"/>
        </a:p>
      </dgm:t>
    </dgm:pt>
    <dgm:pt modelId="{FB500CCF-2BD9-4288-B9F5-19E608F7B05C}" type="pres">
      <dgm:prSet presAssocID="{E476B599-5F64-4B32-A848-A49FC64FB8CB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09C49-ED7B-4441-9E54-D610F539DE42}" type="pres">
      <dgm:prSet presAssocID="{E476B599-5F64-4B32-A848-A49FC64FB8CB}" presName="invisiNode" presStyleLbl="node1" presStyleIdx="4" presStyleCnt="5"/>
      <dgm:spPr/>
    </dgm:pt>
    <dgm:pt modelId="{496101FF-60EB-4491-992D-16F6E2D09A13}" type="pres">
      <dgm:prSet presAssocID="{E476B599-5F64-4B32-A848-A49FC64FB8CB}" presName="imagNode" presStyleLbl="fgImgPlace1" presStyleIdx="4" presStyleCnt="5" custScaleX="109300" custScaleY="11911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41DAE4FA-D2A5-4397-852F-6FC6038EBF5E}" type="presOf" srcId="{DCE93273-F981-4A0A-A7B3-6441E4F364EB}" destId="{0764D3C3-A378-4829-ADCA-0C3FE0538247}" srcOrd="1" destOrd="0" presId="urn:microsoft.com/office/officeart/2005/8/layout/hList7"/>
    <dgm:cxn modelId="{26AA8839-B21F-4C77-9D7D-ECF5B138B852}" type="presOf" srcId="{5660BE2E-6159-422B-BEF1-3135647A4461}" destId="{4CEA67F6-D65B-4854-961B-9BFB38FA1FC4}" srcOrd="1" destOrd="0" presId="urn:microsoft.com/office/officeart/2005/8/layout/hList7"/>
    <dgm:cxn modelId="{C6D23BEA-5235-4D48-9E6F-BFA685F7B3F4}" type="presOf" srcId="{73537EE8-173E-4565-A159-E4C561EE4A31}" destId="{0E45D8C7-59F0-459C-B83B-852582C99D3E}" srcOrd="0" destOrd="0" presId="urn:microsoft.com/office/officeart/2005/8/layout/hList7"/>
    <dgm:cxn modelId="{BFF1D82B-97DC-461D-872B-5C59F0509EB7}" type="presOf" srcId="{C743157D-32CF-4053-AF74-03B7C1A4359D}" destId="{B2DD7F0A-979F-4C44-9284-E4F92267A1E6}" srcOrd="1" destOrd="0" presId="urn:microsoft.com/office/officeart/2005/8/layout/hList7"/>
    <dgm:cxn modelId="{EB9737C8-C244-4745-9FBF-8976E5CD4D81}" srcId="{FA5FFD4D-3BEA-4F86-8CC3-5952A1D6DACD}" destId="{C743157D-32CF-4053-AF74-03B7C1A4359D}" srcOrd="2" destOrd="0" parTransId="{418B1903-9F07-4DC8-B0A1-F0BB7ACD174C}" sibTransId="{B5CDB3CE-EA3D-4106-AD48-7B0DA7310B2B}"/>
    <dgm:cxn modelId="{54871DC3-919E-438D-8229-942EC8F0E3E7}" type="presOf" srcId="{B5CDB3CE-EA3D-4106-AD48-7B0DA7310B2B}" destId="{834F6D83-8D4E-4E14-8A0F-3A63A7EC703A}" srcOrd="0" destOrd="0" presId="urn:microsoft.com/office/officeart/2005/8/layout/hList7"/>
    <dgm:cxn modelId="{63DAA827-0101-4E70-91F3-36ED2001DA9B}" type="presOf" srcId="{FA5FFD4D-3BEA-4F86-8CC3-5952A1D6DACD}" destId="{D16D5343-B3F2-4536-8CCE-354E505FFDF4}" srcOrd="0" destOrd="0" presId="urn:microsoft.com/office/officeart/2005/8/layout/hList7"/>
    <dgm:cxn modelId="{7BE6B828-B49D-4387-BFC1-CDC1EA480903}" srcId="{FA5FFD4D-3BEA-4F86-8CC3-5952A1D6DACD}" destId="{DCE93273-F981-4A0A-A7B3-6441E4F364EB}" srcOrd="0" destOrd="0" parTransId="{9378FF79-B922-4B20-8E63-40268F29764C}" sibTransId="{B7323FF1-96A4-4945-A60D-9F60A572C938}"/>
    <dgm:cxn modelId="{804727AC-34A0-4C09-A151-047FE7B123B9}" type="presOf" srcId="{7188796B-673D-408E-9517-7A5CBC34C01E}" destId="{7B085A74-9503-4F9D-A28E-B06AE0710418}" srcOrd="0" destOrd="0" presId="urn:microsoft.com/office/officeart/2005/8/layout/hList7"/>
    <dgm:cxn modelId="{312C71A2-1A82-43F0-B38F-ECF43AE2D774}" type="presOf" srcId="{46ECC6EE-294E-41CE-B729-D36AC02CDD1B}" destId="{42858C9C-E4E9-4203-8B3E-6AB9153B0EAA}" srcOrd="1" destOrd="0" presId="urn:microsoft.com/office/officeart/2005/8/layout/hList7"/>
    <dgm:cxn modelId="{AFDB7935-0DBA-49AF-A934-192C44F3FABC}" srcId="{FA5FFD4D-3BEA-4F86-8CC3-5952A1D6DACD}" destId="{46ECC6EE-294E-41CE-B729-D36AC02CDD1B}" srcOrd="1" destOrd="0" parTransId="{01C0FA87-5139-4D7B-B622-158E43371487}" sibTransId="{7188796B-673D-408E-9517-7A5CBC34C01E}"/>
    <dgm:cxn modelId="{BE808A0E-E35F-45CF-A473-1DC0C485A3EC}" type="presOf" srcId="{E476B599-5F64-4B32-A848-A49FC64FB8CB}" destId="{5A171E34-DC4B-4056-8380-6FB21B59082B}" srcOrd="0" destOrd="0" presId="urn:microsoft.com/office/officeart/2005/8/layout/hList7"/>
    <dgm:cxn modelId="{6E4CBF50-C517-44D5-86D5-629AF1F58F9B}" type="presOf" srcId="{E476B599-5F64-4B32-A848-A49FC64FB8CB}" destId="{FB500CCF-2BD9-4288-B9F5-19E608F7B05C}" srcOrd="1" destOrd="0" presId="urn:microsoft.com/office/officeart/2005/8/layout/hList7"/>
    <dgm:cxn modelId="{64D01C9B-97F8-44D7-9341-0C615F10E392}" type="presOf" srcId="{46ECC6EE-294E-41CE-B729-D36AC02CDD1B}" destId="{E3A45CF1-DC49-4881-AFE7-9947EA36E7F9}" srcOrd="0" destOrd="0" presId="urn:microsoft.com/office/officeart/2005/8/layout/hList7"/>
    <dgm:cxn modelId="{AF921659-2A81-4901-A128-4E813EA6A381}" srcId="{FA5FFD4D-3BEA-4F86-8CC3-5952A1D6DACD}" destId="{5660BE2E-6159-422B-BEF1-3135647A4461}" srcOrd="3" destOrd="0" parTransId="{369602C1-1532-4D56-8D16-5293C438A130}" sibTransId="{73537EE8-173E-4565-A159-E4C561EE4A31}"/>
    <dgm:cxn modelId="{2AD605F6-4AD3-43B3-A8D1-DDAFA319F720}" type="presOf" srcId="{DCE93273-F981-4A0A-A7B3-6441E4F364EB}" destId="{5FA39B2E-5A4F-4536-B5C2-01D45E9C898D}" srcOrd="0" destOrd="0" presId="urn:microsoft.com/office/officeart/2005/8/layout/hList7"/>
    <dgm:cxn modelId="{F6C346EB-FCF1-4575-B037-E90FAB14685A}" type="presOf" srcId="{5660BE2E-6159-422B-BEF1-3135647A4461}" destId="{91329DD4-B1BB-41E5-B1E7-FF3B1B098662}" srcOrd="0" destOrd="0" presId="urn:microsoft.com/office/officeart/2005/8/layout/hList7"/>
    <dgm:cxn modelId="{4C70EA3B-72FA-4B50-B803-573DB8D32B59}" type="presOf" srcId="{C743157D-32CF-4053-AF74-03B7C1A4359D}" destId="{6C9F8462-4494-4B47-BF17-F145179D5C7B}" srcOrd="0" destOrd="0" presId="urn:microsoft.com/office/officeart/2005/8/layout/hList7"/>
    <dgm:cxn modelId="{84CE5BF0-4D90-4C14-9E01-E77EB124895C}" srcId="{FA5FFD4D-3BEA-4F86-8CC3-5952A1D6DACD}" destId="{E476B599-5F64-4B32-A848-A49FC64FB8CB}" srcOrd="4" destOrd="0" parTransId="{BFF15ABB-9BE2-40D5-B385-E8CE53ADF277}" sibTransId="{7DCF9E1F-E8FB-4CDD-97F1-F1AA362A2559}"/>
    <dgm:cxn modelId="{C31C590E-15E8-4D64-AC3B-16E07C0D2116}" type="presOf" srcId="{B7323FF1-96A4-4945-A60D-9F60A572C938}" destId="{E2CF9D27-2EFF-4E27-B866-C4C7A51D1EB7}" srcOrd="0" destOrd="0" presId="urn:microsoft.com/office/officeart/2005/8/layout/hList7"/>
    <dgm:cxn modelId="{3D1C3D32-6A84-4441-BF87-5B67A39E4078}" type="presParOf" srcId="{D16D5343-B3F2-4536-8CCE-354E505FFDF4}" destId="{23D815B7-BC4C-40C6-BF58-C37013BD62C7}" srcOrd="0" destOrd="0" presId="urn:microsoft.com/office/officeart/2005/8/layout/hList7"/>
    <dgm:cxn modelId="{6F8A3B9B-75F2-499C-89C1-29D0C41897F8}" type="presParOf" srcId="{D16D5343-B3F2-4536-8CCE-354E505FFDF4}" destId="{FC6B230F-A32B-43EC-8C7E-CA9E0DF0127C}" srcOrd="1" destOrd="0" presId="urn:microsoft.com/office/officeart/2005/8/layout/hList7"/>
    <dgm:cxn modelId="{BFD6A73A-32F2-422D-A9F7-F67306ADFC56}" type="presParOf" srcId="{FC6B230F-A32B-43EC-8C7E-CA9E0DF0127C}" destId="{B0372F74-3F35-4B0F-912C-4F47D5E7355F}" srcOrd="0" destOrd="0" presId="urn:microsoft.com/office/officeart/2005/8/layout/hList7"/>
    <dgm:cxn modelId="{B40EFA47-46C6-48F2-8AE9-0B6C34E6D4AD}" type="presParOf" srcId="{B0372F74-3F35-4B0F-912C-4F47D5E7355F}" destId="{5FA39B2E-5A4F-4536-B5C2-01D45E9C898D}" srcOrd="0" destOrd="0" presId="urn:microsoft.com/office/officeart/2005/8/layout/hList7"/>
    <dgm:cxn modelId="{F2419647-DDD9-4D96-B124-68883113D30F}" type="presParOf" srcId="{B0372F74-3F35-4B0F-912C-4F47D5E7355F}" destId="{0764D3C3-A378-4829-ADCA-0C3FE0538247}" srcOrd="1" destOrd="0" presId="urn:microsoft.com/office/officeart/2005/8/layout/hList7"/>
    <dgm:cxn modelId="{A1842592-910B-4F81-9360-70B1A660CA37}" type="presParOf" srcId="{B0372F74-3F35-4B0F-912C-4F47D5E7355F}" destId="{FA20BCC7-4BAF-4B0B-8743-5D53BB59ACB2}" srcOrd="2" destOrd="0" presId="urn:microsoft.com/office/officeart/2005/8/layout/hList7"/>
    <dgm:cxn modelId="{6977EE01-2F17-439E-AC76-3953B152BED9}" type="presParOf" srcId="{B0372F74-3F35-4B0F-912C-4F47D5E7355F}" destId="{44A4DF18-A256-477F-BCBF-26EB4C3B3722}" srcOrd="3" destOrd="0" presId="urn:microsoft.com/office/officeart/2005/8/layout/hList7"/>
    <dgm:cxn modelId="{AA2BDC87-F6E5-4068-B7D5-11E23405C7FA}" type="presParOf" srcId="{FC6B230F-A32B-43EC-8C7E-CA9E0DF0127C}" destId="{E2CF9D27-2EFF-4E27-B866-C4C7A51D1EB7}" srcOrd="1" destOrd="0" presId="urn:microsoft.com/office/officeart/2005/8/layout/hList7"/>
    <dgm:cxn modelId="{31C637C2-7321-4426-842F-DEB425E2AF99}" type="presParOf" srcId="{FC6B230F-A32B-43EC-8C7E-CA9E0DF0127C}" destId="{62CDAAF7-8416-4382-A42B-4A3A146293C7}" srcOrd="2" destOrd="0" presId="urn:microsoft.com/office/officeart/2005/8/layout/hList7"/>
    <dgm:cxn modelId="{385E6A8E-2950-4004-82F8-59F74BE4128E}" type="presParOf" srcId="{62CDAAF7-8416-4382-A42B-4A3A146293C7}" destId="{E3A45CF1-DC49-4881-AFE7-9947EA36E7F9}" srcOrd="0" destOrd="0" presId="urn:microsoft.com/office/officeart/2005/8/layout/hList7"/>
    <dgm:cxn modelId="{E206CB2A-0690-45DB-9F15-DC16F0FFD984}" type="presParOf" srcId="{62CDAAF7-8416-4382-A42B-4A3A146293C7}" destId="{42858C9C-E4E9-4203-8B3E-6AB9153B0EAA}" srcOrd="1" destOrd="0" presId="urn:microsoft.com/office/officeart/2005/8/layout/hList7"/>
    <dgm:cxn modelId="{7DC22B48-86F5-45A6-B9A5-17B8393EB043}" type="presParOf" srcId="{62CDAAF7-8416-4382-A42B-4A3A146293C7}" destId="{61A7AEB3-95B7-4F85-8C34-BB940A9EA23B}" srcOrd="2" destOrd="0" presId="urn:microsoft.com/office/officeart/2005/8/layout/hList7"/>
    <dgm:cxn modelId="{B492F3C6-7188-4071-A345-65246D8B6619}" type="presParOf" srcId="{62CDAAF7-8416-4382-A42B-4A3A146293C7}" destId="{024EE337-D424-420C-AD91-46B09F17F5E0}" srcOrd="3" destOrd="0" presId="urn:microsoft.com/office/officeart/2005/8/layout/hList7"/>
    <dgm:cxn modelId="{73007412-0C5E-424A-B1FC-04C0E89B4216}" type="presParOf" srcId="{FC6B230F-A32B-43EC-8C7E-CA9E0DF0127C}" destId="{7B085A74-9503-4F9D-A28E-B06AE0710418}" srcOrd="3" destOrd="0" presId="urn:microsoft.com/office/officeart/2005/8/layout/hList7"/>
    <dgm:cxn modelId="{51D33156-B747-491B-B8CE-3924015FDB89}" type="presParOf" srcId="{FC6B230F-A32B-43EC-8C7E-CA9E0DF0127C}" destId="{C5BF8758-3BE4-40DC-84AB-CEF2F11FF261}" srcOrd="4" destOrd="0" presId="urn:microsoft.com/office/officeart/2005/8/layout/hList7"/>
    <dgm:cxn modelId="{4EDB2586-1A4B-4B75-8C80-C2C52DC9723E}" type="presParOf" srcId="{C5BF8758-3BE4-40DC-84AB-CEF2F11FF261}" destId="{6C9F8462-4494-4B47-BF17-F145179D5C7B}" srcOrd="0" destOrd="0" presId="urn:microsoft.com/office/officeart/2005/8/layout/hList7"/>
    <dgm:cxn modelId="{DB6D81A0-E53A-46E0-91D9-6200ADCEF870}" type="presParOf" srcId="{C5BF8758-3BE4-40DC-84AB-CEF2F11FF261}" destId="{B2DD7F0A-979F-4C44-9284-E4F92267A1E6}" srcOrd="1" destOrd="0" presId="urn:microsoft.com/office/officeart/2005/8/layout/hList7"/>
    <dgm:cxn modelId="{2850A409-E698-460E-B116-CD59B51DB7CC}" type="presParOf" srcId="{C5BF8758-3BE4-40DC-84AB-CEF2F11FF261}" destId="{13BEAD45-4768-483F-BA00-3EE8F8B64BB7}" srcOrd="2" destOrd="0" presId="urn:microsoft.com/office/officeart/2005/8/layout/hList7"/>
    <dgm:cxn modelId="{5F2C2A5C-42C9-42CE-AB0E-6D78AE0CEF11}" type="presParOf" srcId="{C5BF8758-3BE4-40DC-84AB-CEF2F11FF261}" destId="{9952DE4F-30FE-430A-A671-F614AAA318EF}" srcOrd="3" destOrd="0" presId="urn:microsoft.com/office/officeart/2005/8/layout/hList7"/>
    <dgm:cxn modelId="{9B485C84-D2C9-4263-8AE7-BF04FFC206DC}" type="presParOf" srcId="{FC6B230F-A32B-43EC-8C7E-CA9E0DF0127C}" destId="{834F6D83-8D4E-4E14-8A0F-3A63A7EC703A}" srcOrd="5" destOrd="0" presId="urn:microsoft.com/office/officeart/2005/8/layout/hList7"/>
    <dgm:cxn modelId="{67D53C75-DA99-4BD7-8243-E0E6530E17C4}" type="presParOf" srcId="{FC6B230F-A32B-43EC-8C7E-CA9E0DF0127C}" destId="{5C5C2B4F-6492-4284-92A8-78537AC32BCD}" srcOrd="6" destOrd="0" presId="urn:microsoft.com/office/officeart/2005/8/layout/hList7"/>
    <dgm:cxn modelId="{4DB367EB-EDE8-432F-B395-D6930781F68A}" type="presParOf" srcId="{5C5C2B4F-6492-4284-92A8-78537AC32BCD}" destId="{91329DD4-B1BB-41E5-B1E7-FF3B1B098662}" srcOrd="0" destOrd="0" presId="urn:microsoft.com/office/officeart/2005/8/layout/hList7"/>
    <dgm:cxn modelId="{E07488A7-44EF-4252-9B09-F22EB427737C}" type="presParOf" srcId="{5C5C2B4F-6492-4284-92A8-78537AC32BCD}" destId="{4CEA67F6-D65B-4854-961B-9BFB38FA1FC4}" srcOrd="1" destOrd="0" presId="urn:microsoft.com/office/officeart/2005/8/layout/hList7"/>
    <dgm:cxn modelId="{8312ADEB-1592-4058-B459-375EDD165FC4}" type="presParOf" srcId="{5C5C2B4F-6492-4284-92A8-78537AC32BCD}" destId="{96C1F852-CB9A-452B-BFAA-F0ABADE72788}" srcOrd="2" destOrd="0" presId="urn:microsoft.com/office/officeart/2005/8/layout/hList7"/>
    <dgm:cxn modelId="{221BF87C-390A-4D0C-B535-81DFC17665BF}" type="presParOf" srcId="{5C5C2B4F-6492-4284-92A8-78537AC32BCD}" destId="{8D8AD3E7-92BD-4221-BAA9-C812AD618FEC}" srcOrd="3" destOrd="0" presId="urn:microsoft.com/office/officeart/2005/8/layout/hList7"/>
    <dgm:cxn modelId="{630847B7-B6FF-474D-B5AB-C9898EF2AF78}" type="presParOf" srcId="{FC6B230F-A32B-43EC-8C7E-CA9E0DF0127C}" destId="{0E45D8C7-59F0-459C-B83B-852582C99D3E}" srcOrd="7" destOrd="0" presId="urn:microsoft.com/office/officeart/2005/8/layout/hList7"/>
    <dgm:cxn modelId="{C19C35A6-1AAF-45B1-85D0-B0930ABCA3EC}" type="presParOf" srcId="{FC6B230F-A32B-43EC-8C7E-CA9E0DF0127C}" destId="{C259F744-266E-463E-A190-0C7990C2E901}" srcOrd="8" destOrd="0" presId="urn:microsoft.com/office/officeart/2005/8/layout/hList7"/>
    <dgm:cxn modelId="{159C4BAC-BBF2-49F6-BB9D-5E817A69A414}" type="presParOf" srcId="{C259F744-266E-463E-A190-0C7990C2E901}" destId="{5A171E34-DC4B-4056-8380-6FB21B59082B}" srcOrd="0" destOrd="0" presId="urn:microsoft.com/office/officeart/2005/8/layout/hList7"/>
    <dgm:cxn modelId="{E42B4DB0-B005-4A69-B70D-3AF58F0E1D70}" type="presParOf" srcId="{C259F744-266E-463E-A190-0C7990C2E901}" destId="{FB500CCF-2BD9-4288-B9F5-19E608F7B05C}" srcOrd="1" destOrd="0" presId="urn:microsoft.com/office/officeart/2005/8/layout/hList7"/>
    <dgm:cxn modelId="{E08FE6C9-B9E9-4467-B30E-17475A77AFB4}" type="presParOf" srcId="{C259F744-266E-463E-A190-0C7990C2E901}" destId="{93C09C49-ED7B-4441-9E54-D610F539DE42}" srcOrd="2" destOrd="0" presId="urn:microsoft.com/office/officeart/2005/8/layout/hList7"/>
    <dgm:cxn modelId="{65C6D8BA-63F2-4DF0-BFBD-D1F0E408D80C}" type="presParOf" srcId="{C259F744-266E-463E-A190-0C7990C2E901}" destId="{496101FF-60EB-4491-992D-16F6E2D09A13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659FC-FAA0-44E0-85DD-EC619999D57F}" type="doc">
      <dgm:prSet loTypeId="urn:microsoft.com/office/officeart/2005/8/layout/hProcess10" loCatId="process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52C2BA4B-4DF6-482F-892E-1A68875D9DB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</a:rPr>
            <a:t>Агенты первичной социализации:</a:t>
          </a:r>
        </a:p>
        <a:p>
          <a:pPr algn="l"/>
          <a:r>
            <a:rPr lang="ru-RU" sz="2400" i="1" dirty="0" smtClean="0">
              <a:solidFill>
                <a:schemeClr val="bg2">
                  <a:lumMod val="25000"/>
                </a:schemeClr>
              </a:solidFill>
            </a:rPr>
            <a:t>семья</a:t>
          </a:r>
        </a:p>
        <a:p>
          <a:pPr algn="l"/>
          <a:r>
            <a:rPr lang="ru-RU" sz="2400" i="1" dirty="0" smtClean="0">
              <a:solidFill>
                <a:schemeClr val="bg2">
                  <a:lumMod val="25000"/>
                </a:schemeClr>
              </a:solidFill>
            </a:rPr>
            <a:t>друзья</a:t>
          </a:r>
        </a:p>
        <a:p>
          <a:pPr algn="l"/>
          <a:r>
            <a:rPr lang="ru-RU" sz="2400" i="1" dirty="0" smtClean="0">
              <a:solidFill>
                <a:schemeClr val="bg2">
                  <a:lumMod val="25000"/>
                </a:schemeClr>
              </a:solidFill>
            </a:rPr>
            <a:t>учителя</a:t>
          </a:r>
        </a:p>
        <a:p>
          <a:pPr algn="l"/>
          <a:r>
            <a:rPr lang="ru-RU" sz="2400" i="1" dirty="0" smtClean="0">
              <a:solidFill>
                <a:schemeClr val="bg2">
                  <a:lumMod val="25000"/>
                </a:schemeClr>
              </a:solidFill>
            </a:rPr>
            <a:t>тренеры и т.д.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FD84150C-76C0-470E-84D1-8236237C2BD8}" type="parTrans" cxnId="{94687F46-86CD-4C1A-9084-242F27F64FA9}">
      <dgm:prSet/>
      <dgm:spPr/>
      <dgm:t>
        <a:bodyPr/>
        <a:lstStyle/>
        <a:p>
          <a:endParaRPr lang="ru-RU"/>
        </a:p>
      </dgm:t>
    </dgm:pt>
    <dgm:pt modelId="{62D2A265-A7EC-4124-B24B-5FF0F31CEB70}" type="sibTrans" cxnId="{94687F46-86CD-4C1A-9084-242F27F64FA9}">
      <dgm:prSet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70000" prstMaterial="matte">
          <a:bevelT w="127000" h="63500"/>
        </a:sp3d>
      </dgm:spPr>
      <dgm:t>
        <a:bodyPr/>
        <a:lstStyle/>
        <a:p>
          <a:endParaRPr lang="ru-RU" dirty="0"/>
        </a:p>
      </dgm:t>
    </dgm:pt>
    <dgm:pt modelId="{A7BD4BE1-7DF9-494A-A61A-F78016F46C6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>
            <a:lnSpc>
              <a:spcPct val="100000"/>
            </a:lnSpc>
          </a:pPr>
          <a:r>
            <a:rPr lang="ru-RU" b="1" dirty="0" smtClean="0"/>
            <a:t>Агенты вторичной социализации:</a:t>
          </a:r>
        </a:p>
        <a:p>
          <a:pPr algn="l">
            <a:lnSpc>
              <a:spcPct val="100000"/>
            </a:lnSpc>
          </a:pPr>
          <a:r>
            <a:rPr lang="ru-RU" i="1" dirty="0" smtClean="0"/>
            <a:t>администрация</a:t>
          </a:r>
        </a:p>
        <a:p>
          <a:pPr algn="l">
            <a:lnSpc>
              <a:spcPct val="100000"/>
            </a:lnSpc>
          </a:pPr>
          <a:r>
            <a:rPr lang="ru-RU" i="1" dirty="0" smtClean="0"/>
            <a:t>армия</a:t>
          </a:r>
        </a:p>
        <a:p>
          <a:pPr algn="l">
            <a:lnSpc>
              <a:spcPct val="100000"/>
            </a:lnSpc>
          </a:pPr>
          <a:r>
            <a:rPr lang="ru-RU" i="1" dirty="0" smtClean="0"/>
            <a:t>милиция</a:t>
          </a:r>
        </a:p>
        <a:p>
          <a:pPr algn="l">
            <a:lnSpc>
              <a:spcPct val="100000"/>
            </a:lnSpc>
          </a:pPr>
          <a:r>
            <a:rPr lang="ru-RU" i="1" dirty="0" smtClean="0"/>
            <a:t>суд и т.д.</a:t>
          </a:r>
          <a:endParaRPr lang="ru-RU" i="1" dirty="0"/>
        </a:p>
      </dgm:t>
    </dgm:pt>
    <dgm:pt modelId="{383DFD68-10B2-4D36-8ABD-17A5DF1AFDFC}" type="parTrans" cxnId="{D7904D9A-4EFD-4CE6-B3C5-4E31B19F8E79}">
      <dgm:prSet/>
      <dgm:spPr/>
      <dgm:t>
        <a:bodyPr/>
        <a:lstStyle/>
        <a:p>
          <a:endParaRPr lang="ru-RU"/>
        </a:p>
      </dgm:t>
    </dgm:pt>
    <dgm:pt modelId="{572A3633-C612-47CF-AAF9-4C54A9E54D0A}" type="sibTrans" cxnId="{D7904D9A-4EFD-4CE6-B3C5-4E31B19F8E79}">
      <dgm:prSet/>
      <dgm:spPr/>
      <dgm:t>
        <a:bodyPr/>
        <a:lstStyle/>
        <a:p>
          <a:endParaRPr lang="ru-RU"/>
        </a:p>
      </dgm:t>
    </dgm:pt>
    <dgm:pt modelId="{99886BDB-A83F-426B-BACD-513703FEECF7}" type="pres">
      <dgm:prSet presAssocID="{273659FC-FAA0-44E0-85DD-EC619999D5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D3EAA1-BF8D-4886-9A48-EA73D2009DAC}" type="pres">
      <dgm:prSet presAssocID="{52C2BA4B-4DF6-482F-892E-1A68875D9DB5}" presName="composite" presStyleCnt="0"/>
      <dgm:spPr/>
    </dgm:pt>
    <dgm:pt modelId="{2F393DA9-380A-463E-9F0C-123553ECF9DB}" type="pres">
      <dgm:prSet presAssocID="{52C2BA4B-4DF6-482F-892E-1A68875D9DB5}" presName="imagSh" presStyleLbl="bgImgPlace1" presStyleIdx="0" presStyleCnt="2" custScaleX="99829" custScaleY="76908" custLinFactNeighborX="2223" custLinFactNeighborY="-6302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chilly" dir="t"/>
        </a:scene3d>
        <a:sp3d z="-25700" extrusionH="63500" contourW="12700" prstMaterial="matte">
          <a:bevelT/>
          <a:contourClr>
            <a:schemeClr val="lt1"/>
          </a:contourClr>
        </a:sp3d>
      </dgm:spPr>
      <dgm:t>
        <a:bodyPr/>
        <a:lstStyle/>
        <a:p>
          <a:endParaRPr lang="ru-RU"/>
        </a:p>
      </dgm:t>
    </dgm:pt>
    <dgm:pt modelId="{A9E5BCB6-E209-40BB-849D-EF33BBD79820}" type="pres">
      <dgm:prSet presAssocID="{52C2BA4B-4DF6-482F-892E-1A68875D9DB5}" presName="txNode" presStyleLbl="node1" presStyleIdx="0" presStyleCnt="2" custScaleX="100000" custScaleY="96788" custLinFactNeighborX="26047" custLinFactNeighborY="5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E5840-78CE-4DDD-88B2-EE856EEA72E1}" type="pres">
      <dgm:prSet presAssocID="{62D2A265-A7EC-4124-B24B-5FF0F31CEB7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207295AF-FCCE-4965-8B02-BB5CFA9C44AC}" type="pres">
      <dgm:prSet presAssocID="{62D2A265-A7EC-4124-B24B-5FF0F31CEB70}" presName="connTx" presStyleLbl="sibTrans2D1" presStyleIdx="0" presStyleCnt="1"/>
      <dgm:spPr/>
      <dgm:t>
        <a:bodyPr/>
        <a:lstStyle/>
        <a:p>
          <a:endParaRPr lang="ru-RU"/>
        </a:p>
      </dgm:t>
    </dgm:pt>
    <dgm:pt modelId="{A4A7348E-A7CD-44DA-B2C8-8E9A8E4BDA78}" type="pres">
      <dgm:prSet presAssocID="{A7BD4BE1-7DF9-494A-A61A-F78016F46C6A}" presName="composite" presStyleCnt="0"/>
      <dgm:spPr/>
    </dgm:pt>
    <dgm:pt modelId="{852A7510-4790-49DB-9278-F7EBDF5DC994}" type="pres">
      <dgm:prSet presAssocID="{A7BD4BE1-7DF9-494A-A61A-F78016F46C6A}" presName="imagSh" presStyleLbl="bgImgPlace1" presStyleIdx="1" presStyleCnt="2" custScaleY="75092" custLinFactNeighborX="77" custLinFactNeighborY="-6227"/>
      <dgm:spPr>
        <a:blipFill rotWithShape="0">
          <a:blip xmlns:r="http://schemas.openxmlformats.org/officeDocument/2006/relationships" r:embed="rId2"/>
          <a:stretch>
            <a:fillRect/>
          </a:stretch>
        </a:blipFill>
        <a:scene3d>
          <a:camera prst="orthographicFront"/>
          <a:lightRig rig="chilly" dir="t"/>
        </a:scene3d>
        <a:sp3d z="-25700" extrusionH="63500" contourW="12700" prstMaterial="matte">
          <a:bevelT/>
          <a:contourClr>
            <a:schemeClr val="lt1"/>
          </a:contourClr>
        </a:sp3d>
      </dgm:spPr>
      <dgm:t>
        <a:bodyPr/>
        <a:lstStyle/>
        <a:p>
          <a:endParaRPr lang="ru-RU"/>
        </a:p>
      </dgm:t>
    </dgm:pt>
    <dgm:pt modelId="{2CA7BDC5-D968-4273-96B0-1541134124FC}" type="pres">
      <dgm:prSet presAssocID="{A7BD4BE1-7DF9-494A-A61A-F78016F46C6A}" presName="txNode" presStyleLbl="node1" presStyleIdx="1" presStyleCnt="2" custScaleY="96292" custLinFactNeighborX="-849" custLinFactNeighborY="8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FB693-D557-4605-9B01-CF0AA00EDE6C}" type="presOf" srcId="{52C2BA4B-4DF6-482F-892E-1A68875D9DB5}" destId="{A9E5BCB6-E209-40BB-849D-EF33BBD79820}" srcOrd="0" destOrd="0" presId="urn:microsoft.com/office/officeart/2005/8/layout/hProcess10"/>
    <dgm:cxn modelId="{94687F46-86CD-4C1A-9084-242F27F64FA9}" srcId="{273659FC-FAA0-44E0-85DD-EC619999D57F}" destId="{52C2BA4B-4DF6-482F-892E-1A68875D9DB5}" srcOrd="0" destOrd="0" parTransId="{FD84150C-76C0-470E-84D1-8236237C2BD8}" sibTransId="{62D2A265-A7EC-4124-B24B-5FF0F31CEB70}"/>
    <dgm:cxn modelId="{881D63D3-9754-4D20-ABBC-1BA18E2AFA3B}" type="presOf" srcId="{62D2A265-A7EC-4124-B24B-5FF0F31CEB70}" destId="{AE4E5840-78CE-4DDD-88B2-EE856EEA72E1}" srcOrd="0" destOrd="0" presId="urn:microsoft.com/office/officeart/2005/8/layout/hProcess10"/>
    <dgm:cxn modelId="{D7904D9A-4EFD-4CE6-B3C5-4E31B19F8E79}" srcId="{273659FC-FAA0-44E0-85DD-EC619999D57F}" destId="{A7BD4BE1-7DF9-494A-A61A-F78016F46C6A}" srcOrd="1" destOrd="0" parTransId="{383DFD68-10B2-4D36-8ABD-17A5DF1AFDFC}" sibTransId="{572A3633-C612-47CF-AAF9-4C54A9E54D0A}"/>
    <dgm:cxn modelId="{42BF6464-A7BC-4CF4-AFA8-5D7B4039E2B2}" type="presOf" srcId="{A7BD4BE1-7DF9-494A-A61A-F78016F46C6A}" destId="{2CA7BDC5-D968-4273-96B0-1541134124FC}" srcOrd="0" destOrd="0" presId="urn:microsoft.com/office/officeart/2005/8/layout/hProcess10"/>
    <dgm:cxn modelId="{A924EC51-A506-408C-AE61-31547FC66FC1}" type="presOf" srcId="{62D2A265-A7EC-4124-B24B-5FF0F31CEB70}" destId="{207295AF-FCCE-4965-8B02-BB5CFA9C44AC}" srcOrd="1" destOrd="0" presId="urn:microsoft.com/office/officeart/2005/8/layout/hProcess10"/>
    <dgm:cxn modelId="{0FFE4F0F-E9E9-4476-B59B-75735C7BB4F6}" type="presOf" srcId="{273659FC-FAA0-44E0-85DD-EC619999D57F}" destId="{99886BDB-A83F-426B-BACD-513703FEECF7}" srcOrd="0" destOrd="0" presId="urn:microsoft.com/office/officeart/2005/8/layout/hProcess10"/>
    <dgm:cxn modelId="{650DECBF-1488-49AA-9F51-FE158DCEE876}" type="presParOf" srcId="{99886BDB-A83F-426B-BACD-513703FEECF7}" destId="{25D3EAA1-BF8D-4886-9A48-EA73D2009DAC}" srcOrd="0" destOrd="0" presId="urn:microsoft.com/office/officeart/2005/8/layout/hProcess10"/>
    <dgm:cxn modelId="{F4F74AE8-6F30-4CF1-8A63-E192ABE7AFAC}" type="presParOf" srcId="{25D3EAA1-BF8D-4886-9A48-EA73D2009DAC}" destId="{2F393DA9-380A-463E-9F0C-123553ECF9DB}" srcOrd="0" destOrd="0" presId="urn:microsoft.com/office/officeart/2005/8/layout/hProcess10"/>
    <dgm:cxn modelId="{9ED67620-8E6F-4C5E-907B-7BB6B2D5459E}" type="presParOf" srcId="{25D3EAA1-BF8D-4886-9A48-EA73D2009DAC}" destId="{A9E5BCB6-E209-40BB-849D-EF33BBD79820}" srcOrd="1" destOrd="0" presId="urn:microsoft.com/office/officeart/2005/8/layout/hProcess10"/>
    <dgm:cxn modelId="{9EBBC492-DACC-4CF6-B900-F5B7215D3B42}" type="presParOf" srcId="{99886BDB-A83F-426B-BACD-513703FEECF7}" destId="{AE4E5840-78CE-4DDD-88B2-EE856EEA72E1}" srcOrd="1" destOrd="0" presId="urn:microsoft.com/office/officeart/2005/8/layout/hProcess10"/>
    <dgm:cxn modelId="{B2FD5E03-F0A5-47FF-B0EF-156B79E4E123}" type="presParOf" srcId="{AE4E5840-78CE-4DDD-88B2-EE856EEA72E1}" destId="{207295AF-FCCE-4965-8B02-BB5CFA9C44AC}" srcOrd="0" destOrd="0" presId="urn:microsoft.com/office/officeart/2005/8/layout/hProcess10"/>
    <dgm:cxn modelId="{0166F4A2-470E-40E9-871B-CF003F918AC6}" type="presParOf" srcId="{99886BDB-A83F-426B-BACD-513703FEECF7}" destId="{A4A7348E-A7CD-44DA-B2C8-8E9A8E4BDA78}" srcOrd="2" destOrd="0" presId="urn:microsoft.com/office/officeart/2005/8/layout/hProcess10"/>
    <dgm:cxn modelId="{824E8D07-40B0-4CC3-AB11-6A32EC12BE91}" type="presParOf" srcId="{A4A7348E-A7CD-44DA-B2C8-8E9A8E4BDA78}" destId="{852A7510-4790-49DB-9278-F7EBDF5DC994}" srcOrd="0" destOrd="0" presId="urn:microsoft.com/office/officeart/2005/8/layout/hProcess10"/>
    <dgm:cxn modelId="{6EE0CD3F-D11D-4287-B9CE-F9B01E96FFCC}" type="presParOf" srcId="{A4A7348E-A7CD-44DA-B2C8-8E9A8E4BDA78}" destId="{2CA7BDC5-D968-4273-96B0-1541134124FC}" srcOrd="1" destOrd="0" presId="urn:microsoft.com/office/officeart/2005/8/layout/hProcess10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C7294-0AF7-4627-AF0A-816240236E36}" type="doc">
      <dgm:prSet loTypeId="urn:microsoft.com/office/officeart/2005/8/layout/hList7" loCatId="list" qsTypeId="urn:microsoft.com/office/officeart/2005/8/quickstyle/3d1" qsCatId="3D" csTypeId="urn:microsoft.com/office/officeart/2005/8/colors/accent0_2" csCatId="mainScheme" phldr="1"/>
      <dgm:spPr/>
    </dgm:pt>
    <dgm:pt modelId="{BB77C052-1615-401C-949E-CB6F2499BCBE}">
      <dgm:prSet phldrT="[Текст]" custT="1"/>
      <dgm:spPr/>
      <dgm:t>
        <a:bodyPr/>
        <a:lstStyle/>
        <a:p>
          <a:endParaRPr lang="ru-RU" sz="3600" dirty="0" smtClean="0"/>
        </a:p>
        <a:p>
          <a:r>
            <a:rPr lang="ru-RU" sz="3200" i="1" dirty="0" smtClean="0">
              <a:solidFill>
                <a:schemeClr val="bg2">
                  <a:lumMod val="25000"/>
                </a:schemeClr>
              </a:solidFill>
            </a:rPr>
            <a:t>Зрелость (?) </a:t>
          </a:r>
          <a:endParaRPr lang="ru-RU" sz="3200" i="1" dirty="0">
            <a:solidFill>
              <a:schemeClr val="bg2">
                <a:lumMod val="25000"/>
              </a:schemeClr>
            </a:solidFill>
          </a:endParaRPr>
        </a:p>
      </dgm:t>
    </dgm:pt>
    <dgm:pt modelId="{63C7BEBB-4D6E-4749-85BE-39D5E904FC48}" type="parTrans" cxnId="{F9BF1D83-D513-4B52-96E1-2ECF2C158363}">
      <dgm:prSet/>
      <dgm:spPr/>
      <dgm:t>
        <a:bodyPr/>
        <a:lstStyle/>
        <a:p>
          <a:endParaRPr lang="ru-RU"/>
        </a:p>
      </dgm:t>
    </dgm:pt>
    <dgm:pt modelId="{1D75A1A5-D9A5-4F79-AF2F-BB25C3AE0C75}" type="sibTrans" cxnId="{F9BF1D83-D513-4B52-96E1-2ECF2C158363}">
      <dgm:prSet/>
      <dgm:spPr/>
      <dgm:t>
        <a:bodyPr/>
        <a:lstStyle/>
        <a:p>
          <a:endParaRPr lang="ru-RU"/>
        </a:p>
      </dgm:t>
    </dgm:pt>
    <dgm:pt modelId="{8B2C31AE-9CF9-413B-9539-FEFA6AD86D39}">
      <dgm:prSet phldrT="[Текст]" custT="1"/>
      <dgm:spPr/>
      <dgm:t>
        <a:bodyPr/>
        <a:lstStyle/>
        <a:p>
          <a:endParaRPr lang="ru-RU" sz="3200" i="1" dirty="0" smtClean="0"/>
        </a:p>
        <a:p>
          <a:r>
            <a:rPr lang="ru-RU" sz="3200" i="1" dirty="0" smtClean="0">
              <a:solidFill>
                <a:schemeClr val="bg2">
                  <a:lumMod val="25000"/>
                </a:schemeClr>
              </a:solidFill>
            </a:rPr>
            <a:t>Старость</a:t>
          </a:r>
          <a:r>
            <a:rPr lang="ru-RU" sz="3200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ru-RU" sz="3200" dirty="0">
            <a:solidFill>
              <a:schemeClr val="bg2">
                <a:lumMod val="25000"/>
              </a:schemeClr>
            </a:solidFill>
          </a:endParaRPr>
        </a:p>
      </dgm:t>
    </dgm:pt>
    <dgm:pt modelId="{308D5A2F-EC07-4D9C-8545-B5297B98AA0A}" type="parTrans" cxnId="{BDD6D0E2-C714-4D0C-A744-511C05A6A7B6}">
      <dgm:prSet/>
      <dgm:spPr/>
      <dgm:t>
        <a:bodyPr/>
        <a:lstStyle/>
        <a:p>
          <a:endParaRPr lang="ru-RU"/>
        </a:p>
      </dgm:t>
    </dgm:pt>
    <dgm:pt modelId="{6B0E5980-75FF-48C9-AB48-201D993E04D6}" type="sibTrans" cxnId="{BDD6D0E2-C714-4D0C-A744-511C05A6A7B6}">
      <dgm:prSet/>
      <dgm:spPr/>
      <dgm:t>
        <a:bodyPr/>
        <a:lstStyle/>
        <a:p>
          <a:endParaRPr lang="ru-RU"/>
        </a:p>
      </dgm:t>
    </dgm:pt>
    <dgm:pt modelId="{528160B5-73A5-4689-B8F4-ACEDB0111F8F}">
      <dgm:prSet custT="1"/>
      <dgm:spPr/>
      <dgm:t>
        <a:bodyPr/>
        <a:lstStyle/>
        <a:p>
          <a:endParaRPr lang="ru-RU" sz="2800" i="1" dirty="0" smtClean="0"/>
        </a:p>
        <a:p>
          <a:r>
            <a:rPr lang="ru-RU" sz="2800" i="1" dirty="0" smtClean="0">
              <a:solidFill>
                <a:schemeClr val="bg2">
                  <a:lumMod val="25000"/>
                </a:schemeClr>
              </a:solidFill>
            </a:rPr>
            <a:t>Детство </a:t>
          </a:r>
        </a:p>
        <a:p>
          <a:r>
            <a:rPr lang="ru-RU" sz="2800" i="1" dirty="0" smtClean="0">
              <a:solidFill>
                <a:schemeClr val="bg2">
                  <a:lumMod val="25000"/>
                </a:schemeClr>
              </a:solidFill>
            </a:rPr>
            <a:t>(13 -15 лет)</a:t>
          </a:r>
          <a:endParaRPr lang="ru-RU" sz="2800" i="1" dirty="0">
            <a:solidFill>
              <a:schemeClr val="bg2">
                <a:lumMod val="25000"/>
              </a:schemeClr>
            </a:solidFill>
          </a:endParaRPr>
        </a:p>
      </dgm:t>
    </dgm:pt>
    <dgm:pt modelId="{AA3CD66D-9931-409A-A20D-4F2EFD326094}" type="parTrans" cxnId="{66D688DB-CE9E-44D6-AD6F-605D94A0FA15}">
      <dgm:prSet/>
      <dgm:spPr/>
    </dgm:pt>
    <dgm:pt modelId="{AE603095-1871-4EB9-8A03-3C77101CD07B}" type="sibTrans" cxnId="{66D688DB-CE9E-44D6-AD6F-605D94A0FA15}">
      <dgm:prSet/>
      <dgm:spPr/>
    </dgm:pt>
    <dgm:pt modelId="{3735CE01-0039-4AA4-AF51-9150C617F7F9}" type="pres">
      <dgm:prSet presAssocID="{5EFC7294-0AF7-4627-AF0A-816240236E36}" presName="Name0" presStyleCnt="0">
        <dgm:presLayoutVars>
          <dgm:dir/>
          <dgm:resizeHandles val="exact"/>
        </dgm:presLayoutVars>
      </dgm:prSet>
      <dgm:spPr/>
    </dgm:pt>
    <dgm:pt modelId="{42E9EBE6-E824-436B-926E-964CBCB5BBB5}" type="pres">
      <dgm:prSet presAssocID="{5EFC7294-0AF7-4627-AF0A-816240236E36}" presName="fgShape" presStyleLbl="fgShp" presStyleIdx="0" presStyleCnt="1" custFlipVert="1" custScaleY="12211" custLinFactNeighborX="1010" custLinFactNeighborY="9636"/>
      <dgm:spPr/>
    </dgm:pt>
    <dgm:pt modelId="{099ED404-B280-4EAE-9561-1EAED64E2BB4}" type="pres">
      <dgm:prSet presAssocID="{5EFC7294-0AF7-4627-AF0A-816240236E36}" presName="linComp" presStyleCnt="0"/>
      <dgm:spPr/>
    </dgm:pt>
    <dgm:pt modelId="{E7739A01-7F44-4D8F-9AEF-6F5AECEEECF6}" type="pres">
      <dgm:prSet presAssocID="{528160B5-73A5-4689-B8F4-ACEDB0111F8F}" presName="compNode" presStyleCnt="0"/>
      <dgm:spPr/>
    </dgm:pt>
    <dgm:pt modelId="{0763AA58-F957-4A1F-A176-D4D2A28F829E}" type="pres">
      <dgm:prSet presAssocID="{528160B5-73A5-4689-B8F4-ACEDB0111F8F}" presName="bkgdShape" presStyleLbl="node1" presStyleIdx="0" presStyleCnt="3"/>
      <dgm:spPr/>
      <dgm:t>
        <a:bodyPr/>
        <a:lstStyle/>
        <a:p>
          <a:endParaRPr lang="ru-RU"/>
        </a:p>
      </dgm:t>
    </dgm:pt>
    <dgm:pt modelId="{6477B4DD-6D05-47A6-BEB3-3012D724B577}" type="pres">
      <dgm:prSet presAssocID="{528160B5-73A5-4689-B8F4-ACEDB0111F8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E43A-BAD1-424B-A14A-79B39C1C2ECB}" type="pres">
      <dgm:prSet presAssocID="{528160B5-73A5-4689-B8F4-ACEDB0111F8F}" presName="invisiNode" presStyleLbl="node1" presStyleIdx="0" presStyleCnt="3"/>
      <dgm:spPr/>
    </dgm:pt>
    <dgm:pt modelId="{28833F80-36A8-4417-8E9F-18B0E909007E}" type="pres">
      <dgm:prSet presAssocID="{528160B5-73A5-4689-B8F4-ACEDB0111F8F}" presName="imagNode" presStyleLbl="fgImgPlace1" presStyleIdx="0" presStyleCnt="3" custScaleX="130879" custScaleY="140367" custLinFactNeighborX="-981" custLinFactNeighborY="1384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902F5B8-D8D3-4F98-83F0-A54FF1C98E84}" type="pres">
      <dgm:prSet presAssocID="{AE603095-1871-4EB9-8A03-3C77101CD07B}" presName="sibTrans" presStyleLbl="sibTrans2D1" presStyleIdx="0" presStyleCnt="0"/>
      <dgm:spPr/>
    </dgm:pt>
    <dgm:pt modelId="{647456D6-B1B9-4389-A0A2-34CC252349A9}" type="pres">
      <dgm:prSet presAssocID="{BB77C052-1615-401C-949E-CB6F2499BCBE}" presName="compNode" presStyleCnt="0"/>
      <dgm:spPr/>
    </dgm:pt>
    <dgm:pt modelId="{BBA3D15E-8364-4D91-AE80-B8FBC93183DC}" type="pres">
      <dgm:prSet presAssocID="{BB77C052-1615-401C-949E-CB6F2499BCBE}" presName="bkgdShape" presStyleLbl="node1" presStyleIdx="1" presStyleCnt="3" custLinFactNeighborX="-711" custLinFactNeighborY="-1074"/>
      <dgm:spPr/>
      <dgm:t>
        <a:bodyPr/>
        <a:lstStyle/>
        <a:p>
          <a:endParaRPr lang="ru-RU"/>
        </a:p>
      </dgm:t>
    </dgm:pt>
    <dgm:pt modelId="{2EB76584-9363-4F01-83D2-9479E17850FE}" type="pres">
      <dgm:prSet presAssocID="{BB77C052-1615-401C-949E-CB6F2499BCB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01E37-A230-48EE-BB48-9440C89BA5C4}" type="pres">
      <dgm:prSet presAssocID="{BB77C052-1615-401C-949E-CB6F2499BCBE}" presName="invisiNode" presStyleLbl="node1" presStyleIdx="1" presStyleCnt="3"/>
      <dgm:spPr/>
    </dgm:pt>
    <dgm:pt modelId="{8FCA45BF-3228-4150-807F-DC8B1E1D907E}" type="pres">
      <dgm:prSet presAssocID="{BB77C052-1615-401C-949E-CB6F2499BCBE}" presName="imagNode" presStyleLbl="fgImgPlace1" presStyleIdx="1" presStyleCnt="3" custScaleX="146324" custScaleY="148940" custLinFactNeighborX="-2550" custLinFactNeighborY="1598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3928D05-D2DE-4079-8B38-D605F3BD1540}" type="pres">
      <dgm:prSet presAssocID="{1D75A1A5-D9A5-4F79-AF2F-BB25C3AE0C7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15EE5E0-55DA-455E-A4EE-2FC585693269}" type="pres">
      <dgm:prSet presAssocID="{8B2C31AE-9CF9-413B-9539-FEFA6AD86D39}" presName="compNode" presStyleCnt="0"/>
      <dgm:spPr/>
    </dgm:pt>
    <dgm:pt modelId="{F202EF19-165A-4C92-AFB0-76EE9965E3C2}" type="pres">
      <dgm:prSet presAssocID="{8B2C31AE-9CF9-413B-9539-FEFA6AD86D39}" presName="bkgdShape" presStyleLbl="node1" presStyleIdx="2" presStyleCnt="3" custLinFactNeighborX="4186" custLinFactNeighborY="-2127"/>
      <dgm:spPr/>
      <dgm:t>
        <a:bodyPr/>
        <a:lstStyle/>
        <a:p>
          <a:endParaRPr lang="ru-RU"/>
        </a:p>
      </dgm:t>
    </dgm:pt>
    <dgm:pt modelId="{01F63E83-8EA1-4B9A-88DB-FF5B50DC4E1B}" type="pres">
      <dgm:prSet presAssocID="{8B2C31AE-9CF9-413B-9539-FEFA6AD86D3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A3DA-6775-4315-9719-987FBC28F8FD}" type="pres">
      <dgm:prSet presAssocID="{8B2C31AE-9CF9-413B-9539-FEFA6AD86D39}" presName="invisiNode" presStyleLbl="node1" presStyleIdx="2" presStyleCnt="3"/>
      <dgm:spPr/>
    </dgm:pt>
    <dgm:pt modelId="{FA4F7C89-CF2F-41EE-9F1A-8F20F0AF6DE7}" type="pres">
      <dgm:prSet presAssocID="{8B2C31AE-9CF9-413B-9539-FEFA6AD86D39}" presName="imagNode" presStyleLbl="fgImgPlace1" presStyleIdx="2" presStyleCnt="3" custScaleX="143058" custScaleY="144568" custLinFactNeighborX="3539" custLinFactNeighborY="1489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AFB6875-D859-407B-B50A-971D3592E899}" type="presOf" srcId="{528160B5-73A5-4689-B8F4-ACEDB0111F8F}" destId="{0763AA58-F957-4A1F-A176-D4D2A28F829E}" srcOrd="0" destOrd="0" presId="urn:microsoft.com/office/officeart/2005/8/layout/hList7"/>
    <dgm:cxn modelId="{7BAC4A92-0F87-4797-9148-128685A0F947}" type="presOf" srcId="{AE603095-1871-4EB9-8A03-3C77101CD07B}" destId="{9902F5B8-D8D3-4F98-83F0-A54FF1C98E84}" srcOrd="0" destOrd="0" presId="urn:microsoft.com/office/officeart/2005/8/layout/hList7"/>
    <dgm:cxn modelId="{263E1F96-B320-4B89-AD47-68960D40F285}" type="presOf" srcId="{1D75A1A5-D9A5-4F79-AF2F-BB25C3AE0C75}" destId="{03928D05-D2DE-4079-8B38-D605F3BD1540}" srcOrd="0" destOrd="0" presId="urn:microsoft.com/office/officeart/2005/8/layout/hList7"/>
    <dgm:cxn modelId="{66D688DB-CE9E-44D6-AD6F-605D94A0FA15}" srcId="{5EFC7294-0AF7-4627-AF0A-816240236E36}" destId="{528160B5-73A5-4689-B8F4-ACEDB0111F8F}" srcOrd="0" destOrd="0" parTransId="{AA3CD66D-9931-409A-A20D-4F2EFD326094}" sibTransId="{AE603095-1871-4EB9-8A03-3C77101CD07B}"/>
    <dgm:cxn modelId="{F9BF1D83-D513-4B52-96E1-2ECF2C158363}" srcId="{5EFC7294-0AF7-4627-AF0A-816240236E36}" destId="{BB77C052-1615-401C-949E-CB6F2499BCBE}" srcOrd="1" destOrd="0" parTransId="{63C7BEBB-4D6E-4749-85BE-39D5E904FC48}" sibTransId="{1D75A1A5-D9A5-4F79-AF2F-BB25C3AE0C75}"/>
    <dgm:cxn modelId="{94BE9E18-E740-4469-8114-FC4BC6787BAD}" type="presOf" srcId="{5EFC7294-0AF7-4627-AF0A-816240236E36}" destId="{3735CE01-0039-4AA4-AF51-9150C617F7F9}" srcOrd="0" destOrd="0" presId="urn:microsoft.com/office/officeart/2005/8/layout/hList7"/>
    <dgm:cxn modelId="{DCE96687-B5A8-4E6A-896E-32FAE4E8F092}" type="presOf" srcId="{8B2C31AE-9CF9-413B-9539-FEFA6AD86D39}" destId="{F202EF19-165A-4C92-AFB0-76EE9965E3C2}" srcOrd="0" destOrd="0" presId="urn:microsoft.com/office/officeart/2005/8/layout/hList7"/>
    <dgm:cxn modelId="{1CB64E15-CDC8-4E87-9DDE-CF9FB87BAE8D}" type="presOf" srcId="{528160B5-73A5-4689-B8F4-ACEDB0111F8F}" destId="{6477B4DD-6D05-47A6-BEB3-3012D724B577}" srcOrd="1" destOrd="0" presId="urn:microsoft.com/office/officeart/2005/8/layout/hList7"/>
    <dgm:cxn modelId="{0AC1BA45-B5D7-412D-A9F1-5F80C5410583}" type="presOf" srcId="{BB77C052-1615-401C-949E-CB6F2499BCBE}" destId="{2EB76584-9363-4F01-83D2-9479E17850FE}" srcOrd="1" destOrd="0" presId="urn:microsoft.com/office/officeart/2005/8/layout/hList7"/>
    <dgm:cxn modelId="{CDB97AED-D019-49BC-89E4-0A21E5CE1E72}" type="presOf" srcId="{BB77C052-1615-401C-949E-CB6F2499BCBE}" destId="{BBA3D15E-8364-4D91-AE80-B8FBC93183DC}" srcOrd="0" destOrd="0" presId="urn:microsoft.com/office/officeart/2005/8/layout/hList7"/>
    <dgm:cxn modelId="{9F7B9CC1-106B-4F6B-9ADB-FBFC7E2DE3EC}" type="presOf" srcId="{8B2C31AE-9CF9-413B-9539-FEFA6AD86D39}" destId="{01F63E83-8EA1-4B9A-88DB-FF5B50DC4E1B}" srcOrd="1" destOrd="0" presId="urn:microsoft.com/office/officeart/2005/8/layout/hList7"/>
    <dgm:cxn modelId="{BDD6D0E2-C714-4D0C-A744-511C05A6A7B6}" srcId="{5EFC7294-0AF7-4627-AF0A-816240236E36}" destId="{8B2C31AE-9CF9-413B-9539-FEFA6AD86D39}" srcOrd="2" destOrd="0" parTransId="{308D5A2F-EC07-4D9C-8545-B5297B98AA0A}" sibTransId="{6B0E5980-75FF-48C9-AB48-201D993E04D6}"/>
    <dgm:cxn modelId="{EBB0CEED-5427-448E-9C0A-F3BD2BEFC3A5}" type="presParOf" srcId="{3735CE01-0039-4AA4-AF51-9150C617F7F9}" destId="{42E9EBE6-E824-436B-926E-964CBCB5BBB5}" srcOrd="0" destOrd="0" presId="urn:microsoft.com/office/officeart/2005/8/layout/hList7"/>
    <dgm:cxn modelId="{5E3DAA01-3FDC-47EF-A353-95FCE153589E}" type="presParOf" srcId="{3735CE01-0039-4AA4-AF51-9150C617F7F9}" destId="{099ED404-B280-4EAE-9561-1EAED64E2BB4}" srcOrd="1" destOrd="0" presId="urn:microsoft.com/office/officeart/2005/8/layout/hList7"/>
    <dgm:cxn modelId="{E49AB73D-B745-4DC5-AB35-DA72A1D844DC}" type="presParOf" srcId="{099ED404-B280-4EAE-9561-1EAED64E2BB4}" destId="{E7739A01-7F44-4D8F-9AEF-6F5AECEEECF6}" srcOrd="0" destOrd="0" presId="urn:microsoft.com/office/officeart/2005/8/layout/hList7"/>
    <dgm:cxn modelId="{68AF46A6-386D-4C42-B8F4-78620AB8B9B2}" type="presParOf" srcId="{E7739A01-7F44-4D8F-9AEF-6F5AECEEECF6}" destId="{0763AA58-F957-4A1F-A176-D4D2A28F829E}" srcOrd="0" destOrd="0" presId="urn:microsoft.com/office/officeart/2005/8/layout/hList7"/>
    <dgm:cxn modelId="{48C3C80D-240B-4333-A6D5-99B30765D068}" type="presParOf" srcId="{E7739A01-7F44-4D8F-9AEF-6F5AECEEECF6}" destId="{6477B4DD-6D05-47A6-BEB3-3012D724B577}" srcOrd="1" destOrd="0" presId="urn:microsoft.com/office/officeart/2005/8/layout/hList7"/>
    <dgm:cxn modelId="{B1346A8F-3963-448D-AC7F-CDA3B184249D}" type="presParOf" srcId="{E7739A01-7F44-4D8F-9AEF-6F5AECEEECF6}" destId="{B14BE43A-BAD1-424B-A14A-79B39C1C2ECB}" srcOrd="2" destOrd="0" presId="urn:microsoft.com/office/officeart/2005/8/layout/hList7"/>
    <dgm:cxn modelId="{362DF0B1-423D-48C6-95B1-AE8A045B84BE}" type="presParOf" srcId="{E7739A01-7F44-4D8F-9AEF-6F5AECEEECF6}" destId="{28833F80-36A8-4417-8E9F-18B0E909007E}" srcOrd="3" destOrd="0" presId="urn:microsoft.com/office/officeart/2005/8/layout/hList7"/>
    <dgm:cxn modelId="{1777D566-1519-461D-A0CE-F0CE5C4F420E}" type="presParOf" srcId="{099ED404-B280-4EAE-9561-1EAED64E2BB4}" destId="{9902F5B8-D8D3-4F98-83F0-A54FF1C98E84}" srcOrd="1" destOrd="0" presId="urn:microsoft.com/office/officeart/2005/8/layout/hList7"/>
    <dgm:cxn modelId="{552652C1-68C6-4B0E-B000-C319B7265B79}" type="presParOf" srcId="{099ED404-B280-4EAE-9561-1EAED64E2BB4}" destId="{647456D6-B1B9-4389-A0A2-34CC252349A9}" srcOrd="2" destOrd="0" presId="urn:microsoft.com/office/officeart/2005/8/layout/hList7"/>
    <dgm:cxn modelId="{1801D114-8021-4F57-97CB-D518B36FC9BF}" type="presParOf" srcId="{647456D6-B1B9-4389-A0A2-34CC252349A9}" destId="{BBA3D15E-8364-4D91-AE80-B8FBC93183DC}" srcOrd="0" destOrd="0" presId="urn:microsoft.com/office/officeart/2005/8/layout/hList7"/>
    <dgm:cxn modelId="{4FF89646-413F-42E9-8107-C5731E05414D}" type="presParOf" srcId="{647456D6-B1B9-4389-A0A2-34CC252349A9}" destId="{2EB76584-9363-4F01-83D2-9479E17850FE}" srcOrd="1" destOrd="0" presId="urn:microsoft.com/office/officeart/2005/8/layout/hList7"/>
    <dgm:cxn modelId="{2E2F09D8-680E-460C-8D81-39A04F6FEC19}" type="presParOf" srcId="{647456D6-B1B9-4389-A0A2-34CC252349A9}" destId="{B1701E37-A230-48EE-BB48-9440C89BA5C4}" srcOrd="2" destOrd="0" presId="urn:microsoft.com/office/officeart/2005/8/layout/hList7"/>
    <dgm:cxn modelId="{77A24830-6105-4DB7-A9BC-66B6BBE49ACC}" type="presParOf" srcId="{647456D6-B1B9-4389-A0A2-34CC252349A9}" destId="{8FCA45BF-3228-4150-807F-DC8B1E1D907E}" srcOrd="3" destOrd="0" presId="urn:microsoft.com/office/officeart/2005/8/layout/hList7"/>
    <dgm:cxn modelId="{F2934F56-EB11-41D2-84DF-7DB6A92B60D1}" type="presParOf" srcId="{099ED404-B280-4EAE-9561-1EAED64E2BB4}" destId="{03928D05-D2DE-4079-8B38-D605F3BD1540}" srcOrd="3" destOrd="0" presId="urn:microsoft.com/office/officeart/2005/8/layout/hList7"/>
    <dgm:cxn modelId="{318CE032-98EC-4122-BB78-2E0F891EB5C7}" type="presParOf" srcId="{099ED404-B280-4EAE-9561-1EAED64E2BB4}" destId="{615EE5E0-55DA-455E-A4EE-2FC585693269}" srcOrd="4" destOrd="0" presId="urn:microsoft.com/office/officeart/2005/8/layout/hList7"/>
    <dgm:cxn modelId="{E3C5F3F9-66E9-4310-91A1-E6D847F80713}" type="presParOf" srcId="{615EE5E0-55DA-455E-A4EE-2FC585693269}" destId="{F202EF19-165A-4C92-AFB0-76EE9965E3C2}" srcOrd="0" destOrd="0" presId="urn:microsoft.com/office/officeart/2005/8/layout/hList7"/>
    <dgm:cxn modelId="{C167CEEE-52E9-4198-B0CE-06389D16DCE4}" type="presParOf" srcId="{615EE5E0-55DA-455E-A4EE-2FC585693269}" destId="{01F63E83-8EA1-4B9A-88DB-FF5B50DC4E1B}" srcOrd="1" destOrd="0" presId="urn:microsoft.com/office/officeart/2005/8/layout/hList7"/>
    <dgm:cxn modelId="{665A5767-D05A-4863-A7B3-DDEA8070578B}" type="presParOf" srcId="{615EE5E0-55DA-455E-A4EE-2FC585693269}" destId="{DFC0A3DA-6775-4315-9719-987FBC28F8FD}" srcOrd="2" destOrd="0" presId="urn:microsoft.com/office/officeart/2005/8/layout/hList7"/>
    <dgm:cxn modelId="{5FAA66F9-DFC9-40B4-A6DC-3F55D917B115}" type="presParOf" srcId="{615EE5E0-55DA-455E-A4EE-2FC585693269}" destId="{FA4F7C89-CF2F-41EE-9F1A-8F20F0AF6DE7}" srcOrd="3" destOrd="0" presId="urn:microsoft.com/office/officeart/2005/8/layout/hList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DF7DE0-D46B-4287-89DA-9DA1A79B120F}" type="doc">
      <dgm:prSet loTypeId="urn:microsoft.com/office/officeart/2005/8/layout/hList7" loCatId="relationship" qsTypeId="urn:microsoft.com/office/officeart/2005/8/quickstyle/simple5" qsCatId="simple" csTypeId="urn:microsoft.com/office/officeart/2005/8/colors/accent0_2" csCatId="mainScheme" phldr="1"/>
      <dgm:spPr/>
    </dgm:pt>
    <dgm:pt modelId="{084A59D7-22D4-4C53-9818-464EF24678DE}">
      <dgm:prSet phldrT="[Текст]"/>
      <dgm:spPr/>
      <dgm:t>
        <a:bodyPr/>
        <a:lstStyle/>
        <a:p>
          <a:endParaRPr lang="ru-RU" i="1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ru-RU" i="1" dirty="0" smtClean="0">
              <a:solidFill>
                <a:schemeClr val="bg2">
                  <a:lumMod val="25000"/>
                </a:schemeClr>
              </a:solidFill>
            </a:rPr>
            <a:t>Старость</a:t>
          </a:r>
          <a:r>
            <a:rPr lang="ru-RU" dirty="0" smtClean="0"/>
            <a:t> </a:t>
          </a:r>
          <a:endParaRPr lang="ru-RU" dirty="0"/>
        </a:p>
      </dgm:t>
    </dgm:pt>
    <dgm:pt modelId="{94E312FF-E222-482B-A0E7-ABE564151676}" type="parTrans" cxnId="{63AF7F5B-C4BF-4628-9FF9-A2F020A93077}">
      <dgm:prSet/>
      <dgm:spPr/>
      <dgm:t>
        <a:bodyPr/>
        <a:lstStyle/>
        <a:p>
          <a:endParaRPr lang="ru-RU"/>
        </a:p>
      </dgm:t>
    </dgm:pt>
    <dgm:pt modelId="{0348C8BE-4AD2-45C6-BFEC-6DC324468438}" type="sibTrans" cxnId="{63AF7F5B-C4BF-4628-9FF9-A2F020A93077}">
      <dgm:prSet/>
      <dgm:spPr/>
      <dgm:t>
        <a:bodyPr/>
        <a:lstStyle/>
        <a:p>
          <a:endParaRPr lang="ru-RU"/>
        </a:p>
      </dgm:t>
    </dgm:pt>
    <dgm:pt modelId="{1CDDC396-A466-481C-8FFE-95CF452DB0D8}">
      <dgm:prSet/>
      <dgm:spPr/>
      <dgm:t>
        <a:bodyPr/>
        <a:lstStyle/>
        <a:p>
          <a:endParaRPr lang="ru-RU" dirty="0"/>
        </a:p>
      </dgm:t>
    </dgm:pt>
    <dgm:pt modelId="{481984DD-1BA3-4F48-8B5C-279EBBF0A693}" type="parTrans" cxnId="{6F062385-C016-4C65-843F-E7E5DC7D7B39}">
      <dgm:prSet/>
      <dgm:spPr/>
      <dgm:t>
        <a:bodyPr/>
        <a:lstStyle/>
        <a:p>
          <a:endParaRPr lang="ru-RU"/>
        </a:p>
      </dgm:t>
    </dgm:pt>
    <dgm:pt modelId="{DDDC3DFB-CA59-4AEC-8CFB-95D3C66364F3}" type="sibTrans" cxnId="{6F062385-C016-4C65-843F-E7E5DC7D7B39}">
      <dgm:prSet/>
      <dgm:spPr/>
      <dgm:t>
        <a:bodyPr/>
        <a:lstStyle/>
        <a:p>
          <a:endParaRPr lang="ru-RU"/>
        </a:p>
      </dgm:t>
    </dgm:pt>
    <dgm:pt modelId="{45956CA1-C5B0-4E53-A80A-91564023FE0C}">
      <dgm:prSet/>
      <dgm:spPr/>
      <dgm:t>
        <a:bodyPr/>
        <a:lstStyle/>
        <a:p>
          <a:endParaRPr lang="ru-RU" i="1" dirty="0" smtClean="0">
            <a:solidFill>
              <a:schemeClr val="bg2">
                <a:lumMod val="25000"/>
              </a:schemeClr>
            </a:solidFill>
          </a:endParaRPr>
        </a:p>
        <a:p>
          <a:r>
            <a:rPr lang="ru-RU" i="1" dirty="0" smtClean="0">
              <a:solidFill>
                <a:schemeClr val="bg2">
                  <a:lumMod val="25000"/>
                </a:schemeClr>
              </a:solidFill>
            </a:rPr>
            <a:t>Детство </a:t>
          </a:r>
          <a:endParaRPr lang="ru-RU" i="1" dirty="0">
            <a:solidFill>
              <a:schemeClr val="bg2">
                <a:lumMod val="25000"/>
              </a:schemeClr>
            </a:solidFill>
          </a:endParaRPr>
        </a:p>
      </dgm:t>
    </dgm:pt>
    <dgm:pt modelId="{0D9C32CE-9DC5-4F87-AEAD-8D5C0F0B2AF2}" type="parTrans" cxnId="{A0015C87-A7EC-454C-BF84-EACF33B279A1}">
      <dgm:prSet/>
      <dgm:spPr/>
      <dgm:t>
        <a:bodyPr/>
        <a:lstStyle/>
        <a:p>
          <a:endParaRPr lang="ru-RU"/>
        </a:p>
      </dgm:t>
    </dgm:pt>
    <dgm:pt modelId="{00ABCE49-243B-4E76-A1F0-A1C9D00C2ED0}" type="sibTrans" cxnId="{A0015C87-A7EC-454C-BF84-EACF33B279A1}">
      <dgm:prSet/>
      <dgm:spPr/>
      <dgm:t>
        <a:bodyPr/>
        <a:lstStyle/>
        <a:p>
          <a:endParaRPr lang="ru-RU"/>
        </a:p>
      </dgm:t>
    </dgm:pt>
    <dgm:pt modelId="{6FC2120B-7EA6-485C-871E-99045F6CA24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 smtClean="0">
            <a:solidFill>
              <a:schemeClr val="bg2">
                <a:lumMod val="10000"/>
              </a:schemeClr>
            </a:solidFill>
          </a:endParaRPr>
        </a:p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Юность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6ACE1941-7F6C-4851-B462-1C889DAA36D4}" type="parTrans" cxnId="{B3D140F4-B41B-4369-B689-7B9FF0A7DE44}">
      <dgm:prSet/>
      <dgm:spPr/>
      <dgm:t>
        <a:bodyPr/>
        <a:lstStyle/>
        <a:p>
          <a:endParaRPr lang="ru-RU"/>
        </a:p>
      </dgm:t>
    </dgm:pt>
    <dgm:pt modelId="{B050A14F-2DE6-43B5-B91E-D1F461CB4CB2}" type="sibTrans" cxnId="{B3D140F4-B41B-4369-B689-7B9FF0A7DE44}">
      <dgm:prSet/>
      <dgm:spPr/>
      <dgm:t>
        <a:bodyPr/>
        <a:lstStyle/>
        <a:p>
          <a:endParaRPr lang="ru-RU"/>
        </a:p>
      </dgm:t>
    </dgm:pt>
    <dgm:pt modelId="{D4AD994B-4AF9-4A54-9AD3-20A0B92F59FD}" type="pres">
      <dgm:prSet presAssocID="{39DF7DE0-D46B-4287-89DA-9DA1A79B120F}" presName="Name0" presStyleCnt="0">
        <dgm:presLayoutVars>
          <dgm:dir/>
          <dgm:resizeHandles val="exact"/>
        </dgm:presLayoutVars>
      </dgm:prSet>
      <dgm:spPr/>
    </dgm:pt>
    <dgm:pt modelId="{A28E6B1C-9032-4400-8137-468B2E05006F}" type="pres">
      <dgm:prSet presAssocID="{39DF7DE0-D46B-4287-89DA-9DA1A79B120F}" presName="fgShape" presStyleLbl="fgShp" presStyleIdx="0" presStyleCnt="1" custFlipVert="1" custScaleY="6667"/>
      <dgm:spPr/>
    </dgm:pt>
    <dgm:pt modelId="{80E870BD-6546-45C8-A90E-0BDDEA7D5DFF}" type="pres">
      <dgm:prSet presAssocID="{39DF7DE0-D46B-4287-89DA-9DA1A79B120F}" presName="linComp" presStyleCnt="0"/>
      <dgm:spPr/>
    </dgm:pt>
    <dgm:pt modelId="{AFC62B40-6983-40FE-914F-33DFF3831B2B}" type="pres">
      <dgm:prSet presAssocID="{45956CA1-C5B0-4E53-A80A-91564023FE0C}" presName="compNode" presStyleCnt="0"/>
      <dgm:spPr/>
    </dgm:pt>
    <dgm:pt modelId="{2DAD379D-4140-4E95-A7BB-7BC8D6F7F47A}" type="pres">
      <dgm:prSet presAssocID="{45956CA1-C5B0-4E53-A80A-91564023FE0C}" presName="bkgdShape" presStyleLbl="node1" presStyleIdx="0" presStyleCnt="4"/>
      <dgm:spPr/>
      <dgm:t>
        <a:bodyPr/>
        <a:lstStyle/>
        <a:p>
          <a:endParaRPr lang="ru-RU"/>
        </a:p>
      </dgm:t>
    </dgm:pt>
    <dgm:pt modelId="{3FECDB3F-E566-4BAA-9B33-2AD25F233D1C}" type="pres">
      <dgm:prSet presAssocID="{45956CA1-C5B0-4E53-A80A-91564023FE0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3FD4B-E8D7-447B-AE2B-5EE719647C8D}" type="pres">
      <dgm:prSet presAssocID="{45956CA1-C5B0-4E53-A80A-91564023FE0C}" presName="invisiNode" presStyleLbl="node1" presStyleIdx="0" presStyleCnt="4"/>
      <dgm:spPr/>
    </dgm:pt>
    <dgm:pt modelId="{9B678988-088E-4FD5-A910-DB829A28DFCA}" type="pres">
      <dgm:prSet presAssocID="{45956CA1-C5B0-4E53-A80A-91564023FE0C}" presName="imagNode" presStyleLbl="fgImgPlace1" presStyleIdx="0" presStyleCnt="4" custScaleX="123747" custScaleY="126689" custLinFactNeighborX="-2942" custLinFactNeighborY="471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F15193-5D13-4B8E-9F23-4539CB0E9EB9}" type="pres">
      <dgm:prSet presAssocID="{00ABCE49-243B-4E76-A1F0-A1C9D00C2ED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A2ECDF0-52C4-4533-8BD5-92B4B72122B1}" type="pres">
      <dgm:prSet presAssocID="{6FC2120B-7EA6-485C-871E-99045F6CA242}" presName="compNode" presStyleCnt="0"/>
      <dgm:spPr/>
    </dgm:pt>
    <dgm:pt modelId="{A2AC7713-C058-477C-99D0-CC7EDB20DAF7}" type="pres">
      <dgm:prSet presAssocID="{6FC2120B-7EA6-485C-871E-99045F6CA242}" presName="bkgdShape" presStyleLbl="node1" presStyleIdx="1" presStyleCnt="4"/>
      <dgm:spPr/>
      <dgm:t>
        <a:bodyPr/>
        <a:lstStyle/>
        <a:p>
          <a:endParaRPr lang="ru-RU"/>
        </a:p>
      </dgm:t>
    </dgm:pt>
    <dgm:pt modelId="{AAFC8337-15EB-42FA-8776-065F20DC1BF3}" type="pres">
      <dgm:prSet presAssocID="{6FC2120B-7EA6-485C-871E-99045F6CA242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3D7CB-771D-4099-86CF-7B1E69270B09}" type="pres">
      <dgm:prSet presAssocID="{6FC2120B-7EA6-485C-871E-99045F6CA242}" presName="invisiNode" presStyleLbl="node1" presStyleIdx="1" presStyleCnt="4"/>
      <dgm:spPr/>
    </dgm:pt>
    <dgm:pt modelId="{8DB911E8-F9FA-4238-9EF5-23A00A306441}" type="pres">
      <dgm:prSet presAssocID="{6FC2120B-7EA6-485C-871E-99045F6CA242}" presName="imagNode" presStyleLbl="fgImgPlace1" presStyleIdx="1" presStyleCnt="4" custScaleX="119452" custScaleY="126689" custLinFactNeighborX="-2545" custLinFactNeighborY="471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65B0415-B6CE-4D18-A0EE-B28763F08279}" type="pres">
      <dgm:prSet presAssocID="{B050A14F-2DE6-43B5-B91E-D1F461CB4CB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F37DFA2-B98E-4392-B6BD-77569C00495C}" type="pres">
      <dgm:prSet presAssocID="{1CDDC396-A466-481C-8FFE-95CF452DB0D8}" presName="compNode" presStyleCnt="0"/>
      <dgm:spPr/>
    </dgm:pt>
    <dgm:pt modelId="{76BF4511-EC96-442B-9C72-BB4DAB8D0CAB}" type="pres">
      <dgm:prSet presAssocID="{1CDDC396-A466-481C-8FFE-95CF452DB0D8}" presName="bkgdShape" presStyleLbl="node1" presStyleIdx="2" presStyleCnt="4" custLinFactNeighborX="786"/>
      <dgm:spPr/>
      <dgm:t>
        <a:bodyPr/>
        <a:lstStyle/>
        <a:p>
          <a:endParaRPr lang="ru-RU"/>
        </a:p>
      </dgm:t>
    </dgm:pt>
    <dgm:pt modelId="{660157D0-BEE3-4A9E-AB89-12B332D7DEC1}" type="pres">
      <dgm:prSet presAssocID="{1CDDC396-A466-481C-8FFE-95CF452DB0D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236FD-A960-4D65-A73D-4655B97BE6AE}" type="pres">
      <dgm:prSet presAssocID="{1CDDC396-A466-481C-8FFE-95CF452DB0D8}" presName="invisiNode" presStyleLbl="node1" presStyleIdx="2" presStyleCnt="4"/>
      <dgm:spPr/>
    </dgm:pt>
    <dgm:pt modelId="{860997FB-87A1-4601-9F22-4CDFDF9422F2}" type="pres">
      <dgm:prSet presAssocID="{1CDDC396-A466-481C-8FFE-95CF452DB0D8}" presName="imagNode" presStyleLbl="fgImgPlace1" presStyleIdx="2" presStyleCnt="4" custScaleX="124542" custScaleY="126689" custLinFactNeighborX="2545" custLinFactNeighborY="4711"/>
      <dgm:spPr>
        <a:blipFill rotWithShape="0">
          <a:blip xmlns:r="http://schemas.openxmlformats.org/officeDocument/2006/relationships" r:embed="rId3"/>
          <a:stretch>
            <a:fillRect/>
          </a:stretch>
        </a:blip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</dgm:pt>
    <dgm:pt modelId="{7CE64205-E428-4924-8E54-16E28D21D6FA}" type="pres">
      <dgm:prSet presAssocID="{DDDC3DFB-CA59-4AEC-8CFB-95D3C66364F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773D935-06F4-4999-A474-CD76822D66E1}" type="pres">
      <dgm:prSet presAssocID="{084A59D7-22D4-4C53-9818-464EF24678DE}" presName="compNode" presStyleCnt="0"/>
      <dgm:spPr/>
    </dgm:pt>
    <dgm:pt modelId="{4D4830B7-AE1C-4061-BF44-7C94FAF966B3}" type="pres">
      <dgm:prSet presAssocID="{084A59D7-22D4-4C53-9818-464EF24678DE}" presName="bkgdShape" presStyleLbl="node1" presStyleIdx="3" presStyleCnt="4" custLinFactNeighborX="268" custLinFactNeighborY="-6"/>
      <dgm:spPr/>
      <dgm:t>
        <a:bodyPr/>
        <a:lstStyle/>
        <a:p>
          <a:endParaRPr lang="ru-RU"/>
        </a:p>
      </dgm:t>
    </dgm:pt>
    <dgm:pt modelId="{B0815885-9B21-449C-B072-68D33B3960E7}" type="pres">
      <dgm:prSet presAssocID="{084A59D7-22D4-4C53-9818-464EF24678D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B07DE-B48E-4D35-8F99-F212F817336C}" type="pres">
      <dgm:prSet presAssocID="{084A59D7-22D4-4C53-9818-464EF24678DE}" presName="invisiNode" presStyleLbl="node1" presStyleIdx="3" presStyleCnt="4"/>
      <dgm:spPr/>
    </dgm:pt>
    <dgm:pt modelId="{31958455-419C-4C5E-809F-3EF07C13F3EF}" type="pres">
      <dgm:prSet presAssocID="{084A59D7-22D4-4C53-9818-464EF24678DE}" presName="imagNode" presStyleLbl="fgImgPlace1" presStyleIdx="3" presStyleCnt="4" custScaleX="120247" custScaleY="117343" custLinFactNeighborX="-1750" custLinFactNeighborY="4730"/>
      <dgm:spPr>
        <a:blipFill rotWithShape="0">
          <a:blip xmlns:r="http://schemas.openxmlformats.org/officeDocument/2006/relationships" r:embed="rId4"/>
          <a:stretch>
            <a:fillRect/>
          </a:stretch>
        </a:blip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</dgm:pt>
  </dgm:ptLst>
  <dgm:cxnLst>
    <dgm:cxn modelId="{4CB0BA1E-9E2D-44EF-876C-AA317E72497E}" type="presOf" srcId="{45956CA1-C5B0-4E53-A80A-91564023FE0C}" destId="{3FECDB3F-E566-4BAA-9B33-2AD25F233D1C}" srcOrd="1" destOrd="0" presId="urn:microsoft.com/office/officeart/2005/8/layout/hList7"/>
    <dgm:cxn modelId="{B3D140F4-B41B-4369-B689-7B9FF0A7DE44}" srcId="{39DF7DE0-D46B-4287-89DA-9DA1A79B120F}" destId="{6FC2120B-7EA6-485C-871E-99045F6CA242}" srcOrd="1" destOrd="0" parTransId="{6ACE1941-7F6C-4851-B462-1C889DAA36D4}" sibTransId="{B050A14F-2DE6-43B5-B91E-D1F461CB4CB2}"/>
    <dgm:cxn modelId="{B3E3EC30-FB37-45F2-96CA-24E70306E09B}" type="presOf" srcId="{00ABCE49-243B-4E76-A1F0-A1C9D00C2ED0}" destId="{C7F15193-5D13-4B8E-9F23-4539CB0E9EB9}" srcOrd="0" destOrd="0" presId="urn:microsoft.com/office/officeart/2005/8/layout/hList7"/>
    <dgm:cxn modelId="{8824E000-E74C-4214-8E43-46F7D79657E8}" type="presOf" srcId="{084A59D7-22D4-4C53-9818-464EF24678DE}" destId="{B0815885-9B21-449C-B072-68D33B3960E7}" srcOrd="1" destOrd="0" presId="urn:microsoft.com/office/officeart/2005/8/layout/hList7"/>
    <dgm:cxn modelId="{A0015C87-A7EC-454C-BF84-EACF33B279A1}" srcId="{39DF7DE0-D46B-4287-89DA-9DA1A79B120F}" destId="{45956CA1-C5B0-4E53-A80A-91564023FE0C}" srcOrd="0" destOrd="0" parTransId="{0D9C32CE-9DC5-4F87-AEAD-8D5C0F0B2AF2}" sibTransId="{00ABCE49-243B-4E76-A1F0-A1C9D00C2ED0}"/>
    <dgm:cxn modelId="{33B3DB70-1E39-416A-BAE9-38B56D73C893}" type="presOf" srcId="{DDDC3DFB-CA59-4AEC-8CFB-95D3C66364F3}" destId="{7CE64205-E428-4924-8E54-16E28D21D6FA}" srcOrd="0" destOrd="0" presId="urn:microsoft.com/office/officeart/2005/8/layout/hList7"/>
    <dgm:cxn modelId="{4F2DA5C5-D092-4B89-A9AA-F3A8D2F5FE75}" type="presOf" srcId="{45956CA1-C5B0-4E53-A80A-91564023FE0C}" destId="{2DAD379D-4140-4E95-A7BB-7BC8D6F7F47A}" srcOrd="0" destOrd="0" presId="urn:microsoft.com/office/officeart/2005/8/layout/hList7"/>
    <dgm:cxn modelId="{63AF7F5B-C4BF-4628-9FF9-A2F020A93077}" srcId="{39DF7DE0-D46B-4287-89DA-9DA1A79B120F}" destId="{084A59D7-22D4-4C53-9818-464EF24678DE}" srcOrd="3" destOrd="0" parTransId="{94E312FF-E222-482B-A0E7-ABE564151676}" sibTransId="{0348C8BE-4AD2-45C6-BFEC-6DC324468438}"/>
    <dgm:cxn modelId="{4432DD88-CB10-413E-9D9D-9452C42F4371}" type="presOf" srcId="{39DF7DE0-D46B-4287-89DA-9DA1A79B120F}" destId="{D4AD994B-4AF9-4A54-9AD3-20A0B92F59FD}" srcOrd="0" destOrd="0" presId="urn:microsoft.com/office/officeart/2005/8/layout/hList7"/>
    <dgm:cxn modelId="{6F062385-C016-4C65-843F-E7E5DC7D7B39}" srcId="{39DF7DE0-D46B-4287-89DA-9DA1A79B120F}" destId="{1CDDC396-A466-481C-8FFE-95CF452DB0D8}" srcOrd="2" destOrd="0" parTransId="{481984DD-1BA3-4F48-8B5C-279EBBF0A693}" sibTransId="{DDDC3DFB-CA59-4AEC-8CFB-95D3C66364F3}"/>
    <dgm:cxn modelId="{9240AE33-6FBF-46B1-AFA8-078D5797A7BD}" type="presOf" srcId="{B050A14F-2DE6-43B5-B91E-D1F461CB4CB2}" destId="{065B0415-B6CE-4D18-A0EE-B28763F08279}" srcOrd="0" destOrd="0" presId="urn:microsoft.com/office/officeart/2005/8/layout/hList7"/>
    <dgm:cxn modelId="{C5B29E5B-C7E5-4E5F-8ACE-CAF299A734D0}" type="presOf" srcId="{6FC2120B-7EA6-485C-871E-99045F6CA242}" destId="{A2AC7713-C058-477C-99D0-CC7EDB20DAF7}" srcOrd="0" destOrd="0" presId="urn:microsoft.com/office/officeart/2005/8/layout/hList7"/>
    <dgm:cxn modelId="{53167748-4FC3-4EB1-9C42-BA90365CFFB9}" type="presOf" srcId="{1CDDC396-A466-481C-8FFE-95CF452DB0D8}" destId="{660157D0-BEE3-4A9E-AB89-12B332D7DEC1}" srcOrd="1" destOrd="0" presId="urn:microsoft.com/office/officeart/2005/8/layout/hList7"/>
    <dgm:cxn modelId="{AEA4D249-239E-41D6-8773-ED28EB5EC689}" type="presOf" srcId="{084A59D7-22D4-4C53-9818-464EF24678DE}" destId="{4D4830B7-AE1C-4061-BF44-7C94FAF966B3}" srcOrd="0" destOrd="0" presId="urn:microsoft.com/office/officeart/2005/8/layout/hList7"/>
    <dgm:cxn modelId="{EE9A5F5D-690D-45E8-8CAA-0043CB0D5B95}" type="presOf" srcId="{1CDDC396-A466-481C-8FFE-95CF452DB0D8}" destId="{76BF4511-EC96-442B-9C72-BB4DAB8D0CAB}" srcOrd="0" destOrd="0" presId="urn:microsoft.com/office/officeart/2005/8/layout/hList7"/>
    <dgm:cxn modelId="{BFCC779D-65B4-4FA9-9B22-B52D3998B4DC}" type="presOf" srcId="{6FC2120B-7EA6-485C-871E-99045F6CA242}" destId="{AAFC8337-15EB-42FA-8776-065F20DC1BF3}" srcOrd="1" destOrd="0" presId="urn:microsoft.com/office/officeart/2005/8/layout/hList7"/>
    <dgm:cxn modelId="{B0F97FA9-DA67-42F7-ABB0-00F13EA9D77A}" type="presParOf" srcId="{D4AD994B-4AF9-4A54-9AD3-20A0B92F59FD}" destId="{A28E6B1C-9032-4400-8137-468B2E05006F}" srcOrd="0" destOrd="0" presId="urn:microsoft.com/office/officeart/2005/8/layout/hList7"/>
    <dgm:cxn modelId="{43D253C1-6BD6-4595-94C5-4E045ABD20DD}" type="presParOf" srcId="{D4AD994B-4AF9-4A54-9AD3-20A0B92F59FD}" destId="{80E870BD-6546-45C8-A90E-0BDDEA7D5DFF}" srcOrd="1" destOrd="0" presId="urn:microsoft.com/office/officeart/2005/8/layout/hList7"/>
    <dgm:cxn modelId="{7AED20F8-B0B0-4ED3-9211-B73054238E70}" type="presParOf" srcId="{80E870BD-6546-45C8-A90E-0BDDEA7D5DFF}" destId="{AFC62B40-6983-40FE-914F-33DFF3831B2B}" srcOrd="0" destOrd="0" presId="urn:microsoft.com/office/officeart/2005/8/layout/hList7"/>
    <dgm:cxn modelId="{1E323713-6F33-489A-B177-314051EB9A98}" type="presParOf" srcId="{AFC62B40-6983-40FE-914F-33DFF3831B2B}" destId="{2DAD379D-4140-4E95-A7BB-7BC8D6F7F47A}" srcOrd="0" destOrd="0" presId="urn:microsoft.com/office/officeart/2005/8/layout/hList7"/>
    <dgm:cxn modelId="{5922C9BF-B009-43CC-BC62-3B00B13AB9FE}" type="presParOf" srcId="{AFC62B40-6983-40FE-914F-33DFF3831B2B}" destId="{3FECDB3F-E566-4BAA-9B33-2AD25F233D1C}" srcOrd="1" destOrd="0" presId="urn:microsoft.com/office/officeart/2005/8/layout/hList7"/>
    <dgm:cxn modelId="{A1A7F2FF-8CF7-401C-8154-7B8CABD1D477}" type="presParOf" srcId="{AFC62B40-6983-40FE-914F-33DFF3831B2B}" destId="{CC53FD4B-E8D7-447B-AE2B-5EE719647C8D}" srcOrd="2" destOrd="0" presId="urn:microsoft.com/office/officeart/2005/8/layout/hList7"/>
    <dgm:cxn modelId="{9F951302-6E45-453A-8CFE-026B6ACEE193}" type="presParOf" srcId="{AFC62B40-6983-40FE-914F-33DFF3831B2B}" destId="{9B678988-088E-4FD5-A910-DB829A28DFCA}" srcOrd="3" destOrd="0" presId="urn:microsoft.com/office/officeart/2005/8/layout/hList7"/>
    <dgm:cxn modelId="{2A9256FC-B9AE-4F50-91D3-69F722D0812D}" type="presParOf" srcId="{80E870BD-6546-45C8-A90E-0BDDEA7D5DFF}" destId="{C7F15193-5D13-4B8E-9F23-4539CB0E9EB9}" srcOrd="1" destOrd="0" presId="urn:microsoft.com/office/officeart/2005/8/layout/hList7"/>
    <dgm:cxn modelId="{202A46DF-82DD-4B07-9D46-AB1F1B7E6F3F}" type="presParOf" srcId="{80E870BD-6546-45C8-A90E-0BDDEA7D5DFF}" destId="{4A2ECDF0-52C4-4533-8BD5-92B4B72122B1}" srcOrd="2" destOrd="0" presId="urn:microsoft.com/office/officeart/2005/8/layout/hList7"/>
    <dgm:cxn modelId="{AA570AD7-B730-4676-9D7B-C9EA650E5E06}" type="presParOf" srcId="{4A2ECDF0-52C4-4533-8BD5-92B4B72122B1}" destId="{A2AC7713-C058-477C-99D0-CC7EDB20DAF7}" srcOrd="0" destOrd="0" presId="urn:microsoft.com/office/officeart/2005/8/layout/hList7"/>
    <dgm:cxn modelId="{CB6EAE26-B1DA-4EB3-B61F-8859344C8642}" type="presParOf" srcId="{4A2ECDF0-52C4-4533-8BD5-92B4B72122B1}" destId="{AAFC8337-15EB-42FA-8776-065F20DC1BF3}" srcOrd="1" destOrd="0" presId="urn:microsoft.com/office/officeart/2005/8/layout/hList7"/>
    <dgm:cxn modelId="{5F7611C1-5EF8-46A2-B5DB-ED740F776936}" type="presParOf" srcId="{4A2ECDF0-52C4-4533-8BD5-92B4B72122B1}" destId="{8593D7CB-771D-4099-86CF-7B1E69270B09}" srcOrd="2" destOrd="0" presId="urn:microsoft.com/office/officeart/2005/8/layout/hList7"/>
    <dgm:cxn modelId="{364CB378-6990-469D-BD7C-5B15B66FE2AC}" type="presParOf" srcId="{4A2ECDF0-52C4-4533-8BD5-92B4B72122B1}" destId="{8DB911E8-F9FA-4238-9EF5-23A00A306441}" srcOrd="3" destOrd="0" presId="urn:microsoft.com/office/officeart/2005/8/layout/hList7"/>
    <dgm:cxn modelId="{9154F41E-03C2-4B0A-9F11-165C2269FDF0}" type="presParOf" srcId="{80E870BD-6546-45C8-A90E-0BDDEA7D5DFF}" destId="{065B0415-B6CE-4D18-A0EE-B28763F08279}" srcOrd="3" destOrd="0" presId="urn:microsoft.com/office/officeart/2005/8/layout/hList7"/>
    <dgm:cxn modelId="{0BE69341-4135-4D44-8460-0AD6794B153A}" type="presParOf" srcId="{80E870BD-6546-45C8-A90E-0BDDEA7D5DFF}" destId="{AF37DFA2-B98E-4392-B6BD-77569C00495C}" srcOrd="4" destOrd="0" presId="urn:microsoft.com/office/officeart/2005/8/layout/hList7"/>
    <dgm:cxn modelId="{C44A5BF5-7700-4F18-B25B-61A4FBCAF4A3}" type="presParOf" srcId="{AF37DFA2-B98E-4392-B6BD-77569C00495C}" destId="{76BF4511-EC96-442B-9C72-BB4DAB8D0CAB}" srcOrd="0" destOrd="0" presId="urn:microsoft.com/office/officeart/2005/8/layout/hList7"/>
    <dgm:cxn modelId="{89352A31-A932-4C48-ABE0-9F3D236933A2}" type="presParOf" srcId="{AF37DFA2-B98E-4392-B6BD-77569C00495C}" destId="{660157D0-BEE3-4A9E-AB89-12B332D7DEC1}" srcOrd="1" destOrd="0" presId="urn:microsoft.com/office/officeart/2005/8/layout/hList7"/>
    <dgm:cxn modelId="{96D54697-35AC-415D-907E-17A2623FF7BA}" type="presParOf" srcId="{AF37DFA2-B98E-4392-B6BD-77569C00495C}" destId="{A25236FD-A960-4D65-A73D-4655B97BE6AE}" srcOrd="2" destOrd="0" presId="urn:microsoft.com/office/officeart/2005/8/layout/hList7"/>
    <dgm:cxn modelId="{24B1F707-CD46-4804-8319-BA45756F2561}" type="presParOf" srcId="{AF37DFA2-B98E-4392-B6BD-77569C00495C}" destId="{860997FB-87A1-4601-9F22-4CDFDF9422F2}" srcOrd="3" destOrd="0" presId="urn:microsoft.com/office/officeart/2005/8/layout/hList7"/>
    <dgm:cxn modelId="{B42F30AF-D842-496E-B8AA-5DA311D3AC98}" type="presParOf" srcId="{80E870BD-6546-45C8-A90E-0BDDEA7D5DFF}" destId="{7CE64205-E428-4924-8E54-16E28D21D6FA}" srcOrd="5" destOrd="0" presId="urn:microsoft.com/office/officeart/2005/8/layout/hList7"/>
    <dgm:cxn modelId="{0AA24B37-0F2D-4E42-8B70-297DAB1FEB99}" type="presParOf" srcId="{80E870BD-6546-45C8-A90E-0BDDEA7D5DFF}" destId="{9773D935-06F4-4999-A474-CD76822D66E1}" srcOrd="6" destOrd="0" presId="urn:microsoft.com/office/officeart/2005/8/layout/hList7"/>
    <dgm:cxn modelId="{A1C45846-592B-4D83-8E8C-3C47E0952190}" type="presParOf" srcId="{9773D935-06F4-4999-A474-CD76822D66E1}" destId="{4D4830B7-AE1C-4061-BF44-7C94FAF966B3}" srcOrd="0" destOrd="0" presId="urn:microsoft.com/office/officeart/2005/8/layout/hList7"/>
    <dgm:cxn modelId="{39CD0F26-2F2A-4C9A-B230-D1E711CC4501}" type="presParOf" srcId="{9773D935-06F4-4999-A474-CD76822D66E1}" destId="{B0815885-9B21-449C-B072-68D33B3960E7}" srcOrd="1" destOrd="0" presId="urn:microsoft.com/office/officeart/2005/8/layout/hList7"/>
    <dgm:cxn modelId="{AEEF4BB0-376D-4FC9-B0DF-600D6798DC00}" type="presParOf" srcId="{9773D935-06F4-4999-A474-CD76822D66E1}" destId="{A80B07DE-B48E-4D35-8F99-F212F817336C}" srcOrd="2" destOrd="0" presId="urn:microsoft.com/office/officeart/2005/8/layout/hList7"/>
    <dgm:cxn modelId="{B507EE4A-9D16-4FA3-9998-9838FD912B65}" type="presParOf" srcId="{9773D935-06F4-4999-A474-CD76822D66E1}" destId="{31958455-419C-4C5E-809F-3EF07C13F3EF}" srcOrd="3" destOrd="0" presId="urn:microsoft.com/office/officeart/2005/8/layout/hList7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5FFD4D-3BEA-4F86-8CC3-5952A1D6DACD}" type="doc">
      <dgm:prSet loTypeId="urn:microsoft.com/office/officeart/2005/8/layout/hList7" loCatId="list" qsTypeId="urn:microsoft.com/office/officeart/2005/8/quickstyle/simple5" qsCatId="simple" csTypeId="urn:microsoft.com/office/officeart/2005/8/colors/accent0_2" csCatId="mainScheme" phldr="1"/>
      <dgm:spPr/>
    </dgm:pt>
    <dgm:pt modelId="{DCE93273-F981-4A0A-A7B3-6441E4F364E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Детство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9378FF79-B922-4B20-8E63-40268F29764C}" type="parTrans" cxnId="{7BE6B828-B49D-4387-BFC1-CDC1EA480903}">
      <dgm:prSet/>
      <dgm:spPr/>
      <dgm:t>
        <a:bodyPr/>
        <a:lstStyle/>
        <a:p>
          <a:endParaRPr lang="ru-RU"/>
        </a:p>
      </dgm:t>
    </dgm:pt>
    <dgm:pt modelId="{B7323FF1-96A4-4945-A60D-9F60A572C938}" type="sibTrans" cxnId="{7BE6B828-B49D-4387-BFC1-CDC1EA480903}">
      <dgm:prSet/>
      <dgm:spPr/>
      <dgm:t>
        <a:bodyPr/>
        <a:lstStyle/>
        <a:p>
          <a:endParaRPr lang="ru-RU"/>
        </a:p>
      </dgm:t>
    </dgm:pt>
    <dgm:pt modelId="{46ECC6EE-294E-41CE-B729-D36AC02CDD1B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0" i="0" dirty="0" smtClean="0">
            <a:solidFill>
              <a:schemeClr val="bg2">
                <a:lumMod val="2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0" i="0" dirty="0" smtClean="0">
            <a:solidFill>
              <a:schemeClr val="bg2">
                <a:lumMod val="2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dirty="0" smtClean="0">
              <a:solidFill>
                <a:schemeClr val="bg2">
                  <a:lumMod val="25000"/>
                </a:schemeClr>
              </a:solidFill>
            </a:rPr>
            <a:t>Тинэйджер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0" i="0" dirty="0" smtClean="0">
            <a:solidFill>
              <a:schemeClr val="bg2">
                <a:lumMod val="25000"/>
              </a:schemeClr>
            </a:solidFill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Подростковый возраст  </a:t>
          </a:r>
        </a:p>
      </dgm:t>
    </dgm:pt>
    <dgm:pt modelId="{01C0FA87-5139-4D7B-B622-158E43371487}" type="parTrans" cxnId="{AFDB7935-0DBA-49AF-A934-192C44F3FABC}">
      <dgm:prSet/>
      <dgm:spPr/>
      <dgm:t>
        <a:bodyPr/>
        <a:lstStyle/>
        <a:p>
          <a:endParaRPr lang="ru-RU"/>
        </a:p>
      </dgm:t>
    </dgm:pt>
    <dgm:pt modelId="{7188796B-673D-408E-9517-7A5CBC34C01E}" type="sibTrans" cxnId="{AFDB7935-0DBA-49AF-A934-192C44F3FABC}">
      <dgm:prSet/>
      <dgm:spPr/>
      <dgm:t>
        <a:bodyPr/>
        <a:lstStyle/>
        <a:p>
          <a:endParaRPr lang="ru-RU"/>
        </a:p>
      </dgm:t>
    </dgm:pt>
    <dgm:pt modelId="{E476B599-5F64-4B32-A848-A49FC64FB8CB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Старость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BFF15ABB-9BE2-40D5-B385-E8CE53ADF277}" type="parTrans" cxnId="{84CE5BF0-4D90-4C14-9E01-E77EB124895C}">
      <dgm:prSet/>
      <dgm:spPr/>
      <dgm:t>
        <a:bodyPr/>
        <a:lstStyle/>
        <a:p>
          <a:endParaRPr lang="ru-RU"/>
        </a:p>
      </dgm:t>
    </dgm:pt>
    <dgm:pt modelId="{7DCF9E1F-E8FB-4CDD-97F1-F1AA362A2559}" type="sibTrans" cxnId="{84CE5BF0-4D90-4C14-9E01-E77EB124895C}">
      <dgm:prSet/>
      <dgm:spPr/>
      <dgm:t>
        <a:bodyPr/>
        <a:lstStyle/>
        <a:p>
          <a:endParaRPr lang="ru-RU"/>
        </a:p>
      </dgm:t>
    </dgm:pt>
    <dgm:pt modelId="{5660BE2E-6159-422B-BEF1-3135647A4461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Зрелость</a:t>
          </a:r>
          <a:r>
            <a:rPr lang="ru-RU" dirty="0" smtClean="0"/>
            <a:t> </a:t>
          </a:r>
          <a:endParaRPr lang="ru-RU" dirty="0"/>
        </a:p>
      </dgm:t>
    </dgm:pt>
    <dgm:pt modelId="{369602C1-1532-4D56-8D16-5293C438A130}" type="parTrans" cxnId="{AF921659-2A81-4901-A128-4E813EA6A381}">
      <dgm:prSet/>
      <dgm:spPr/>
      <dgm:t>
        <a:bodyPr/>
        <a:lstStyle/>
        <a:p>
          <a:endParaRPr lang="ru-RU"/>
        </a:p>
      </dgm:t>
    </dgm:pt>
    <dgm:pt modelId="{73537EE8-173E-4565-A159-E4C561EE4A31}" type="sibTrans" cxnId="{AF921659-2A81-4901-A128-4E813EA6A381}">
      <dgm:prSet/>
      <dgm:spPr/>
      <dgm:t>
        <a:bodyPr/>
        <a:lstStyle/>
        <a:p>
          <a:endParaRPr lang="ru-RU"/>
        </a:p>
      </dgm:t>
    </dgm:pt>
    <dgm:pt modelId="{C743157D-32CF-4053-AF74-03B7C1A4359D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Юность</a:t>
          </a:r>
          <a:r>
            <a:rPr lang="ru-RU" dirty="0" smtClean="0"/>
            <a:t> </a:t>
          </a:r>
          <a:endParaRPr lang="ru-RU" dirty="0"/>
        </a:p>
      </dgm:t>
    </dgm:pt>
    <dgm:pt modelId="{418B1903-9F07-4DC8-B0A1-F0BB7ACD174C}" type="parTrans" cxnId="{EB9737C8-C244-4745-9FBF-8976E5CD4D81}">
      <dgm:prSet/>
      <dgm:spPr/>
      <dgm:t>
        <a:bodyPr/>
        <a:lstStyle/>
        <a:p>
          <a:endParaRPr lang="ru-RU"/>
        </a:p>
      </dgm:t>
    </dgm:pt>
    <dgm:pt modelId="{B5CDB3CE-EA3D-4106-AD48-7B0DA7310B2B}" type="sibTrans" cxnId="{EB9737C8-C244-4745-9FBF-8976E5CD4D81}">
      <dgm:prSet/>
      <dgm:spPr/>
      <dgm:t>
        <a:bodyPr/>
        <a:lstStyle/>
        <a:p>
          <a:endParaRPr lang="ru-RU"/>
        </a:p>
      </dgm:t>
    </dgm:pt>
    <dgm:pt modelId="{D16D5343-B3F2-4536-8CCE-354E505FFDF4}" type="pres">
      <dgm:prSet presAssocID="{FA5FFD4D-3BEA-4F86-8CC3-5952A1D6DACD}" presName="Name0" presStyleCnt="0">
        <dgm:presLayoutVars>
          <dgm:dir/>
          <dgm:resizeHandles val="exact"/>
        </dgm:presLayoutVars>
      </dgm:prSet>
      <dgm:spPr/>
    </dgm:pt>
    <dgm:pt modelId="{23D815B7-BC4C-40C6-BF58-C37013BD62C7}" type="pres">
      <dgm:prSet presAssocID="{FA5FFD4D-3BEA-4F86-8CC3-5952A1D6DACD}" presName="fgShape" presStyleLbl="fgShp" presStyleIdx="0" presStyleCnt="1" custScaleY="13590" custLinFactNeighborX="-102" custLinFactNeighborY="10115"/>
      <dgm:spPr/>
    </dgm:pt>
    <dgm:pt modelId="{FC6B230F-A32B-43EC-8C7E-CA9E0DF0127C}" type="pres">
      <dgm:prSet presAssocID="{FA5FFD4D-3BEA-4F86-8CC3-5952A1D6DACD}" presName="linComp" presStyleCnt="0"/>
      <dgm:spPr/>
    </dgm:pt>
    <dgm:pt modelId="{B0372F74-3F35-4B0F-912C-4F47D5E7355F}" type="pres">
      <dgm:prSet presAssocID="{DCE93273-F981-4A0A-A7B3-6441E4F364EB}" presName="compNode" presStyleCnt="0"/>
      <dgm:spPr/>
    </dgm:pt>
    <dgm:pt modelId="{5FA39B2E-5A4F-4536-B5C2-01D45E9C898D}" type="pres">
      <dgm:prSet presAssocID="{DCE93273-F981-4A0A-A7B3-6441E4F364EB}" presName="bkgdShape" presStyleLbl="node1" presStyleIdx="0" presStyleCnt="5"/>
      <dgm:spPr/>
      <dgm:t>
        <a:bodyPr/>
        <a:lstStyle/>
        <a:p>
          <a:endParaRPr lang="ru-RU"/>
        </a:p>
      </dgm:t>
    </dgm:pt>
    <dgm:pt modelId="{0764D3C3-A378-4829-ADCA-0C3FE0538247}" type="pres">
      <dgm:prSet presAssocID="{DCE93273-F981-4A0A-A7B3-6441E4F364EB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0BCC7-4BAF-4B0B-8743-5D53BB59ACB2}" type="pres">
      <dgm:prSet presAssocID="{DCE93273-F981-4A0A-A7B3-6441E4F364EB}" presName="invisiNode" presStyleLbl="node1" presStyleIdx="0" presStyleCnt="5"/>
      <dgm:spPr/>
    </dgm:pt>
    <dgm:pt modelId="{44A4DF18-A256-477F-BCBF-26EB4C3B3722}" type="pres">
      <dgm:prSet presAssocID="{DCE93273-F981-4A0A-A7B3-6441E4F364EB}" presName="imagNode" presStyleLbl="fgImgPlace1" presStyleIdx="0" presStyleCnt="5" custScaleX="91822" custScaleY="109319" custLinFactNeighborX="-1929" custLinFactNeighborY="33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CF9D27-2EFF-4E27-B866-C4C7A51D1EB7}" type="pres">
      <dgm:prSet presAssocID="{B7323FF1-96A4-4945-A60D-9F60A572C93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2CDAAF7-8416-4382-A42B-4A3A146293C7}" type="pres">
      <dgm:prSet presAssocID="{46ECC6EE-294E-41CE-B729-D36AC02CDD1B}" presName="compNode" presStyleCnt="0"/>
      <dgm:spPr/>
    </dgm:pt>
    <dgm:pt modelId="{E3A45CF1-DC49-4881-AFE7-9947EA36E7F9}" type="pres">
      <dgm:prSet presAssocID="{46ECC6EE-294E-41CE-B729-D36AC02CDD1B}" presName="bkgdShape" presStyleLbl="node1" presStyleIdx="1" presStyleCnt="5" custScaleX="122508" custLinFactNeighborX="1224" custLinFactNeighborY="-1517"/>
      <dgm:spPr/>
      <dgm:t>
        <a:bodyPr/>
        <a:lstStyle/>
        <a:p>
          <a:endParaRPr lang="ru-RU"/>
        </a:p>
      </dgm:t>
    </dgm:pt>
    <dgm:pt modelId="{42858C9C-E4E9-4203-8B3E-6AB9153B0EAA}" type="pres">
      <dgm:prSet presAssocID="{46ECC6EE-294E-41CE-B729-D36AC02CDD1B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7AEB3-95B7-4F85-8C34-BB940A9EA23B}" type="pres">
      <dgm:prSet presAssocID="{46ECC6EE-294E-41CE-B729-D36AC02CDD1B}" presName="invisiNode" presStyleLbl="node1" presStyleIdx="1" presStyleCnt="5"/>
      <dgm:spPr/>
    </dgm:pt>
    <dgm:pt modelId="{024EE337-D424-420C-AD91-46B09F17F5E0}" type="pres">
      <dgm:prSet presAssocID="{46ECC6EE-294E-41CE-B729-D36AC02CDD1B}" presName="imagNode" presStyleLbl="fgImgPlace1" presStyleIdx="1" presStyleCnt="5" custScaleX="104439" custScaleY="119110" custLinFactNeighborX="885" custLinFactNeighborY="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085A74-9503-4F9D-A28E-B06AE0710418}" type="pres">
      <dgm:prSet presAssocID="{7188796B-673D-408E-9517-7A5CBC34C01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5BF8758-3BE4-40DC-84AB-CEF2F11FF261}" type="pres">
      <dgm:prSet presAssocID="{C743157D-32CF-4053-AF74-03B7C1A4359D}" presName="compNode" presStyleCnt="0"/>
      <dgm:spPr/>
    </dgm:pt>
    <dgm:pt modelId="{6C9F8462-4494-4B47-BF17-F145179D5C7B}" type="pres">
      <dgm:prSet presAssocID="{C743157D-32CF-4053-AF74-03B7C1A4359D}" presName="bkgdShape" presStyleLbl="node1" presStyleIdx="2" presStyleCnt="5" custLinFactNeighborX="2000"/>
      <dgm:spPr/>
      <dgm:t>
        <a:bodyPr/>
        <a:lstStyle/>
        <a:p>
          <a:endParaRPr lang="ru-RU"/>
        </a:p>
      </dgm:t>
    </dgm:pt>
    <dgm:pt modelId="{B2DD7F0A-979F-4C44-9284-E4F92267A1E6}" type="pres">
      <dgm:prSet presAssocID="{C743157D-32CF-4053-AF74-03B7C1A4359D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AD45-4768-483F-BA00-3EE8F8B64BB7}" type="pres">
      <dgm:prSet presAssocID="{C743157D-32CF-4053-AF74-03B7C1A4359D}" presName="invisiNode" presStyleLbl="node1" presStyleIdx="2" presStyleCnt="5"/>
      <dgm:spPr/>
    </dgm:pt>
    <dgm:pt modelId="{9952DE4F-30FE-430A-A671-F614AAA318EF}" type="pres">
      <dgm:prSet presAssocID="{C743157D-32CF-4053-AF74-03B7C1A4359D}" presName="imagNode" presStyleLbl="fgImgPlace1" presStyleIdx="2" presStyleCnt="5" custScaleX="100236" custScaleY="119110" custLinFactNeighborX="4556" custLinFactNeighborY="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34F6D83-8D4E-4E14-8A0F-3A63A7EC703A}" type="pres">
      <dgm:prSet presAssocID="{B5CDB3CE-EA3D-4106-AD48-7B0DA7310B2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C5C2B4F-6492-4284-92A8-78537AC32BCD}" type="pres">
      <dgm:prSet presAssocID="{5660BE2E-6159-422B-BEF1-3135647A4461}" presName="compNode" presStyleCnt="0"/>
      <dgm:spPr/>
    </dgm:pt>
    <dgm:pt modelId="{91329DD4-B1BB-41E5-B1E7-FF3B1B098662}" type="pres">
      <dgm:prSet presAssocID="{5660BE2E-6159-422B-BEF1-3135647A4461}" presName="bkgdShape" presStyleLbl="node1" presStyleIdx="3" presStyleCnt="5"/>
      <dgm:spPr/>
      <dgm:t>
        <a:bodyPr/>
        <a:lstStyle/>
        <a:p>
          <a:endParaRPr lang="ru-RU"/>
        </a:p>
      </dgm:t>
    </dgm:pt>
    <dgm:pt modelId="{4CEA67F6-D65B-4854-961B-9BFB38FA1FC4}" type="pres">
      <dgm:prSet presAssocID="{5660BE2E-6159-422B-BEF1-3135647A4461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1F852-CB9A-452B-BFAA-F0ABADE72788}" type="pres">
      <dgm:prSet presAssocID="{5660BE2E-6159-422B-BEF1-3135647A4461}" presName="invisiNode" presStyleLbl="node1" presStyleIdx="3" presStyleCnt="5"/>
      <dgm:spPr/>
    </dgm:pt>
    <dgm:pt modelId="{8D8AD3E7-92BD-4221-BAA9-C812AD618FEC}" type="pres">
      <dgm:prSet presAssocID="{5660BE2E-6159-422B-BEF1-3135647A4461}" presName="imagNode" presStyleLbl="fgImgPlace1" presStyleIdx="3" presStyleCnt="5" custScaleX="102516" custScaleY="119110"/>
      <dgm:spPr>
        <a:blipFill rotWithShape="0">
          <a:blip xmlns:r="http://schemas.openxmlformats.org/officeDocument/2006/relationships" r:embed="rId4"/>
          <a:stretch>
            <a:fillRect/>
          </a:stretch>
        </a:blip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</dgm:pt>
    <dgm:pt modelId="{0E45D8C7-59F0-459C-B83B-852582C99D3E}" type="pres">
      <dgm:prSet presAssocID="{73537EE8-173E-4565-A159-E4C561EE4A3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259F744-266E-463E-A190-0C7990C2E901}" type="pres">
      <dgm:prSet presAssocID="{E476B599-5F64-4B32-A848-A49FC64FB8CB}" presName="compNode" presStyleCnt="0"/>
      <dgm:spPr/>
    </dgm:pt>
    <dgm:pt modelId="{5A171E34-DC4B-4056-8380-6FB21B59082B}" type="pres">
      <dgm:prSet presAssocID="{E476B599-5F64-4B32-A848-A49FC64FB8CB}" presName="bkgdShape" presStyleLbl="node1" presStyleIdx="4" presStyleCnt="5" custLinFactNeighborX="5030"/>
      <dgm:spPr/>
      <dgm:t>
        <a:bodyPr/>
        <a:lstStyle/>
        <a:p>
          <a:endParaRPr lang="ru-RU"/>
        </a:p>
      </dgm:t>
    </dgm:pt>
    <dgm:pt modelId="{FB500CCF-2BD9-4288-B9F5-19E608F7B05C}" type="pres">
      <dgm:prSet presAssocID="{E476B599-5F64-4B32-A848-A49FC64FB8CB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09C49-ED7B-4441-9E54-D610F539DE42}" type="pres">
      <dgm:prSet presAssocID="{E476B599-5F64-4B32-A848-A49FC64FB8CB}" presName="invisiNode" presStyleLbl="node1" presStyleIdx="4" presStyleCnt="5"/>
      <dgm:spPr/>
    </dgm:pt>
    <dgm:pt modelId="{496101FF-60EB-4491-992D-16F6E2D09A13}" type="pres">
      <dgm:prSet presAssocID="{E476B599-5F64-4B32-A848-A49FC64FB8CB}" presName="imagNode" presStyleLbl="fgImgPlace1" presStyleIdx="4" presStyleCnt="5" custScaleX="95683" custScaleY="11911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E98E336A-3313-4B04-8C22-BA5B72A100A9}" type="presOf" srcId="{DCE93273-F981-4A0A-A7B3-6441E4F364EB}" destId="{0764D3C3-A378-4829-ADCA-0C3FE0538247}" srcOrd="1" destOrd="0" presId="urn:microsoft.com/office/officeart/2005/8/layout/hList7"/>
    <dgm:cxn modelId="{5D75CD0D-38A1-4E57-9E3E-B97F5F5E9ACF}" type="presOf" srcId="{C743157D-32CF-4053-AF74-03B7C1A4359D}" destId="{B2DD7F0A-979F-4C44-9284-E4F92267A1E6}" srcOrd="1" destOrd="0" presId="urn:microsoft.com/office/officeart/2005/8/layout/hList7"/>
    <dgm:cxn modelId="{EB9737C8-C244-4745-9FBF-8976E5CD4D81}" srcId="{FA5FFD4D-3BEA-4F86-8CC3-5952A1D6DACD}" destId="{C743157D-32CF-4053-AF74-03B7C1A4359D}" srcOrd="2" destOrd="0" parTransId="{418B1903-9F07-4DC8-B0A1-F0BB7ACD174C}" sibTransId="{B5CDB3CE-EA3D-4106-AD48-7B0DA7310B2B}"/>
    <dgm:cxn modelId="{A46243DF-C512-4EAA-9251-E2FB1EC715AB}" type="presOf" srcId="{C743157D-32CF-4053-AF74-03B7C1A4359D}" destId="{6C9F8462-4494-4B47-BF17-F145179D5C7B}" srcOrd="0" destOrd="0" presId="urn:microsoft.com/office/officeart/2005/8/layout/hList7"/>
    <dgm:cxn modelId="{69A6589D-4669-4706-BDD0-2604EBC70B88}" type="presOf" srcId="{E476B599-5F64-4B32-A848-A49FC64FB8CB}" destId="{5A171E34-DC4B-4056-8380-6FB21B59082B}" srcOrd="0" destOrd="0" presId="urn:microsoft.com/office/officeart/2005/8/layout/hList7"/>
    <dgm:cxn modelId="{43ABF87E-9C81-44CF-A1FE-C87E24C7FA62}" type="presOf" srcId="{B7323FF1-96A4-4945-A60D-9F60A572C938}" destId="{E2CF9D27-2EFF-4E27-B866-C4C7A51D1EB7}" srcOrd="0" destOrd="0" presId="urn:microsoft.com/office/officeart/2005/8/layout/hList7"/>
    <dgm:cxn modelId="{7BE6B828-B49D-4387-BFC1-CDC1EA480903}" srcId="{FA5FFD4D-3BEA-4F86-8CC3-5952A1D6DACD}" destId="{DCE93273-F981-4A0A-A7B3-6441E4F364EB}" srcOrd="0" destOrd="0" parTransId="{9378FF79-B922-4B20-8E63-40268F29764C}" sibTransId="{B7323FF1-96A4-4945-A60D-9F60A572C938}"/>
    <dgm:cxn modelId="{7B0BE510-6DC4-418A-A3B1-72200AF42F8C}" type="presOf" srcId="{73537EE8-173E-4565-A159-E4C561EE4A31}" destId="{0E45D8C7-59F0-459C-B83B-852582C99D3E}" srcOrd="0" destOrd="0" presId="urn:microsoft.com/office/officeart/2005/8/layout/hList7"/>
    <dgm:cxn modelId="{7A2094EA-D5A8-49D7-AB06-801F570DB86F}" type="presOf" srcId="{E476B599-5F64-4B32-A848-A49FC64FB8CB}" destId="{FB500CCF-2BD9-4288-B9F5-19E608F7B05C}" srcOrd="1" destOrd="0" presId="urn:microsoft.com/office/officeart/2005/8/layout/hList7"/>
    <dgm:cxn modelId="{AFDB7935-0DBA-49AF-A934-192C44F3FABC}" srcId="{FA5FFD4D-3BEA-4F86-8CC3-5952A1D6DACD}" destId="{46ECC6EE-294E-41CE-B729-D36AC02CDD1B}" srcOrd="1" destOrd="0" parTransId="{01C0FA87-5139-4D7B-B622-158E43371487}" sibTransId="{7188796B-673D-408E-9517-7A5CBC34C01E}"/>
    <dgm:cxn modelId="{AF921659-2A81-4901-A128-4E813EA6A381}" srcId="{FA5FFD4D-3BEA-4F86-8CC3-5952A1D6DACD}" destId="{5660BE2E-6159-422B-BEF1-3135647A4461}" srcOrd="3" destOrd="0" parTransId="{369602C1-1532-4D56-8D16-5293C438A130}" sibTransId="{73537EE8-173E-4565-A159-E4C561EE4A31}"/>
    <dgm:cxn modelId="{3EF0E035-1E89-4BC7-B70A-4554C40CD799}" type="presOf" srcId="{B5CDB3CE-EA3D-4106-AD48-7B0DA7310B2B}" destId="{834F6D83-8D4E-4E14-8A0F-3A63A7EC703A}" srcOrd="0" destOrd="0" presId="urn:microsoft.com/office/officeart/2005/8/layout/hList7"/>
    <dgm:cxn modelId="{8FBCC734-49AC-48D8-80E9-0C5BC68998B4}" type="presOf" srcId="{46ECC6EE-294E-41CE-B729-D36AC02CDD1B}" destId="{E3A45CF1-DC49-4881-AFE7-9947EA36E7F9}" srcOrd="0" destOrd="0" presId="urn:microsoft.com/office/officeart/2005/8/layout/hList7"/>
    <dgm:cxn modelId="{242A1C44-F38B-444C-B7E4-EF7C9159F048}" type="presOf" srcId="{DCE93273-F981-4A0A-A7B3-6441E4F364EB}" destId="{5FA39B2E-5A4F-4536-B5C2-01D45E9C898D}" srcOrd="0" destOrd="0" presId="urn:microsoft.com/office/officeart/2005/8/layout/hList7"/>
    <dgm:cxn modelId="{6C393FE7-3AD2-4332-8753-3C3544ECF8D2}" type="presOf" srcId="{7188796B-673D-408E-9517-7A5CBC34C01E}" destId="{7B085A74-9503-4F9D-A28E-B06AE0710418}" srcOrd="0" destOrd="0" presId="urn:microsoft.com/office/officeart/2005/8/layout/hList7"/>
    <dgm:cxn modelId="{13001254-D7BD-4015-A71D-1A5E2D4A2373}" type="presOf" srcId="{5660BE2E-6159-422B-BEF1-3135647A4461}" destId="{91329DD4-B1BB-41E5-B1E7-FF3B1B098662}" srcOrd="0" destOrd="0" presId="urn:microsoft.com/office/officeart/2005/8/layout/hList7"/>
    <dgm:cxn modelId="{5C3A1D46-80AC-4076-AEEE-39BB168812EF}" type="presOf" srcId="{46ECC6EE-294E-41CE-B729-D36AC02CDD1B}" destId="{42858C9C-E4E9-4203-8B3E-6AB9153B0EAA}" srcOrd="1" destOrd="0" presId="urn:microsoft.com/office/officeart/2005/8/layout/hList7"/>
    <dgm:cxn modelId="{84CE5BF0-4D90-4C14-9E01-E77EB124895C}" srcId="{FA5FFD4D-3BEA-4F86-8CC3-5952A1D6DACD}" destId="{E476B599-5F64-4B32-A848-A49FC64FB8CB}" srcOrd="4" destOrd="0" parTransId="{BFF15ABB-9BE2-40D5-B385-E8CE53ADF277}" sibTransId="{7DCF9E1F-E8FB-4CDD-97F1-F1AA362A2559}"/>
    <dgm:cxn modelId="{0F00460D-4F58-468D-97B7-7C3199BDBD80}" type="presOf" srcId="{FA5FFD4D-3BEA-4F86-8CC3-5952A1D6DACD}" destId="{D16D5343-B3F2-4536-8CCE-354E505FFDF4}" srcOrd="0" destOrd="0" presId="urn:microsoft.com/office/officeart/2005/8/layout/hList7"/>
    <dgm:cxn modelId="{5EAEA90B-04D9-4F2B-9639-0EF71EEE15F0}" type="presOf" srcId="{5660BE2E-6159-422B-BEF1-3135647A4461}" destId="{4CEA67F6-D65B-4854-961B-9BFB38FA1FC4}" srcOrd="1" destOrd="0" presId="urn:microsoft.com/office/officeart/2005/8/layout/hList7"/>
    <dgm:cxn modelId="{B30CCD2E-10A3-4750-953D-DC007201E68F}" type="presParOf" srcId="{D16D5343-B3F2-4536-8CCE-354E505FFDF4}" destId="{23D815B7-BC4C-40C6-BF58-C37013BD62C7}" srcOrd="0" destOrd="0" presId="urn:microsoft.com/office/officeart/2005/8/layout/hList7"/>
    <dgm:cxn modelId="{FB87B242-40C3-4D70-9FEC-A4152275612A}" type="presParOf" srcId="{D16D5343-B3F2-4536-8CCE-354E505FFDF4}" destId="{FC6B230F-A32B-43EC-8C7E-CA9E0DF0127C}" srcOrd="1" destOrd="0" presId="urn:microsoft.com/office/officeart/2005/8/layout/hList7"/>
    <dgm:cxn modelId="{79445DE4-22DD-497C-A0B1-F0888F9A5370}" type="presParOf" srcId="{FC6B230F-A32B-43EC-8C7E-CA9E0DF0127C}" destId="{B0372F74-3F35-4B0F-912C-4F47D5E7355F}" srcOrd="0" destOrd="0" presId="urn:microsoft.com/office/officeart/2005/8/layout/hList7"/>
    <dgm:cxn modelId="{0DFCCE75-4EB0-4A76-A5F4-C70ABFE8F6B8}" type="presParOf" srcId="{B0372F74-3F35-4B0F-912C-4F47D5E7355F}" destId="{5FA39B2E-5A4F-4536-B5C2-01D45E9C898D}" srcOrd="0" destOrd="0" presId="urn:microsoft.com/office/officeart/2005/8/layout/hList7"/>
    <dgm:cxn modelId="{DD46562A-7371-4DB3-B6DB-7C1574AEC78A}" type="presParOf" srcId="{B0372F74-3F35-4B0F-912C-4F47D5E7355F}" destId="{0764D3C3-A378-4829-ADCA-0C3FE0538247}" srcOrd="1" destOrd="0" presId="urn:microsoft.com/office/officeart/2005/8/layout/hList7"/>
    <dgm:cxn modelId="{6CD94082-A83C-402C-9639-45B38A6FFF05}" type="presParOf" srcId="{B0372F74-3F35-4B0F-912C-4F47D5E7355F}" destId="{FA20BCC7-4BAF-4B0B-8743-5D53BB59ACB2}" srcOrd="2" destOrd="0" presId="urn:microsoft.com/office/officeart/2005/8/layout/hList7"/>
    <dgm:cxn modelId="{4F7F7599-BE78-4E65-99F9-14F3B2C681D6}" type="presParOf" srcId="{B0372F74-3F35-4B0F-912C-4F47D5E7355F}" destId="{44A4DF18-A256-477F-BCBF-26EB4C3B3722}" srcOrd="3" destOrd="0" presId="urn:microsoft.com/office/officeart/2005/8/layout/hList7"/>
    <dgm:cxn modelId="{CCA9D6F5-41BC-4487-A2E2-30267E6FE036}" type="presParOf" srcId="{FC6B230F-A32B-43EC-8C7E-CA9E0DF0127C}" destId="{E2CF9D27-2EFF-4E27-B866-C4C7A51D1EB7}" srcOrd="1" destOrd="0" presId="urn:microsoft.com/office/officeart/2005/8/layout/hList7"/>
    <dgm:cxn modelId="{F02C8CF6-00FA-4EDE-82B5-8A7E784C6659}" type="presParOf" srcId="{FC6B230F-A32B-43EC-8C7E-CA9E0DF0127C}" destId="{62CDAAF7-8416-4382-A42B-4A3A146293C7}" srcOrd="2" destOrd="0" presId="urn:microsoft.com/office/officeart/2005/8/layout/hList7"/>
    <dgm:cxn modelId="{7B356453-CD9D-4565-AE73-7394A9C419E2}" type="presParOf" srcId="{62CDAAF7-8416-4382-A42B-4A3A146293C7}" destId="{E3A45CF1-DC49-4881-AFE7-9947EA36E7F9}" srcOrd="0" destOrd="0" presId="urn:microsoft.com/office/officeart/2005/8/layout/hList7"/>
    <dgm:cxn modelId="{B9057A4A-975B-4F07-B2F4-991713DA7BF3}" type="presParOf" srcId="{62CDAAF7-8416-4382-A42B-4A3A146293C7}" destId="{42858C9C-E4E9-4203-8B3E-6AB9153B0EAA}" srcOrd="1" destOrd="0" presId="urn:microsoft.com/office/officeart/2005/8/layout/hList7"/>
    <dgm:cxn modelId="{904F51AC-851D-4639-B99B-3B545762DCAA}" type="presParOf" srcId="{62CDAAF7-8416-4382-A42B-4A3A146293C7}" destId="{61A7AEB3-95B7-4F85-8C34-BB940A9EA23B}" srcOrd="2" destOrd="0" presId="urn:microsoft.com/office/officeart/2005/8/layout/hList7"/>
    <dgm:cxn modelId="{13C345C3-C691-4038-A717-02F6E6EAC484}" type="presParOf" srcId="{62CDAAF7-8416-4382-A42B-4A3A146293C7}" destId="{024EE337-D424-420C-AD91-46B09F17F5E0}" srcOrd="3" destOrd="0" presId="urn:microsoft.com/office/officeart/2005/8/layout/hList7"/>
    <dgm:cxn modelId="{FDA2C3CF-BD49-4140-AE4D-C9FEE3A65BF9}" type="presParOf" srcId="{FC6B230F-A32B-43EC-8C7E-CA9E0DF0127C}" destId="{7B085A74-9503-4F9D-A28E-B06AE0710418}" srcOrd="3" destOrd="0" presId="urn:microsoft.com/office/officeart/2005/8/layout/hList7"/>
    <dgm:cxn modelId="{E1636F31-E749-4655-9D4F-5465005173A7}" type="presParOf" srcId="{FC6B230F-A32B-43EC-8C7E-CA9E0DF0127C}" destId="{C5BF8758-3BE4-40DC-84AB-CEF2F11FF261}" srcOrd="4" destOrd="0" presId="urn:microsoft.com/office/officeart/2005/8/layout/hList7"/>
    <dgm:cxn modelId="{45F96DC4-155E-4FF0-907A-4403C1AA2DF3}" type="presParOf" srcId="{C5BF8758-3BE4-40DC-84AB-CEF2F11FF261}" destId="{6C9F8462-4494-4B47-BF17-F145179D5C7B}" srcOrd="0" destOrd="0" presId="urn:microsoft.com/office/officeart/2005/8/layout/hList7"/>
    <dgm:cxn modelId="{00E0DC1A-681D-4D2B-9BE9-477D886CFA94}" type="presParOf" srcId="{C5BF8758-3BE4-40DC-84AB-CEF2F11FF261}" destId="{B2DD7F0A-979F-4C44-9284-E4F92267A1E6}" srcOrd="1" destOrd="0" presId="urn:microsoft.com/office/officeart/2005/8/layout/hList7"/>
    <dgm:cxn modelId="{DF393A8E-1A9B-4DD7-859B-13479BB567A6}" type="presParOf" srcId="{C5BF8758-3BE4-40DC-84AB-CEF2F11FF261}" destId="{13BEAD45-4768-483F-BA00-3EE8F8B64BB7}" srcOrd="2" destOrd="0" presId="urn:microsoft.com/office/officeart/2005/8/layout/hList7"/>
    <dgm:cxn modelId="{2B354175-05A2-4EBB-973E-CADC78D86146}" type="presParOf" srcId="{C5BF8758-3BE4-40DC-84AB-CEF2F11FF261}" destId="{9952DE4F-30FE-430A-A671-F614AAA318EF}" srcOrd="3" destOrd="0" presId="urn:microsoft.com/office/officeart/2005/8/layout/hList7"/>
    <dgm:cxn modelId="{A1B17127-8234-466D-BC3E-BAB695EA5061}" type="presParOf" srcId="{FC6B230F-A32B-43EC-8C7E-CA9E0DF0127C}" destId="{834F6D83-8D4E-4E14-8A0F-3A63A7EC703A}" srcOrd="5" destOrd="0" presId="urn:microsoft.com/office/officeart/2005/8/layout/hList7"/>
    <dgm:cxn modelId="{0558D3A9-E442-4BA6-8C26-49100D857F36}" type="presParOf" srcId="{FC6B230F-A32B-43EC-8C7E-CA9E0DF0127C}" destId="{5C5C2B4F-6492-4284-92A8-78537AC32BCD}" srcOrd="6" destOrd="0" presId="urn:microsoft.com/office/officeart/2005/8/layout/hList7"/>
    <dgm:cxn modelId="{DDD33846-C25C-48FB-9C7A-5261CB19D9CA}" type="presParOf" srcId="{5C5C2B4F-6492-4284-92A8-78537AC32BCD}" destId="{91329DD4-B1BB-41E5-B1E7-FF3B1B098662}" srcOrd="0" destOrd="0" presId="urn:microsoft.com/office/officeart/2005/8/layout/hList7"/>
    <dgm:cxn modelId="{7FD4F1F1-199D-4E44-8DD7-A5AE67028549}" type="presParOf" srcId="{5C5C2B4F-6492-4284-92A8-78537AC32BCD}" destId="{4CEA67F6-D65B-4854-961B-9BFB38FA1FC4}" srcOrd="1" destOrd="0" presId="urn:microsoft.com/office/officeart/2005/8/layout/hList7"/>
    <dgm:cxn modelId="{AF3AB689-6A83-403F-AEBD-42B01ECA3C18}" type="presParOf" srcId="{5C5C2B4F-6492-4284-92A8-78537AC32BCD}" destId="{96C1F852-CB9A-452B-BFAA-F0ABADE72788}" srcOrd="2" destOrd="0" presId="urn:microsoft.com/office/officeart/2005/8/layout/hList7"/>
    <dgm:cxn modelId="{66A9C0CD-162B-4876-B68A-8ABC8ECCE93D}" type="presParOf" srcId="{5C5C2B4F-6492-4284-92A8-78537AC32BCD}" destId="{8D8AD3E7-92BD-4221-BAA9-C812AD618FEC}" srcOrd="3" destOrd="0" presId="urn:microsoft.com/office/officeart/2005/8/layout/hList7"/>
    <dgm:cxn modelId="{50D6DD1E-09CB-4DEA-84AA-E5895BFAB76B}" type="presParOf" srcId="{FC6B230F-A32B-43EC-8C7E-CA9E0DF0127C}" destId="{0E45D8C7-59F0-459C-B83B-852582C99D3E}" srcOrd="7" destOrd="0" presId="urn:microsoft.com/office/officeart/2005/8/layout/hList7"/>
    <dgm:cxn modelId="{CD92B11F-3626-4B4A-A03B-A2A6FADA9E92}" type="presParOf" srcId="{FC6B230F-A32B-43EC-8C7E-CA9E0DF0127C}" destId="{C259F744-266E-463E-A190-0C7990C2E901}" srcOrd="8" destOrd="0" presId="urn:microsoft.com/office/officeart/2005/8/layout/hList7"/>
    <dgm:cxn modelId="{A1FD5F2F-A999-43B1-8D60-392540BB9463}" type="presParOf" srcId="{C259F744-266E-463E-A190-0C7990C2E901}" destId="{5A171E34-DC4B-4056-8380-6FB21B59082B}" srcOrd="0" destOrd="0" presId="urn:microsoft.com/office/officeart/2005/8/layout/hList7"/>
    <dgm:cxn modelId="{23388157-AEFF-4074-8FD1-5956A0723C70}" type="presParOf" srcId="{C259F744-266E-463E-A190-0C7990C2E901}" destId="{FB500CCF-2BD9-4288-B9F5-19E608F7B05C}" srcOrd="1" destOrd="0" presId="urn:microsoft.com/office/officeart/2005/8/layout/hList7"/>
    <dgm:cxn modelId="{25AC4F8B-406E-433D-9B00-FE871D4057DE}" type="presParOf" srcId="{C259F744-266E-463E-A190-0C7990C2E901}" destId="{93C09C49-ED7B-4441-9E54-D610F539DE42}" srcOrd="2" destOrd="0" presId="urn:microsoft.com/office/officeart/2005/8/layout/hList7"/>
    <dgm:cxn modelId="{8D3D7AB6-7134-4902-86DC-4CD977799AFA}" type="presParOf" srcId="{C259F744-266E-463E-A190-0C7990C2E901}" destId="{496101FF-60EB-4491-992D-16F6E2D09A13}" srcOrd="3" destOrd="0" presId="urn:microsoft.com/office/officeart/2005/8/layout/hList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F95666-4EA3-4899-B5D2-F16BC58D8AB3}" type="doc">
      <dgm:prSet loTypeId="urn:microsoft.com/office/officeart/2005/8/layout/vProcess5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D7FA465-D114-4578-80E4-6FC172D3155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Когда начинается детство?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91460439-23AB-48AD-BBA8-C45FAAD50705}" type="parTrans" cxnId="{924E83F5-9AA8-4283-98B6-9ED3778A4D5A}">
      <dgm:prSet/>
      <dgm:spPr/>
      <dgm:t>
        <a:bodyPr/>
        <a:lstStyle/>
        <a:p>
          <a:endParaRPr lang="ru-RU"/>
        </a:p>
      </dgm:t>
    </dgm:pt>
    <dgm:pt modelId="{C6B8FFAD-896D-4045-8F90-D19A753E97B4}" type="sibTrans" cxnId="{924E83F5-9AA8-4283-98B6-9ED3778A4D5A}">
      <dgm:prSet/>
      <dgm:spPr/>
      <dgm:t>
        <a:bodyPr/>
        <a:lstStyle/>
        <a:p>
          <a:endParaRPr lang="ru-RU" dirty="0"/>
        </a:p>
      </dgm:t>
    </dgm:pt>
    <dgm:pt modelId="{88888F79-1E74-42A6-8910-B677FB4620B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400" i="1" dirty="0" smtClean="0">
              <a:solidFill>
                <a:schemeClr val="bg2">
                  <a:lumMod val="25000"/>
                </a:schemeClr>
              </a:solidFill>
            </a:rPr>
            <a:t>Вынашивание потомства – самый ранний этап социализации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6DC7E730-B348-4A19-B247-60869D99452F}" type="parTrans" cxnId="{D147B878-21A2-4164-97E9-8875B61C4FA6}">
      <dgm:prSet/>
      <dgm:spPr/>
      <dgm:t>
        <a:bodyPr/>
        <a:lstStyle/>
        <a:p>
          <a:endParaRPr lang="ru-RU"/>
        </a:p>
      </dgm:t>
    </dgm:pt>
    <dgm:pt modelId="{0D1EE5C1-3A05-4D8D-846A-76F173E7E436}" type="sibTrans" cxnId="{D147B878-21A2-4164-97E9-8875B61C4FA6}">
      <dgm:prSet/>
      <dgm:spPr/>
      <dgm:t>
        <a:bodyPr/>
        <a:lstStyle/>
        <a:p>
          <a:endParaRPr lang="ru-RU"/>
        </a:p>
      </dgm:t>
    </dgm:pt>
    <dgm:pt modelId="{9390153B-D032-4A5B-BF5F-C9ABC09F9BEE}">
      <dgm:prSet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2200" b="1" i="1" dirty="0" smtClean="0"/>
            <a:t>Пути социализации:</a:t>
          </a:r>
        </a:p>
        <a:p>
          <a:r>
            <a:rPr lang="ru-RU" sz="2200" i="1" dirty="0" smtClean="0"/>
            <a:t>    самоидентификация</a:t>
          </a:r>
        </a:p>
        <a:p>
          <a:r>
            <a:rPr lang="ru-RU" sz="2200" i="1" dirty="0" smtClean="0"/>
            <a:t>     подражание</a:t>
          </a:r>
        </a:p>
        <a:p>
          <a:r>
            <a:rPr lang="ru-RU" sz="2200" i="1" dirty="0" smtClean="0"/>
            <a:t>     ролевая игра</a:t>
          </a:r>
          <a:endParaRPr lang="ru-RU" sz="2200" i="1" dirty="0"/>
        </a:p>
      </dgm:t>
    </dgm:pt>
    <dgm:pt modelId="{3E6C7B41-1F63-49A3-BF47-EFFB5F4CAF79}" type="parTrans" cxnId="{CBFA9A19-1C9F-4EC9-99EA-6EBB571C6BDD}">
      <dgm:prSet/>
      <dgm:spPr/>
      <dgm:t>
        <a:bodyPr/>
        <a:lstStyle/>
        <a:p>
          <a:endParaRPr lang="ru-RU"/>
        </a:p>
      </dgm:t>
    </dgm:pt>
    <dgm:pt modelId="{C909DA49-407D-4DD5-A242-3539E45CA4B0}" type="sibTrans" cxnId="{CBFA9A19-1C9F-4EC9-99EA-6EBB571C6BDD}">
      <dgm:prSet/>
      <dgm:spPr/>
      <dgm:t>
        <a:bodyPr/>
        <a:lstStyle/>
        <a:p>
          <a:endParaRPr lang="ru-RU"/>
        </a:p>
      </dgm:t>
    </dgm:pt>
    <dgm:pt modelId="{D9DA22B0-05FB-452B-970D-8239651EC083}" type="pres">
      <dgm:prSet presAssocID="{17F95666-4EA3-4899-B5D2-F16BC58D8A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9983ED-317C-45DB-A12E-5C3935D9D5A2}" type="pres">
      <dgm:prSet presAssocID="{17F95666-4EA3-4899-B5D2-F16BC58D8AB3}" presName="dummyMaxCanvas" presStyleCnt="0">
        <dgm:presLayoutVars/>
      </dgm:prSet>
      <dgm:spPr/>
    </dgm:pt>
    <dgm:pt modelId="{FC07584C-2A79-4376-AACD-7602AE6AEEE7}" type="pres">
      <dgm:prSet presAssocID="{17F95666-4EA3-4899-B5D2-F16BC58D8AB3}" presName="ThreeNodes_1" presStyleLbl="node1" presStyleIdx="0" presStyleCnt="3" custScaleY="75402" custLinFactNeighborY="-9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A8111-6C23-4DEC-AFB7-959329F806F4}" type="pres">
      <dgm:prSet presAssocID="{17F95666-4EA3-4899-B5D2-F16BC58D8AB3}" presName="ThreeNodes_2" presStyleLbl="node1" presStyleIdx="1" presStyleCnt="3" custLinFactNeighborX="588" custLinFactNeighborY="-1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112F0-C806-47D9-A8A5-5E764CF82DF5}" type="pres">
      <dgm:prSet presAssocID="{17F95666-4EA3-4899-B5D2-F16BC58D8AB3}" presName="ThreeNodes_3" presStyleLbl="node1" presStyleIdx="2" presStyleCnt="3" custScaleY="124598" custLinFactNeighborX="-392" custLinFactNeighborY="-1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6E4BE-5446-425A-9B06-464D396DD5BE}" type="pres">
      <dgm:prSet presAssocID="{17F95666-4EA3-4899-B5D2-F16BC58D8AB3}" presName="ThreeConn_1-2" presStyleLbl="fgAccFollowNode1" presStyleIdx="0" presStyleCnt="2" custLinFactNeighborX="5983" custLinFactNeighborY="-2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860A4-E1C2-4D5F-A9A4-433D7A215C65}" type="pres">
      <dgm:prSet presAssocID="{17F95666-4EA3-4899-B5D2-F16BC58D8AB3}" presName="ThreeConn_2-3" presStyleLbl="fgAccFollowNode1" presStyleIdx="1" presStyleCnt="2" custLinFactNeighborX="8547" custLinFactNeighborY="-19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82FB-1BB6-42F4-B249-FFBC3BAB3302}" type="pres">
      <dgm:prSet presAssocID="{17F95666-4EA3-4899-B5D2-F16BC58D8AB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22C0F-899A-4FDC-929F-E585560F2599}" type="pres">
      <dgm:prSet presAssocID="{17F95666-4EA3-4899-B5D2-F16BC58D8AB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5D1C2-48C1-41BA-82A6-951235300DFF}" type="pres">
      <dgm:prSet presAssocID="{17F95666-4EA3-4899-B5D2-F16BC58D8AB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433A4-ED08-46A1-8A7D-6772551971BC}" type="presOf" srcId="{88888F79-1E74-42A6-8910-B677FB4620B9}" destId="{D9A22C0F-899A-4FDC-929F-E585560F2599}" srcOrd="1" destOrd="0" presId="urn:microsoft.com/office/officeart/2005/8/layout/vProcess5"/>
    <dgm:cxn modelId="{6A889D70-FA27-4F63-9B52-606E04848CCA}" type="presOf" srcId="{9390153B-D032-4A5B-BF5F-C9ABC09F9BEE}" destId="{E43112F0-C806-47D9-A8A5-5E764CF82DF5}" srcOrd="0" destOrd="0" presId="urn:microsoft.com/office/officeart/2005/8/layout/vProcess5"/>
    <dgm:cxn modelId="{CA8E672D-8EBC-44AC-9A33-D41DEBD2B5DF}" type="presOf" srcId="{17F95666-4EA3-4899-B5D2-F16BC58D8AB3}" destId="{D9DA22B0-05FB-452B-970D-8239651EC083}" srcOrd="0" destOrd="0" presId="urn:microsoft.com/office/officeart/2005/8/layout/vProcess5"/>
    <dgm:cxn modelId="{CBFA9A19-1C9F-4EC9-99EA-6EBB571C6BDD}" srcId="{17F95666-4EA3-4899-B5D2-F16BC58D8AB3}" destId="{9390153B-D032-4A5B-BF5F-C9ABC09F9BEE}" srcOrd="2" destOrd="0" parTransId="{3E6C7B41-1F63-49A3-BF47-EFFB5F4CAF79}" sibTransId="{C909DA49-407D-4DD5-A242-3539E45CA4B0}"/>
    <dgm:cxn modelId="{D147B878-21A2-4164-97E9-8875B61C4FA6}" srcId="{17F95666-4EA3-4899-B5D2-F16BC58D8AB3}" destId="{88888F79-1E74-42A6-8910-B677FB4620B9}" srcOrd="1" destOrd="0" parTransId="{6DC7E730-B348-4A19-B247-60869D99452F}" sibTransId="{0D1EE5C1-3A05-4D8D-846A-76F173E7E436}"/>
    <dgm:cxn modelId="{7A9FCA6A-2277-4EDD-B09C-0ACE54413BB3}" type="presOf" srcId="{4D7FA465-D114-4578-80E4-6FC172D3155F}" destId="{FC07584C-2A79-4376-AACD-7602AE6AEEE7}" srcOrd="0" destOrd="0" presId="urn:microsoft.com/office/officeart/2005/8/layout/vProcess5"/>
    <dgm:cxn modelId="{2C79C023-C2F9-42B9-A842-4D448D8FD295}" type="presOf" srcId="{C6B8FFAD-896D-4045-8F90-D19A753E97B4}" destId="{0FD6E4BE-5446-425A-9B06-464D396DD5BE}" srcOrd="0" destOrd="0" presId="urn:microsoft.com/office/officeart/2005/8/layout/vProcess5"/>
    <dgm:cxn modelId="{02B18652-F9A1-41F8-A9EB-4F6B7AD576CC}" type="presOf" srcId="{4D7FA465-D114-4578-80E4-6FC172D3155F}" destId="{541882FB-1BB6-42F4-B249-FFBC3BAB3302}" srcOrd="1" destOrd="0" presId="urn:microsoft.com/office/officeart/2005/8/layout/vProcess5"/>
    <dgm:cxn modelId="{924E83F5-9AA8-4283-98B6-9ED3778A4D5A}" srcId="{17F95666-4EA3-4899-B5D2-F16BC58D8AB3}" destId="{4D7FA465-D114-4578-80E4-6FC172D3155F}" srcOrd="0" destOrd="0" parTransId="{91460439-23AB-48AD-BBA8-C45FAAD50705}" sibTransId="{C6B8FFAD-896D-4045-8F90-D19A753E97B4}"/>
    <dgm:cxn modelId="{874BB1E4-A368-404C-8B4F-8C64CC30A6A2}" type="presOf" srcId="{9390153B-D032-4A5B-BF5F-C9ABC09F9BEE}" destId="{1185D1C2-48C1-41BA-82A6-951235300DFF}" srcOrd="1" destOrd="0" presId="urn:microsoft.com/office/officeart/2005/8/layout/vProcess5"/>
    <dgm:cxn modelId="{C7BA785A-3495-4B4C-8442-F9453BF4834C}" type="presOf" srcId="{88888F79-1E74-42A6-8910-B677FB4620B9}" destId="{D44A8111-6C23-4DEC-AFB7-959329F806F4}" srcOrd="0" destOrd="0" presId="urn:microsoft.com/office/officeart/2005/8/layout/vProcess5"/>
    <dgm:cxn modelId="{D3E02038-7F6E-4B7D-91F2-09541DBE73B5}" type="presOf" srcId="{0D1EE5C1-3A05-4D8D-846A-76F173E7E436}" destId="{34D860A4-E1C2-4D5F-A9A4-433D7A215C65}" srcOrd="0" destOrd="0" presId="urn:microsoft.com/office/officeart/2005/8/layout/vProcess5"/>
    <dgm:cxn modelId="{5F21F63A-1461-492E-A9EE-8FB403FBB4B5}" type="presParOf" srcId="{D9DA22B0-05FB-452B-970D-8239651EC083}" destId="{9A9983ED-317C-45DB-A12E-5C3935D9D5A2}" srcOrd="0" destOrd="0" presId="urn:microsoft.com/office/officeart/2005/8/layout/vProcess5"/>
    <dgm:cxn modelId="{6720D4EE-29AC-45F3-AA1A-AA9853595791}" type="presParOf" srcId="{D9DA22B0-05FB-452B-970D-8239651EC083}" destId="{FC07584C-2A79-4376-AACD-7602AE6AEEE7}" srcOrd="1" destOrd="0" presId="urn:microsoft.com/office/officeart/2005/8/layout/vProcess5"/>
    <dgm:cxn modelId="{B2A7ED5D-BC8E-4FA1-B8BD-AF8EBA2E5E76}" type="presParOf" srcId="{D9DA22B0-05FB-452B-970D-8239651EC083}" destId="{D44A8111-6C23-4DEC-AFB7-959329F806F4}" srcOrd="2" destOrd="0" presId="urn:microsoft.com/office/officeart/2005/8/layout/vProcess5"/>
    <dgm:cxn modelId="{1C0448AC-CF5F-4A2D-ADD6-AAC6D5DC859B}" type="presParOf" srcId="{D9DA22B0-05FB-452B-970D-8239651EC083}" destId="{E43112F0-C806-47D9-A8A5-5E764CF82DF5}" srcOrd="3" destOrd="0" presId="urn:microsoft.com/office/officeart/2005/8/layout/vProcess5"/>
    <dgm:cxn modelId="{286C0EFC-1B8B-4E09-9CB2-0AAB92EC516C}" type="presParOf" srcId="{D9DA22B0-05FB-452B-970D-8239651EC083}" destId="{0FD6E4BE-5446-425A-9B06-464D396DD5BE}" srcOrd="4" destOrd="0" presId="urn:microsoft.com/office/officeart/2005/8/layout/vProcess5"/>
    <dgm:cxn modelId="{20430BAA-0C87-4043-9E74-D359B0088ECC}" type="presParOf" srcId="{D9DA22B0-05FB-452B-970D-8239651EC083}" destId="{34D860A4-E1C2-4D5F-A9A4-433D7A215C65}" srcOrd="5" destOrd="0" presId="urn:microsoft.com/office/officeart/2005/8/layout/vProcess5"/>
    <dgm:cxn modelId="{2819F80F-4012-4F36-8336-7D9924467F9C}" type="presParOf" srcId="{D9DA22B0-05FB-452B-970D-8239651EC083}" destId="{541882FB-1BB6-42F4-B249-FFBC3BAB3302}" srcOrd="6" destOrd="0" presId="urn:microsoft.com/office/officeart/2005/8/layout/vProcess5"/>
    <dgm:cxn modelId="{E725D003-69CE-4335-9D6D-09F6D4B0A9AD}" type="presParOf" srcId="{D9DA22B0-05FB-452B-970D-8239651EC083}" destId="{D9A22C0F-899A-4FDC-929F-E585560F2599}" srcOrd="7" destOrd="0" presId="urn:microsoft.com/office/officeart/2005/8/layout/vProcess5"/>
    <dgm:cxn modelId="{27D5C03B-2CFD-40C0-AF24-65D85395F282}" type="presParOf" srcId="{D9DA22B0-05FB-452B-970D-8239651EC083}" destId="{1185D1C2-48C1-41BA-82A6-951235300DFF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F06DC0-216D-407D-BD42-EC851355C289}" type="doc">
      <dgm:prSet loTypeId="urn:microsoft.com/office/officeart/2005/8/layout/arrow2" loCatId="process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A120ED2-6BF9-43C5-80DB-F0E5F0129E2E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50000"/>
            </a:lnSpc>
          </a:pPr>
          <a:r>
            <a:rPr lang="ru-RU" sz="2100" dirty="0" smtClean="0"/>
            <a:t> </a:t>
          </a:r>
        </a:p>
        <a:p>
          <a:pPr>
            <a:lnSpc>
              <a:spcPct val="50000"/>
            </a:lnSpc>
          </a:pPr>
          <a:r>
            <a:rPr lang="ru-RU" sz="2400" i="1" dirty="0" smtClean="0"/>
            <a:t>21-23 года </a:t>
          </a:r>
        </a:p>
        <a:p>
          <a:pPr>
            <a:lnSpc>
              <a:spcPct val="50000"/>
            </a:lnSpc>
          </a:pPr>
          <a:r>
            <a:rPr lang="ru-RU" sz="2400" i="1" dirty="0" smtClean="0"/>
            <a:t>(в экстремальной </a:t>
          </a:r>
        </a:p>
        <a:p>
          <a:pPr>
            <a:lnSpc>
              <a:spcPct val="50000"/>
            </a:lnSpc>
          </a:pPr>
          <a:r>
            <a:rPr lang="ru-RU" sz="2400" i="1" dirty="0" smtClean="0"/>
            <a:t>ситуации - раньше)</a:t>
          </a:r>
          <a:endParaRPr lang="ru-RU" sz="2400" i="1" dirty="0"/>
        </a:p>
      </dgm:t>
    </dgm:pt>
    <dgm:pt modelId="{4C3EEBF0-B532-442F-92B0-FBC7C99A8DCB}" type="parTrans" cxnId="{DFBB85DA-CB41-4803-997B-ABACF7977EDC}">
      <dgm:prSet/>
      <dgm:spPr/>
      <dgm:t>
        <a:bodyPr/>
        <a:lstStyle/>
        <a:p>
          <a:endParaRPr lang="ru-RU"/>
        </a:p>
      </dgm:t>
    </dgm:pt>
    <dgm:pt modelId="{CD998A22-4183-4CB0-B999-BA9029E4F59A}" type="sibTrans" cxnId="{DFBB85DA-CB41-4803-997B-ABACF7977EDC}">
      <dgm:prSet/>
      <dgm:spPr/>
      <dgm:t>
        <a:bodyPr/>
        <a:lstStyle/>
        <a:p>
          <a:endParaRPr lang="ru-RU"/>
        </a:p>
      </dgm:t>
    </dgm:pt>
    <dgm:pt modelId="{E5E9C806-C62A-4690-B094-A51BD61743D0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i="1" dirty="0" smtClean="0"/>
            <a:t>30 лет</a:t>
          </a:r>
          <a:endParaRPr lang="ru-RU" sz="2400" i="1" dirty="0"/>
        </a:p>
      </dgm:t>
    </dgm:pt>
    <dgm:pt modelId="{33F342BB-57F4-4DBC-998A-19224C54D8AB}" type="parTrans" cxnId="{698B6E20-B03A-46A1-87F5-A3F4F8E3E138}">
      <dgm:prSet/>
      <dgm:spPr/>
      <dgm:t>
        <a:bodyPr/>
        <a:lstStyle/>
        <a:p>
          <a:endParaRPr lang="ru-RU"/>
        </a:p>
      </dgm:t>
    </dgm:pt>
    <dgm:pt modelId="{FF98C3E7-EA36-4E22-A1EA-FA2E8531DB28}" type="sibTrans" cxnId="{698B6E20-B03A-46A1-87F5-A3F4F8E3E138}">
      <dgm:prSet/>
      <dgm:spPr/>
      <dgm:t>
        <a:bodyPr/>
        <a:lstStyle/>
        <a:p>
          <a:endParaRPr lang="ru-RU"/>
        </a:p>
      </dgm:t>
    </dgm:pt>
    <dgm:pt modelId="{0E746A40-5F3C-45FD-A7E4-18744D39F303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i="1" dirty="0" smtClean="0"/>
            <a:t>40 лет</a:t>
          </a:r>
          <a:endParaRPr lang="ru-RU" sz="2400" i="1" dirty="0"/>
        </a:p>
      </dgm:t>
    </dgm:pt>
    <dgm:pt modelId="{384F292F-789C-4678-8FFB-6263C2798DEB}" type="parTrans" cxnId="{1AE664BE-567E-469A-B0BC-E8D09E5EFD58}">
      <dgm:prSet/>
      <dgm:spPr/>
      <dgm:t>
        <a:bodyPr/>
        <a:lstStyle/>
        <a:p>
          <a:endParaRPr lang="ru-RU"/>
        </a:p>
      </dgm:t>
    </dgm:pt>
    <dgm:pt modelId="{40D8AEFF-6333-479B-A096-F90329FE4CAD}" type="sibTrans" cxnId="{1AE664BE-567E-469A-B0BC-E8D09E5EFD58}">
      <dgm:prSet/>
      <dgm:spPr/>
      <dgm:t>
        <a:bodyPr/>
        <a:lstStyle/>
        <a:p>
          <a:endParaRPr lang="ru-RU"/>
        </a:p>
      </dgm:t>
    </dgm:pt>
    <dgm:pt modelId="{C6256200-F1E4-4D8B-8346-9486EA4F3746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dirty="0" smtClean="0"/>
            <a:t>55 лет - у женщин, 60 лет - у мужчин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dirty="0" smtClean="0"/>
            <a:t>(выход на пенсию)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dirty="0" smtClean="0"/>
            <a:t>   </a:t>
          </a:r>
          <a:endParaRPr lang="ru-RU" sz="2400" i="1" dirty="0"/>
        </a:p>
      </dgm:t>
    </dgm:pt>
    <dgm:pt modelId="{347675DF-585C-486E-B30C-17966B26B5CC}" type="parTrans" cxnId="{FD1F66CC-2E6A-406F-AC1A-4241CE8B6BDA}">
      <dgm:prSet/>
      <dgm:spPr/>
      <dgm:t>
        <a:bodyPr/>
        <a:lstStyle/>
        <a:p>
          <a:endParaRPr lang="ru-RU"/>
        </a:p>
      </dgm:t>
    </dgm:pt>
    <dgm:pt modelId="{75EBD0A9-E3F7-427B-AD84-B30E9354E3EC}" type="sibTrans" cxnId="{FD1F66CC-2E6A-406F-AC1A-4241CE8B6BDA}">
      <dgm:prSet/>
      <dgm:spPr/>
      <dgm:t>
        <a:bodyPr/>
        <a:lstStyle/>
        <a:p>
          <a:endParaRPr lang="ru-RU"/>
        </a:p>
      </dgm:t>
    </dgm:pt>
    <dgm:pt modelId="{15D76A2D-7ADC-4733-B532-21157F05A461}" type="pres">
      <dgm:prSet presAssocID="{52F06DC0-216D-407D-BD42-EC851355C28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4FFFD-59AE-4D7B-B823-565327BA09B0}" type="pres">
      <dgm:prSet presAssocID="{52F06DC0-216D-407D-BD42-EC851355C289}" presName="arrow" presStyleLbl="bgShp" presStyleIdx="0" presStyleCnt="1" custLinFactNeighborX="-2114" custLinFactNeighborY="-471"/>
      <dgm:spPr/>
      <dgm:t>
        <a:bodyPr/>
        <a:lstStyle/>
        <a:p>
          <a:endParaRPr lang="ru-RU"/>
        </a:p>
      </dgm:t>
    </dgm:pt>
    <dgm:pt modelId="{ACF25B47-C49A-48BA-A358-4E8BEF3A2A20}" type="pres">
      <dgm:prSet presAssocID="{52F06DC0-216D-407D-BD42-EC851355C289}" presName="arrowDiagram4" presStyleCnt="0"/>
      <dgm:spPr/>
      <dgm:t>
        <a:bodyPr/>
        <a:lstStyle/>
        <a:p>
          <a:endParaRPr lang="ru-RU"/>
        </a:p>
      </dgm:t>
    </dgm:pt>
    <dgm:pt modelId="{F0F8AB00-E379-4137-8D19-DB6C7C0E7ED2}" type="pres">
      <dgm:prSet presAssocID="{6A120ED2-6BF9-43C5-80DB-F0E5F0129E2E}" presName="bullet4a" presStyleLbl="node1" presStyleIdx="0" presStyleCnt="4" custLinFactNeighborX="24892" custLinFactNeighborY="-14830"/>
      <dgm:spPr/>
      <dgm:t>
        <a:bodyPr/>
        <a:lstStyle/>
        <a:p>
          <a:endParaRPr lang="ru-RU"/>
        </a:p>
      </dgm:t>
    </dgm:pt>
    <dgm:pt modelId="{B1EDA04A-B431-480F-840B-42CCB56498F4}" type="pres">
      <dgm:prSet presAssocID="{6A120ED2-6BF9-43C5-80DB-F0E5F0129E2E}" presName="textBox4a" presStyleLbl="revTx" presStyleIdx="0" presStyleCnt="4" custScaleX="195652" custScaleY="116086" custLinFactNeighborX="64460" custLinFactNeighborY="-7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C4F55-8DCB-4EAD-AB86-38746A85349B}" type="pres">
      <dgm:prSet presAssocID="{E5E9C806-C62A-4690-B094-A51BD61743D0}" presName="bullet4b" presStyleLbl="node1" presStyleIdx="1" presStyleCnt="4"/>
      <dgm:spPr/>
      <dgm:t>
        <a:bodyPr/>
        <a:lstStyle/>
        <a:p>
          <a:endParaRPr lang="ru-RU"/>
        </a:p>
      </dgm:t>
    </dgm:pt>
    <dgm:pt modelId="{7A675F5F-759E-4FEB-91E7-9D34D4FE109B}" type="pres">
      <dgm:prSet presAssocID="{E5E9C806-C62A-4690-B094-A51BD61743D0}" presName="textBox4b" presStyleLbl="revTx" presStyleIdx="1" presStyleCnt="4" custScaleX="68501" custScaleY="17575" custLinFactNeighborX="-2572" custLinFactNeighborY="-33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C8D7B-DC11-41D9-9985-1DE9B1863EB7}" type="pres">
      <dgm:prSet presAssocID="{0E746A40-5F3C-45FD-A7E4-18744D39F303}" presName="bullet4c" presStyleLbl="node1" presStyleIdx="2" presStyleCnt="4"/>
      <dgm:spPr/>
      <dgm:t>
        <a:bodyPr/>
        <a:lstStyle/>
        <a:p>
          <a:endParaRPr lang="ru-RU"/>
        </a:p>
      </dgm:t>
    </dgm:pt>
    <dgm:pt modelId="{BE631E6D-D4E5-40DF-A475-2EFF75246463}" type="pres">
      <dgm:prSet presAssocID="{0E746A40-5F3C-45FD-A7E4-18744D39F303}" presName="textBox4c" presStyleLbl="revTx" presStyleIdx="2" presStyleCnt="4" custScaleX="71058" custScaleY="14682" custLinFactNeighborX="-25151" custLinFactNeighborY="-3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AE059-4322-418E-9EF9-E5C37CDEAE71}" type="pres">
      <dgm:prSet presAssocID="{C6256200-F1E4-4D8B-8346-9486EA4F3746}" presName="bullet4d" presStyleLbl="node1" presStyleIdx="3" presStyleCnt="4"/>
      <dgm:spPr/>
      <dgm:t>
        <a:bodyPr/>
        <a:lstStyle/>
        <a:p>
          <a:endParaRPr lang="ru-RU"/>
        </a:p>
      </dgm:t>
    </dgm:pt>
    <dgm:pt modelId="{8EC66958-265C-402E-B6D6-43458FADB6A7}" type="pres">
      <dgm:prSet presAssocID="{C6256200-F1E4-4D8B-8346-9486EA4F3746}" presName="textBox4d" presStyleLbl="revTx" presStyleIdx="3" presStyleCnt="4" custScaleX="177103" custScaleY="37714" custLinFactNeighborX="8421" custLinFactNeighborY="-9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2D77D-C516-487D-8712-2199219C3A88}" type="presOf" srcId="{52F06DC0-216D-407D-BD42-EC851355C289}" destId="{15D76A2D-7ADC-4733-B532-21157F05A461}" srcOrd="0" destOrd="0" presId="urn:microsoft.com/office/officeart/2005/8/layout/arrow2"/>
    <dgm:cxn modelId="{74665547-3BF8-4A23-B024-289DC717A57D}" type="presOf" srcId="{C6256200-F1E4-4D8B-8346-9486EA4F3746}" destId="{8EC66958-265C-402E-B6D6-43458FADB6A7}" srcOrd="0" destOrd="0" presId="urn:microsoft.com/office/officeart/2005/8/layout/arrow2"/>
    <dgm:cxn modelId="{FD1F66CC-2E6A-406F-AC1A-4241CE8B6BDA}" srcId="{52F06DC0-216D-407D-BD42-EC851355C289}" destId="{C6256200-F1E4-4D8B-8346-9486EA4F3746}" srcOrd="3" destOrd="0" parTransId="{347675DF-585C-486E-B30C-17966B26B5CC}" sibTransId="{75EBD0A9-E3F7-427B-AD84-B30E9354E3EC}"/>
    <dgm:cxn modelId="{29265043-7C5E-4A74-B3CA-4B8979C347E5}" type="presOf" srcId="{E5E9C806-C62A-4690-B094-A51BD61743D0}" destId="{7A675F5F-759E-4FEB-91E7-9D34D4FE109B}" srcOrd="0" destOrd="0" presId="urn:microsoft.com/office/officeart/2005/8/layout/arrow2"/>
    <dgm:cxn modelId="{698B6E20-B03A-46A1-87F5-A3F4F8E3E138}" srcId="{52F06DC0-216D-407D-BD42-EC851355C289}" destId="{E5E9C806-C62A-4690-B094-A51BD61743D0}" srcOrd="1" destOrd="0" parTransId="{33F342BB-57F4-4DBC-998A-19224C54D8AB}" sibTransId="{FF98C3E7-EA36-4E22-A1EA-FA2E8531DB28}"/>
    <dgm:cxn modelId="{3FF951C7-2E43-47E0-8F86-BF99DF2A3D24}" type="presOf" srcId="{0E746A40-5F3C-45FD-A7E4-18744D39F303}" destId="{BE631E6D-D4E5-40DF-A475-2EFF75246463}" srcOrd="0" destOrd="0" presId="urn:microsoft.com/office/officeart/2005/8/layout/arrow2"/>
    <dgm:cxn modelId="{DFBB85DA-CB41-4803-997B-ABACF7977EDC}" srcId="{52F06DC0-216D-407D-BD42-EC851355C289}" destId="{6A120ED2-6BF9-43C5-80DB-F0E5F0129E2E}" srcOrd="0" destOrd="0" parTransId="{4C3EEBF0-B532-442F-92B0-FBC7C99A8DCB}" sibTransId="{CD998A22-4183-4CB0-B999-BA9029E4F59A}"/>
    <dgm:cxn modelId="{1AE664BE-567E-469A-B0BC-E8D09E5EFD58}" srcId="{52F06DC0-216D-407D-BD42-EC851355C289}" destId="{0E746A40-5F3C-45FD-A7E4-18744D39F303}" srcOrd="2" destOrd="0" parTransId="{384F292F-789C-4678-8FFB-6263C2798DEB}" sibTransId="{40D8AEFF-6333-479B-A096-F90329FE4CAD}"/>
    <dgm:cxn modelId="{E4E9FA7F-5B91-44F7-9D0E-CA952186F37B}" type="presOf" srcId="{6A120ED2-6BF9-43C5-80DB-F0E5F0129E2E}" destId="{B1EDA04A-B431-480F-840B-42CCB56498F4}" srcOrd="0" destOrd="0" presId="urn:microsoft.com/office/officeart/2005/8/layout/arrow2"/>
    <dgm:cxn modelId="{E6A31C6B-3BDF-44C4-99D5-FC063218D91C}" type="presParOf" srcId="{15D76A2D-7ADC-4733-B532-21157F05A461}" destId="{7324FFFD-59AE-4D7B-B823-565327BA09B0}" srcOrd="0" destOrd="0" presId="urn:microsoft.com/office/officeart/2005/8/layout/arrow2"/>
    <dgm:cxn modelId="{56601E62-D9AB-4886-890A-B8AFCBB60190}" type="presParOf" srcId="{15D76A2D-7ADC-4733-B532-21157F05A461}" destId="{ACF25B47-C49A-48BA-A358-4E8BEF3A2A20}" srcOrd="1" destOrd="0" presId="urn:microsoft.com/office/officeart/2005/8/layout/arrow2"/>
    <dgm:cxn modelId="{4771B26A-7E38-4CFB-A8A3-076332D7CFC1}" type="presParOf" srcId="{ACF25B47-C49A-48BA-A358-4E8BEF3A2A20}" destId="{F0F8AB00-E379-4137-8D19-DB6C7C0E7ED2}" srcOrd="0" destOrd="0" presId="urn:microsoft.com/office/officeart/2005/8/layout/arrow2"/>
    <dgm:cxn modelId="{34E37AD8-4822-465B-A5AF-DE09A985A5BF}" type="presParOf" srcId="{ACF25B47-C49A-48BA-A358-4E8BEF3A2A20}" destId="{B1EDA04A-B431-480F-840B-42CCB56498F4}" srcOrd="1" destOrd="0" presId="urn:microsoft.com/office/officeart/2005/8/layout/arrow2"/>
    <dgm:cxn modelId="{1BF36964-AB01-41F4-8F6F-2FE4E82BB92B}" type="presParOf" srcId="{ACF25B47-C49A-48BA-A358-4E8BEF3A2A20}" destId="{803C4F55-8DCB-4EAD-AB86-38746A85349B}" srcOrd="2" destOrd="0" presId="urn:microsoft.com/office/officeart/2005/8/layout/arrow2"/>
    <dgm:cxn modelId="{361F3232-4E3C-42E1-B494-D6C4686B2D70}" type="presParOf" srcId="{ACF25B47-C49A-48BA-A358-4E8BEF3A2A20}" destId="{7A675F5F-759E-4FEB-91E7-9D34D4FE109B}" srcOrd="3" destOrd="0" presId="urn:microsoft.com/office/officeart/2005/8/layout/arrow2"/>
    <dgm:cxn modelId="{4B1778B0-C016-4E10-8AAB-89B17728D6A6}" type="presParOf" srcId="{ACF25B47-C49A-48BA-A358-4E8BEF3A2A20}" destId="{634C8D7B-DC11-41D9-9985-1DE9B1863EB7}" srcOrd="4" destOrd="0" presId="urn:microsoft.com/office/officeart/2005/8/layout/arrow2"/>
    <dgm:cxn modelId="{ED4D6A4F-D288-451C-946A-E7FCB06A98AA}" type="presParOf" srcId="{ACF25B47-C49A-48BA-A358-4E8BEF3A2A20}" destId="{BE631E6D-D4E5-40DF-A475-2EFF75246463}" srcOrd="5" destOrd="0" presId="urn:microsoft.com/office/officeart/2005/8/layout/arrow2"/>
    <dgm:cxn modelId="{ABF1ADBA-4E4C-4026-ABE4-6367B0A8E9B9}" type="presParOf" srcId="{ACF25B47-C49A-48BA-A358-4E8BEF3A2A20}" destId="{B37AE059-4322-418E-9EF9-E5C37CDEAE71}" srcOrd="6" destOrd="0" presId="urn:microsoft.com/office/officeart/2005/8/layout/arrow2"/>
    <dgm:cxn modelId="{3BDD27A7-9F12-4A5A-949C-E3EE696AADE6}" type="presParOf" srcId="{ACF25B47-C49A-48BA-A358-4E8BEF3A2A20}" destId="{8EC66958-265C-402E-B6D6-43458FADB6A7}" srcOrd="7" destOrd="0" presId="urn:microsoft.com/office/officeart/2005/8/layout/arrow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C548F9-32D5-4F57-8A27-388E868D547A}" type="doc">
      <dgm:prSet loTypeId="urn:microsoft.com/office/officeart/2005/8/layout/pList2" loCatId="list" qsTypeId="urn:microsoft.com/office/officeart/2005/8/quickstyle/simple5" qsCatId="simple" csTypeId="urn:microsoft.com/office/officeart/2005/8/colors/accent0_1" csCatId="mainScheme" phldr="1"/>
      <dgm:spPr/>
    </dgm:pt>
    <dgm:pt modelId="{9B493EE6-A89A-48D7-90C9-2CD8A680050F}">
      <dgm:prSet phldrT="[Текст]"/>
      <dgm:spPr/>
      <dgm:t>
        <a:bodyPr/>
        <a:lstStyle/>
        <a:p>
          <a:r>
            <a:rPr lang="ru-RU" i="0" dirty="0" smtClean="0"/>
            <a:t>Лобачевский  Н.:</a:t>
          </a:r>
        </a:p>
        <a:p>
          <a:r>
            <a:rPr lang="ru-RU" i="1" dirty="0" smtClean="0"/>
            <a:t>неэвклидова геометрия, </a:t>
          </a:r>
        </a:p>
        <a:p>
          <a:r>
            <a:rPr lang="ru-RU" i="1" dirty="0" smtClean="0"/>
            <a:t>24 года</a:t>
          </a:r>
          <a:endParaRPr lang="ru-RU" dirty="0"/>
        </a:p>
      </dgm:t>
    </dgm:pt>
    <dgm:pt modelId="{4BAD98A5-A5E2-4D74-A822-810181B273EF}" type="parTrans" cxnId="{77ED51AF-6536-40A7-BA77-BD1BACEC94F3}">
      <dgm:prSet/>
      <dgm:spPr/>
      <dgm:t>
        <a:bodyPr/>
        <a:lstStyle/>
        <a:p>
          <a:endParaRPr lang="ru-RU"/>
        </a:p>
      </dgm:t>
    </dgm:pt>
    <dgm:pt modelId="{4BD67201-9164-4D4A-BFB2-B87B26534AF9}" type="sibTrans" cxnId="{77ED51AF-6536-40A7-BA77-BD1BACEC94F3}">
      <dgm:prSet/>
      <dgm:spPr/>
      <dgm:t>
        <a:bodyPr/>
        <a:lstStyle/>
        <a:p>
          <a:endParaRPr lang="ru-RU"/>
        </a:p>
      </dgm:t>
    </dgm:pt>
    <dgm:pt modelId="{4BF730AA-EBFA-47DD-BEF2-E55351DA5E3A}">
      <dgm:prSet phldrT="[Текст]"/>
      <dgm:spPr/>
      <dgm:t>
        <a:bodyPr/>
        <a:lstStyle/>
        <a:p>
          <a:r>
            <a:rPr lang="ru-RU" i="0" dirty="0" smtClean="0"/>
            <a:t>Менделеев Д.:</a:t>
          </a:r>
        </a:p>
        <a:p>
          <a:r>
            <a:rPr lang="ru-RU" i="1" dirty="0" smtClean="0"/>
            <a:t>периодическая таблица,</a:t>
          </a:r>
        </a:p>
        <a:p>
          <a:r>
            <a:rPr lang="ru-RU" i="1" dirty="0" smtClean="0"/>
            <a:t>35 лет</a:t>
          </a:r>
          <a:endParaRPr lang="ru-RU" dirty="0"/>
        </a:p>
      </dgm:t>
    </dgm:pt>
    <dgm:pt modelId="{96E103FD-22CE-448B-8687-D13505E91140}" type="parTrans" cxnId="{118B4113-F8DF-4D69-87E0-C1D7DA8C831C}">
      <dgm:prSet/>
      <dgm:spPr/>
      <dgm:t>
        <a:bodyPr/>
        <a:lstStyle/>
        <a:p>
          <a:endParaRPr lang="ru-RU"/>
        </a:p>
      </dgm:t>
    </dgm:pt>
    <dgm:pt modelId="{4FE0C661-F07A-426B-A929-A46D77612B27}" type="sibTrans" cxnId="{118B4113-F8DF-4D69-87E0-C1D7DA8C831C}">
      <dgm:prSet/>
      <dgm:spPr/>
      <dgm:t>
        <a:bodyPr/>
        <a:lstStyle/>
        <a:p>
          <a:endParaRPr lang="ru-RU"/>
        </a:p>
      </dgm:t>
    </dgm:pt>
    <dgm:pt modelId="{57203341-9052-4FFA-A1BD-6F671F668938}">
      <dgm:prSet phldrT="[Текст]"/>
      <dgm:spPr/>
      <dgm:t>
        <a:bodyPr/>
        <a:lstStyle/>
        <a:p>
          <a:r>
            <a:rPr lang="ru-RU" i="0" dirty="0" smtClean="0"/>
            <a:t>Ньютон И.:  </a:t>
          </a:r>
        </a:p>
        <a:p>
          <a:r>
            <a:rPr lang="ru-RU" i="1" dirty="0" smtClean="0"/>
            <a:t>закон тяготения, </a:t>
          </a:r>
        </a:p>
        <a:p>
          <a:r>
            <a:rPr lang="ru-RU" i="1" dirty="0" smtClean="0"/>
            <a:t>24 года</a:t>
          </a:r>
          <a:endParaRPr lang="ru-RU" dirty="0"/>
        </a:p>
      </dgm:t>
    </dgm:pt>
    <dgm:pt modelId="{3E135B36-BE44-4B87-A517-667F1071F0C1}" type="parTrans" cxnId="{EDD0CABA-BFE7-443E-96E8-FF1E54D1784F}">
      <dgm:prSet/>
      <dgm:spPr/>
      <dgm:t>
        <a:bodyPr/>
        <a:lstStyle/>
        <a:p>
          <a:endParaRPr lang="ru-RU"/>
        </a:p>
      </dgm:t>
    </dgm:pt>
    <dgm:pt modelId="{562FCCD9-2E12-4031-96E0-B9FCDA1650E6}" type="sibTrans" cxnId="{EDD0CABA-BFE7-443E-96E8-FF1E54D1784F}">
      <dgm:prSet/>
      <dgm:spPr/>
      <dgm:t>
        <a:bodyPr/>
        <a:lstStyle/>
        <a:p>
          <a:endParaRPr lang="ru-RU"/>
        </a:p>
      </dgm:t>
    </dgm:pt>
    <dgm:pt modelId="{B384EC14-3437-4725-8F90-1FE80F3790E3}" type="pres">
      <dgm:prSet presAssocID="{98C548F9-32D5-4F57-8A27-388E868D547A}" presName="Name0" presStyleCnt="0">
        <dgm:presLayoutVars>
          <dgm:dir/>
          <dgm:resizeHandles val="exact"/>
        </dgm:presLayoutVars>
      </dgm:prSet>
      <dgm:spPr/>
    </dgm:pt>
    <dgm:pt modelId="{C2E9CAAE-2A1F-49DD-83AC-90E974512DA6}" type="pres">
      <dgm:prSet presAssocID="{98C548F9-32D5-4F57-8A27-388E868D547A}" presName="bkgdShp" presStyleLbl="alignAccFollowNode1" presStyleIdx="0" presStyleCnt="1"/>
      <dgm:spPr/>
    </dgm:pt>
    <dgm:pt modelId="{8B00BBEE-DCA8-4F4B-BB32-C6C105F1BAF0}" type="pres">
      <dgm:prSet presAssocID="{98C548F9-32D5-4F57-8A27-388E868D547A}" presName="linComp" presStyleCnt="0"/>
      <dgm:spPr/>
    </dgm:pt>
    <dgm:pt modelId="{4A4CF0A1-2AAA-4A5A-B6D5-AC9FCC36DF67}" type="pres">
      <dgm:prSet presAssocID="{9B493EE6-A89A-48D7-90C9-2CD8A680050F}" presName="compNode" presStyleCnt="0"/>
      <dgm:spPr/>
    </dgm:pt>
    <dgm:pt modelId="{9E2347F3-FACC-44F7-945F-D56DF94F699F}" type="pres">
      <dgm:prSet presAssocID="{9B493EE6-A89A-48D7-90C9-2CD8A680050F}" presName="node" presStyleLbl="node1" presStyleIdx="0" presStyleCnt="3" custScaleX="110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E0082-8292-4A8F-9FA3-CD9DBB31A151}" type="pres">
      <dgm:prSet presAssocID="{9B493EE6-A89A-48D7-90C9-2CD8A680050F}" presName="invisiNode" presStyleLbl="node1" presStyleIdx="0" presStyleCnt="3"/>
      <dgm:spPr/>
    </dgm:pt>
    <dgm:pt modelId="{C7D4F510-B64E-40E8-A151-A55DB06C6671}" type="pres">
      <dgm:prSet presAssocID="{9B493EE6-A89A-48D7-90C9-2CD8A680050F}" presName="imagNode" presStyleLbl="fgImgPlace1" presStyleIdx="0" presStyleCnt="3" custScaleX="75320" custScaleY="122847" custLinFactNeighborX="-3798" custLinFactNeighborY="-25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FF641B1-624A-43DF-A140-FF1FBD3886C4}" type="pres">
      <dgm:prSet presAssocID="{4BD67201-9164-4D4A-BFB2-B87B26534AF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A188E26-A2F4-4970-A2EF-F18D61E72A90}" type="pres">
      <dgm:prSet presAssocID="{4BF730AA-EBFA-47DD-BEF2-E55351DA5E3A}" presName="compNode" presStyleCnt="0"/>
      <dgm:spPr/>
    </dgm:pt>
    <dgm:pt modelId="{68560EBB-FCD6-484C-AD6F-20BE7914DCFB}" type="pres">
      <dgm:prSet presAssocID="{4BF730AA-EBFA-47DD-BEF2-E55351DA5E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DC2AC-F294-48F1-8F01-0F073613711B}" type="pres">
      <dgm:prSet presAssocID="{4BF730AA-EBFA-47DD-BEF2-E55351DA5E3A}" presName="invisiNode" presStyleLbl="node1" presStyleIdx="1" presStyleCnt="3"/>
      <dgm:spPr/>
    </dgm:pt>
    <dgm:pt modelId="{32FD4F80-85F3-47D5-80D6-C6502B28152B}" type="pres">
      <dgm:prSet presAssocID="{4BF730AA-EBFA-47DD-BEF2-E55351DA5E3A}" presName="imagNode" presStyleLbl="fgImgPlace1" presStyleIdx="1" presStyleCnt="3" custScaleX="83421" custScaleY="12153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8D4B8EB-B46F-4C57-A854-1AD7196C3825}" type="pres">
      <dgm:prSet presAssocID="{4FE0C661-F07A-426B-A929-A46D77612B2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03C0F72-0A2D-4875-8DD4-11435C31B72C}" type="pres">
      <dgm:prSet presAssocID="{57203341-9052-4FFA-A1BD-6F671F668938}" presName="compNode" presStyleCnt="0"/>
      <dgm:spPr/>
    </dgm:pt>
    <dgm:pt modelId="{5E2686A0-182B-44EE-94B7-C29F184458BD}" type="pres">
      <dgm:prSet presAssocID="{57203341-9052-4FFA-A1BD-6F671F66893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1C562-B9B1-4402-BF61-152D546D0F2D}" type="pres">
      <dgm:prSet presAssocID="{57203341-9052-4FFA-A1BD-6F671F668938}" presName="invisiNode" presStyleLbl="node1" presStyleIdx="2" presStyleCnt="3"/>
      <dgm:spPr/>
    </dgm:pt>
    <dgm:pt modelId="{CB024F99-95AE-45AF-8E39-3F78EAF5B9EF}" type="pres">
      <dgm:prSet presAssocID="{57203341-9052-4FFA-A1BD-6F671F668938}" presName="imagNode" presStyleLbl="fgImgPlace1" presStyleIdx="2" presStyleCnt="3" custScaleX="80122" custScaleY="12153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0CFF4FA-8E34-4ADB-92E6-32841A32CFF3}" type="presOf" srcId="{98C548F9-32D5-4F57-8A27-388E868D547A}" destId="{B384EC14-3437-4725-8F90-1FE80F3790E3}" srcOrd="0" destOrd="0" presId="urn:microsoft.com/office/officeart/2005/8/layout/pList2"/>
    <dgm:cxn modelId="{86238276-821E-4E0B-A4D7-FEB4D15EE393}" type="presOf" srcId="{4BF730AA-EBFA-47DD-BEF2-E55351DA5E3A}" destId="{68560EBB-FCD6-484C-AD6F-20BE7914DCFB}" srcOrd="0" destOrd="0" presId="urn:microsoft.com/office/officeart/2005/8/layout/pList2"/>
    <dgm:cxn modelId="{77ED51AF-6536-40A7-BA77-BD1BACEC94F3}" srcId="{98C548F9-32D5-4F57-8A27-388E868D547A}" destId="{9B493EE6-A89A-48D7-90C9-2CD8A680050F}" srcOrd="0" destOrd="0" parTransId="{4BAD98A5-A5E2-4D74-A822-810181B273EF}" sibTransId="{4BD67201-9164-4D4A-BFB2-B87B26534AF9}"/>
    <dgm:cxn modelId="{EDD0CABA-BFE7-443E-96E8-FF1E54D1784F}" srcId="{98C548F9-32D5-4F57-8A27-388E868D547A}" destId="{57203341-9052-4FFA-A1BD-6F671F668938}" srcOrd="2" destOrd="0" parTransId="{3E135B36-BE44-4B87-A517-667F1071F0C1}" sibTransId="{562FCCD9-2E12-4031-96E0-B9FCDA1650E6}"/>
    <dgm:cxn modelId="{DA140C26-779F-425F-BAD3-6CD951ECE6EA}" type="presOf" srcId="{9B493EE6-A89A-48D7-90C9-2CD8A680050F}" destId="{9E2347F3-FACC-44F7-945F-D56DF94F699F}" srcOrd="0" destOrd="0" presId="urn:microsoft.com/office/officeart/2005/8/layout/pList2"/>
    <dgm:cxn modelId="{7C959730-3F23-4C48-8468-0827A2962B03}" type="presOf" srcId="{57203341-9052-4FFA-A1BD-6F671F668938}" destId="{5E2686A0-182B-44EE-94B7-C29F184458BD}" srcOrd="0" destOrd="0" presId="urn:microsoft.com/office/officeart/2005/8/layout/pList2"/>
    <dgm:cxn modelId="{E5D0271D-9528-403D-AF86-B18069862970}" type="presOf" srcId="{4BD67201-9164-4D4A-BFB2-B87B26534AF9}" destId="{AFF641B1-624A-43DF-A140-FF1FBD3886C4}" srcOrd="0" destOrd="0" presId="urn:microsoft.com/office/officeart/2005/8/layout/pList2"/>
    <dgm:cxn modelId="{530028EF-4D6E-4C1D-83FC-DC305C1C033D}" type="presOf" srcId="{4FE0C661-F07A-426B-A929-A46D77612B27}" destId="{08D4B8EB-B46F-4C57-A854-1AD7196C3825}" srcOrd="0" destOrd="0" presId="urn:microsoft.com/office/officeart/2005/8/layout/pList2"/>
    <dgm:cxn modelId="{118B4113-F8DF-4D69-87E0-C1D7DA8C831C}" srcId="{98C548F9-32D5-4F57-8A27-388E868D547A}" destId="{4BF730AA-EBFA-47DD-BEF2-E55351DA5E3A}" srcOrd="1" destOrd="0" parTransId="{96E103FD-22CE-448B-8687-D13505E91140}" sibTransId="{4FE0C661-F07A-426B-A929-A46D77612B27}"/>
    <dgm:cxn modelId="{9019FCC6-ED00-4DBB-80A6-D703A66E9239}" type="presParOf" srcId="{B384EC14-3437-4725-8F90-1FE80F3790E3}" destId="{C2E9CAAE-2A1F-49DD-83AC-90E974512DA6}" srcOrd="0" destOrd="0" presId="urn:microsoft.com/office/officeart/2005/8/layout/pList2"/>
    <dgm:cxn modelId="{582CEC66-F374-4E7C-9FFA-EE382BF1A168}" type="presParOf" srcId="{B384EC14-3437-4725-8F90-1FE80F3790E3}" destId="{8B00BBEE-DCA8-4F4B-BB32-C6C105F1BAF0}" srcOrd="1" destOrd="0" presId="urn:microsoft.com/office/officeart/2005/8/layout/pList2"/>
    <dgm:cxn modelId="{5E6D001E-06CB-4870-82A4-0DA7ED254AA2}" type="presParOf" srcId="{8B00BBEE-DCA8-4F4B-BB32-C6C105F1BAF0}" destId="{4A4CF0A1-2AAA-4A5A-B6D5-AC9FCC36DF67}" srcOrd="0" destOrd="0" presId="urn:microsoft.com/office/officeart/2005/8/layout/pList2"/>
    <dgm:cxn modelId="{E3AC1A9B-956B-4FB7-9160-9F2B732DF494}" type="presParOf" srcId="{4A4CF0A1-2AAA-4A5A-B6D5-AC9FCC36DF67}" destId="{9E2347F3-FACC-44F7-945F-D56DF94F699F}" srcOrd="0" destOrd="0" presId="urn:microsoft.com/office/officeart/2005/8/layout/pList2"/>
    <dgm:cxn modelId="{F45C44C7-69E1-40E3-9920-E9AC3CACBB35}" type="presParOf" srcId="{4A4CF0A1-2AAA-4A5A-B6D5-AC9FCC36DF67}" destId="{67FE0082-8292-4A8F-9FA3-CD9DBB31A151}" srcOrd="1" destOrd="0" presId="urn:microsoft.com/office/officeart/2005/8/layout/pList2"/>
    <dgm:cxn modelId="{E6F8CE9A-EC4D-419D-A5C5-3BE19E3E3585}" type="presParOf" srcId="{4A4CF0A1-2AAA-4A5A-B6D5-AC9FCC36DF67}" destId="{C7D4F510-B64E-40E8-A151-A55DB06C6671}" srcOrd="2" destOrd="0" presId="urn:microsoft.com/office/officeart/2005/8/layout/pList2"/>
    <dgm:cxn modelId="{1A59B80D-5F28-4F87-BA97-E42926591EDC}" type="presParOf" srcId="{8B00BBEE-DCA8-4F4B-BB32-C6C105F1BAF0}" destId="{AFF641B1-624A-43DF-A140-FF1FBD3886C4}" srcOrd="1" destOrd="0" presId="urn:microsoft.com/office/officeart/2005/8/layout/pList2"/>
    <dgm:cxn modelId="{2374AE67-CE84-4651-89B1-69930CD7A2C0}" type="presParOf" srcId="{8B00BBEE-DCA8-4F4B-BB32-C6C105F1BAF0}" destId="{9A188E26-A2F4-4970-A2EF-F18D61E72A90}" srcOrd="2" destOrd="0" presId="urn:microsoft.com/office/officeart/2005/8/layout/pList2"/>
    <dgm:cxn modelId="{93D6934F-F92E-4438-AD19-54F43C676CF5}" type="presParOf" srcId="{9A188E26-A2F4-4970-A2EF-F18D61E72A90}" destId="{68560EBB-FCD6-484C-AD6F-20BE7914DCFB}" srcOrd="0" destOrd="0" presId="urn:microsoft.com/office/officeart/2005/8/layout/pList2"/>
    <dgm:cxn modelId="{917A6C6E-F059-4AA0-A8E5-C8B3E3AE537A}" type="presParOf" srcId="{9A188E26-A2F4-4970-A2EF-F18D61E72A90}" destId="{2A0DC2AC-F294-48F1-8F01-0F073613711B}" srcOrd="1" destOrd="0" presId="urn:microsoft.com/office/officeart/2005/8/layout/pList2"/>
    <dgm:cxn modelId="{22C7D296-DA05-469D-8D8A-07510B4A14D0}" type="presParOf" srcId="{9A188E26-A2F4-4970-A2EF-F18D61E72A90}" destId="{32FD4F80-85F3-47D5-80D6-C6502B28152B}" srcOrd="2" destOrd="0" presId="urn:microsoft.com/office/officeart/2005/8/layout/pList2"/>
    <dgm:cxn modelId="{4DA3D95B-BFDA-426F-9AC0-1B09873BDD82}" type="presParOf" srcId="{8B00BBEE-DCA8-4F4B-BB32-C6C105F1BAF0}" destId="{08D4B8EB-B46F-4C57-A854-1AD7196C3825}" srcOrd="3" destOrd="0" presId="urn:microsoft.com/office/officeart/2005/8/layout/pList2"/>
    <dgm:cxn modelId="{523CE407-3927-4999-90CF-4563C984F547}" type="presParOf" srcId="{8B00BBEE-DCA8-4F4B-BB32-C6C105F1BAF0}" destId="{E03C0F72-0A2D-4875-8DD4-11435C31B72C}" srcOrd="4" destOrd="0" presId="urn:microsoft.com/office/officeart/2005/8/layout/pList2"/>
    <dgm:cxn modelId="{E9FD7089-19C9-471D-AD2E-DA53D29574AA}" type="presParOf" srcId="{E03C0F72-0A2D-4875-8DD4-11435C31B72C}" destId="{5E2686A0-182B-44EE-94B7-C29F184458BD}" srcOrd="0" destOrd="0" presId="urn:microsoft.com/office/officeart/2005/8/layout/pList2"/>
    <dgm:cxn modelId="{B3E8B96A-B530-4DF6-8601-5953FE8DF9C1}" type="presParOf" srcId="{E03C0F72-0A2D-4875-8DD4-11435C31B72C}" destId="{ED11C562-B9B1-4402-BF61-152D546D0F2D}" srcOrd="1" destOrd="0" presId="urn:microsoft.com/office/officeart/2005/8/layout/pList2"/>
    <dgm:cxn modelId="{B50E4BFF-0835-4093-B8E7-469B41718B4A}" type="presParOf" srcId="{E03C0F72-0A2D-4875-8DD4-11435C31B72C}" destId="{CB024F99-95AE-45AF-8E39-3F78EAF5B9EF}" srcOrd="2" destOrd="0" presId="urn:microsoft.com/office/officeart/2005/8/layout/p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4BBE18-53BE-4C34-9D21-1F6E47882B04}" type="doc">
      <dgm:prSet loTypeId="urn:microsoft.com/office/officeart/2005/8/layout/arrow2" loCatId="process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814BD16A-8196-4EDA-B3C4-B549EEA9CD3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800" b="1" i="1" dirty="0" smtClean="0"/>
            <a:t>до 71 года -</a:t>
          </a:r>
          <a:r>
            <a:rPr lang="ru-RU" sz="1800" b="0" i="1" dirty="0" smtClean="0"/>
            <a:t>преклонный возраст</a:t>
          </a:r>
          <a:endParaRPr lang="ru-RU" sz="1800" b="0" i="1" dirty="0"/>
        </a:p>
      </dgm:t>
    </dgm:pt>
    <dgm:pt modelId="{D944994D-781A-4FC0-BA27-EA6C6D256379}" type="parTrans" cxnId="{5FB5F565-D4A9-44B6-A474-5FF92B4BA823}">
      <dgm:prSet/>
      <dgm:spPr/>
      <dgm:t>
        <a:bodyPr/>
        <a:lstStyle/>
        <a:p>
          <a:endParaRPr lang="ru-RU"/>
        </a:p>
      </dgm:t>
    </dgm:pt>
    <dgm:pt modelId="{368571C0-AED9-4094-92A6-98B9A75B4467}" type="sibTrans" cxnId="{5FB5F565-D4A9-44B6-A474-5FF92B4BA823}">
      <dgm:prSet/>
      <dgm:spPr/>
      <dgm:t>
        <a:bodyPr/>
        <a:lstStyle/>
        <a:p>
          <a:endParaRPr lang="ru-RU"/>
        </a:p>
      </dgm:t>
    </dgm:pt>
    <dgm:pt modelId="{CDE40260-0830-4A0C-81E2-4933EEF809C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800" b="1" i="1" dirty="0" smtClean="0"/>
            <a:t>71 – 90 </a:t>
          </a:r>
          <a:r>
            <a:rPr lang="ru-RU" sz="1800" b="0" i="1" dirty="0" smtClean="0"/>
            <a:t>старческий  возраст </a:t>
          </a:r>
          <a:endParaRPr lang="ru-RU" sz="1800" b="0" i="1" dirty="0"/>
        </a:p>
      </dgm:t>
    </dgm:pt>
    <dgm:pt modelId="{B17381F6-DEB4-4B83-B449-8806551C5BA0}" type="parTrans" cxnId="{E4C5ABE4-F2AE-4711-8634-E72F879BAC29}">
      <dgm:prSet/>
      <dgm:spPr/>
      <dgm:t>
        <a:bodyPr/>
        <a:lstStyle/>
        <a:p>
          <a:endParaRPr lang="ru-RU"/>
        </a:p>
      </dgm:t>
    </dgm:pt>
    <dgm:pt modelId="{11843086-DC1E-4B62-B773-39356DC3CCEE}" type="sibTrans" cxnId="{E4C5ABE4-F2AE-4711-8634-E72F879BAC29}">
      <dgm:prSet/>
      <dgm:spPr/>
      <dgm:t>
        <a:bodyPr/>
        <a:lstStyle/>
        <a:p>
          <a:endParaRPr lang="ru-RU"/>
        </a:p>
      </dgm:t>
    </dgm:pt>
    <dgm:pt modelId="{6972A744-6591-4B59-A254-5995995B53C3}">
      <dgm:prSet/>
      <dgm:spPr/>
      <dgm:t>
        <a:bodyPr/>
        <a:lstStyle/>
        <a:p>
          <a:endParaRPr lang="ru-RU" dirty="0"/>
        </a:p>
      </dgm:t>
    </dgm:pt>
    <dgm:pt modelId="{DFDA0FBE-A99A-4C1C-9C12-7E8FEEF32371}" type="parTrans" cxnId="{FDAF1A91-4123-4658-9A76-2D8F3025E3F5}">
      <dgm:prSet/>
      <dgm:spPr/>
      <dgm:t>
        <a:bodyPr/>
        <a:lstStyle/>
        <a:p>
          <a:endParaRPr lang="ru-RU"/>
        </a:p>
      </dgm:t>
    </dgm:pt>
    <dgm:pt modelId="{8EDF3A80-6AEA-45F9-BE5E-15D9BF283364}" type="sibTrans" cxnId="{FDAF1A91-4123-4658-9A76-2D8F3025E3F5}">
      <dgm:prSet/>
      <dgm:spPr/>
      <dgm:t>
        <a:bodyPr/>
        <a:lstStyle/>
        <a:p>
          <a:endParaRPr lang="ru-RU"/>
        </a:p>
      </dgm:t>
    </dgm:pt>
    <dgm:pt modelId="{3B2ACB27-3017-4093-AE4C-205E7ED36960}" type="pres">
      <dgm:prSet presAssocID="{0B4BBE18-53BE-4C34-9D21-1F6E47882B0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B53A6D-1426-4761-9D7D-C1DA2574488D}" type="pres">
      <dgm:prSet presAssocID="{0B4BBE18-53BE-4C34-9D21-1F6E47882B04}" presName="arrow" presStyleLbl="bgShp" presStyleIdx="0" presStyleCnt="1" custAng="21379050" custLinFactNeighborX="-1599" custLinFactNeighborY="-61"/>
      <dgm:spPr/>
      <dgm:t>
        <a:bodyPr/>
        <a:lstStyle/>
        <a:p>
          <a:endParaRPr lang="ru-RU"/>
        </a:p>
      </dgm:t>
    </dgm:pt>
    <dgm:pt modelId="{E5D50093-1F1D-45A4-B0F8-465193E72703}" type="pres">
      <dgm:prSet presAssocID="{0B4BBE18-53BE-4C34-9D21-1F6E47882B04}" presName="arrowDiagram3" presStyleCnt="0"/>
      <dgm:spPr/>
      <dgm:t>
        <a:bodyPr/>
        <a:lstStyle/>
        <a:p>
          <a:endParaRPr lang="ru-RU"/>
        </a:p>
      </dgm:t>
    </dgm:pt>
    <dgm:pt modelId="{F929EAD9-0E52-4362-B4C0-AEB8E2B17657}" type="pres">
      <dgm:prSet presAssocID="{814BD16A-8196-4EDA-B3C4-B549EEA9CD3E}" presName="bullet3a" presStyleLbl="node1" presStyleIdx="0" presStyleCnt="3" custLinFactY="3985" custLinFactNeighborX="50267" custLinFactNeighborY="100000"/>
      <dgm:spPr/>
      <dgm:t>
        <a:bodyPr/>
        <a:lstStyle/>
        <a:p>
          <a:endParaRPr lang="ru-RU"/>
        </a:p>
      </dgm:t>
    </dgm:pt>
    <dgm:pt modelId="{AFCF4B42-A8AC-48AC-9824-D5843204402C}" type="pres">
      <dgm:prSet presAssocID="{814BD16A-8196-4EDA-B3C4-B549EEA9CD3E}" presName="textBox3a" presStyleLbl="revTx" presStyleIdx="0" presStyleCnt="3" custScaleX="111236" custScaleY="80940" custLinFactNeighborX="-14392" custLinFactNeighborY="3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00A85-F9D4-4F1F-88BF-25AAA4A77BF6}" type="pres">
      <dgm:prSet presAssocID="{CDE40260-0830-4A0C-81E2-4933EEF809C0}" presName="bullet3b" presStyleLbl="node1" presStyleIdx="1" presStyleCnt="3"/>
      <dgm:spPr/>
      <dgm:t>
        <a:bodyPr/>
        <a:lstStyle/>
        <a:p>
          <a:endParaRPr lang="ru-RU"/>
        </a:p>
      </dgm:t>
    </dgm:pt>
    <dgm:pt modelId="{0071C25D-2A97-4D69-B6AC-53ADD4A46B13}" type="pres">
      <dgm:prSet presAssocID="{CDE40260-0830-4A0C-81E2-4933EEF809C0}" presName="textBox3b" presStyleLbl="revTx" presStyleIdx="1" presStyleCnt="3" custScaleX="91192" custScaleY="45525" custLinFactNeighborX="-26556" custLinFactNeighborY="-13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9E21E-0EF1-415F-A7BD-4B67980DDA20}" type="pres">
      <dgm:prSet presAssocID="{6972A744-6591-4B59-A254-5995995B53C3}" presName="bullet3c" presStyleLbl="node1" presStyleIdx="2" presStyleCnt="3" custLinFactNeighborX="14620" custLinFactNeighborY="-22895"/>
      <dgm:spPr/>
      <dgm:t>
        <a:bodyPr/>
        <a:lstStyle/>
        <a:p>
          <a:endParaRPr lang="ru-RU"/>
        </a:p>
      </dgm:t>
    </dgm:pt>
    <dgm:pt modelId="{374FE358-9A64-4AC7-AF86-5C60202C0BB3}" type="pres">
      <dgm:prSet presAssocID="{6972A744-6591-4B59-A254-5995995B53C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445C10-F768-414E-95B6-C12F2CE08434}" type="presOf" srcId="{814BD16A-8196-4EDA-B3C4-B549EEA9CD3E}" destId="{AFCF4B42-A8AC-48AC-9824-D5843204402C}" srcOrd="0" destOrd="0" presId="urn:microsoft.com/office/officeart/2005/8/layout/arrow2"/>
    <dgm:cxn modelId="{FDAF1A91-4123-4658-9A76-2D8F3025E3F5}" srcId="{0B4BBE18-53BE-4C34-9D21-1F6E47882B04}" destId="{6972A744-6591-4B59-A254-5995995B53C3}" srcOrd="2" destOrd="0" parTransId="{DFDA0FBE-A99A-4C1C-9C12-7E8FEEF32371}" sibTransId="{8EDF3A80-6AEA-45F9-BE5E-15D9BF283364}"/>
    <dgm:cxn modelId="{1AAA2AE3-4A6C-4F96-8D6E-EABC66319110}" type="presOf" srcId="{0B4BBE18-53BE-4C34-9D21-1F6E47882B04}" destId="{3B2ACB27-3017-4093-AE4C-205E7ED36960}" srcOrd="0" destOrd="0" presId="urn:microsoft.com/office/officeart/2005/8/layout/arrow2"/>
    <dgm:cxn modelId="{5FB5F565-D4A9-44B6-A474-5FF92B4BA823}" srcId="{0B4BBE18-53BE-4C34-9D21-1F6E47882B04}" destId="{814BD16A-8196-4EDA-B3C4-B549EEA9CD3E}" srcOrd="0" destOrd="0" parTransId="{D944994D-781A-4FC0-BA27-EA6C6D256379}" sibTransId="{368571C0-AED9-4094-92A6-98B9A75B4467}"/>
    <dgm:cxn modelId="{62F1A97B-E64C-438D-9F44-CF3948C9EB19}" type="presOf" srcId="{6972A744-6591-4B59-A254-5995995B53C3}" destId="{374FE358-9A64-4AC7-AF86-5C60202C0BB3}" srcOrd="0" destOrd="0" presId="urn:microsoft.com/office/officeart/2005/8/layout/arrow2"/>
    <dgm:cxn modelId="{41C7A4C0-4C8A-497F-88A2-355AD10136C8}" type="presOf" srcId="{CDE40260-0830-4A0C-81E2-4933EEF809C0}" destId="{0071C25D-2A97-4D69-B6AC-53ADD4A46B13}" srcOrd="0" destOrd="0" presId="urn:microsoft.com/office/officeart/2005/8/layout/arrow2"/>
    <dgm:cxn modelId="{E4C5ABE4-F2AE-4711-8634-E72F879BAC29}" srcId="{0B4BBE18-53BE-4C34-9D21-1F6E47882B04}" destId="{CDE40260-0830-4A0C-81E2-4933EEF809C0}" srcOrd="1" destOrd="0" parTransId="{B17381F6-DEB4-4B83-B449-8806551C5BA0}" sibTransId="{11843086-DC1E-4B62-B773-39356DC3CCEE}"/>
    <dgm:cxn modelId="{7B489FCF-6F60-43B6-97E6-361E8A4C6D26}" type="presParOf" srcId="{3B2ACB27-3017-4093-AE4C-205E7ED36960}" destId="{C5B53A6D-1426-4761-9D7D-C1DA2574488D}" srcOrd="0" destOrd="0" presId="urn:microsoft.com/office/officeart/2005/8/layout/arrow2"/>
    <dgm:cxn modelId="{7073C949-5B0A-4F5F-8F56-19F0E7DF62DC}" type="presParOf" srcId="{3B2ACB27-3017-4093-AE4C-205E7ED36960}" destId="{E5D50093-1F1D-45A4-B0F8-465193E72703}" srcOrd="1" destOrd="0" presId="urn:microsoft.com/office/officeart/2005/8/layout/arrow2"/>
    <dgm:cxn modelId="{1EA76742-7288-4272-98E2-09C87C210BD7}" type="presParOf" srcId="{E5D50093-1F1D-45A4-B0F8-465193E72703}" destId="{F929EAD9-0E52-4362-B4C0-AEB8E2B17657}" srcOrd="0" destOrd="0" presId="urn:microsoft.com/office/officeart/2005/8/layout/arrow2"/>
    <dgm:cxn modelId="{04F462DF-C64F-4325-B252-F405C0859BE2}" type="presParOf" srcId="{E5D50093-1F1D-45A4-B0F8-465193E72703}" destId="{AFCF4B42-A8AC-48AC-9824-D5843204402C}" srcOrd="1" destOrd="0" presId="urn:microsoft.com/office/officeart/2005/8/layout/arrow2"/>
    <dgm:cxn modelId="{AC3A4690-C8BD-4726-A713-3589F1815680}" type="presParOf" srcId="{E5D50093-1F1D-45A4-B0F8-465193E72703}" destId="{28F00A85-F9D4-4F1F-88BF-25AAA4A77BF6}" srcOrd="2" destOrd="0" presId="urn:microsoft.com/office/officeart/2005/8/layout/arrow2"/>
    <dgm:cxn modelId="{CF28EB76-C255-4F87-91FD-C1E1A0232BDF}" type="presParOf" srcId="{E5D50093-1F1D-45A4-B0F8-465193E72703}" destId="{0071C25D-2A97-4D69-B6AC-53ADD4A46B13}" srcOrd="3" destOrd="0" presId="urn:microsoft.com/office/officeart/2005/8/layout/arrow2"/>
    <dgm:cxn modelId="{03D4F383-584D-4AAF-A5C4-070B19163A8F}" type="presParOf" srcId="{E5D50093-1F1D-45A4-B0F8-465193E72703}" destId="{0DD9E21E-0EF1-415F-A7BD-4B67980DDA20}" srcOrd="4" destOrd="0" presId="urn:microsoft.com/office/officeart/2005/8/layout/arrow2"/>
    <dgm:cxn modelId="{A815CBB9-0A60-426B-8D4E-2992FBDB6984}" type="presParOf" srcId="{E5D50093-1F1D-45A4-B0F8-465193E72703}" destId="{374FE358-9A64-4AC7-AF86-5C60202C0BB3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8230-E148-4AD2-8F0D-00FBB4A4BF2D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261F-A05C-4AF1-B4F8-28C3A084F0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261F-A05C-4AF1-B4F8-28C3A084F00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24E5-6F1D-4CAB-9D9C-E1FDCCD88A4A}" type="datetimeFigureOut">
              <a:rPr lang="ru-RU" smtClean="0"/>
              <a:pPr/>
              <a:t>27.01.2009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9EE24-E3C6-4E82-A82D-D5D0C12EB7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2;&#1077;&#1089;&#1090;&#1080;&#1074;&#1072;&#1083;&#1103;%20&#1087;&#1077;&#1076;&#1080;&#1076;&#1077;&#1081;\&#1055;&#1088;&#1086;&#1082;&#1086;&#1092;&#1100;&#1077;&#1074;&#1072;%20&#1051;.&#1040;\&#1051;.&#1040;\03%20Get%20Your%20Hands%20Up%20(Feat%20the%20Black%20Eyed%20Peas).mp3" TargetMode="Externa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notesSlide" Target="../notesSlides/notesSlide13.xml"/><Relationship Id="rId7" Type="http://schemas.openxmlformats.org/officeDocument/2006/relationships/diagramLayout" Target="../diagrams/layout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2;&#1077;&#1089;&#1090;&#1080;&#1074;&#1072;&#1083;&#1103;%20&#1087;&#1077;&#1076;&#1080;&#1076;&#1077;&#1081;\&#1055;&#1088;&#1086;&#1082;&#1086;&#1092;&#1100;&#1077;&#1074;&#1072;%20&#1051;.&#1040;\&#1051;.&#1040;\iz_k%5b1%5d.f._sluzhebniy_roman_-_u_prirodi_net_plohoy_pogodi.mp3" TargetMode="External"/><Relationship Id="rId6" Type="http://schemas.openxmlformats.org/officeDocument/2006/relationships/diagramData" Target="../diagrams/data7.xml"/><Relationship Id="rId5" Type="http://schemas.openxmlformats.org/officeDocument/2006/relationships/image" Target="../media/image27.jpeg"/><Relationship Id="rId10" Type="http://schemas.openxmlformats.org/officeDocument/2006/relationships/image" Target="../media/image28.png"/><Relationship Id="rId4" Type="http://schemas.openxmlformats.org/officeDocument/2006/relationships/image" Target="../media/image2.jpeg"/><Relationship Id="rId9" Type="http://schemas.openxmlformats.org/officeDocument/2006/relationships/diagramColors" Target="../diagrams/colors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92;&#1077;&#1089;&#1090;&#1080;&#1074;&#1072;&#1083;&#1103;%20&#1087;&#1077;&#1076;&#1080;&#1076;&#1077;&#1081;\&#1055;&#1088;&#1086;&#1082;&#1086;&#1092;&#1100;&#1077;&#1074;&#1072;%20&#1051;.&#1040;\&#1051;.&#1040;\&#1055;&#1086;%20&#1091;&#1083;&#1080;&#1094;&#1077;%20&#1084;&#1086;&#1077;&#1081;.mp3" TargetMode="External"/><Relationship Id="rId6" Type="http://schemas.openxmlformats.org/officeDocument/2006/relationships/image" Target="../media/image35.jpeg"/><Relationship Id="rId5" Type="http://schemas.openxmlformats.org/officeDocument/2006/relationships/image" Target="../media/image34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11" Type="http://schemas.openxmlformats.org/officeDocument/2006/relationships/image" Target="../media/image40.jpeg"/><Relationship Id="rId5" Type="http://schemas.openxmlformats.org/officeDocument/2006/relationships/diagramLayout" Target="../diagrams/layout10.xml"/><Relationship Id="rId10" Type="http://schemas.openxmlformats.org/officeDocument/2006/relationships/image" Target="../media/image39.jpeg"/><Relationship Id="rId4" Type="http://schemas.openxmlformats.org/officeDocument/2006/relationships/diagramData" Target="../diagrams/data10.xml"/><Relationship Id="rId9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notesSlide" Target="../notesSlides/notesSlide5.xml"/><Relationship Id="rId7" Type="http://schemas.openxmlformats.org/officeDocument/2006/relationships/diagramLayout" Target="../diagrams/layout3.xml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&#1076;&#1083;&#1103;%20&#1092;&#1077;&#1089;&#1090;&#1080;&#1074;&#1072;&#1083;&#1103;%20&#1087;&#1077;&#1076;&#1080;&#1076;&#1077;&#1081;\&#1055;&#1088;&#1086;&#1082;&#1086;&#1092;&#1100;&#1077;&#1074;&#1072;%20&#1051;.&#1040;\&#1051;.&#1040;\Sonat_a1%5b1%5d.mid" TargetMode="External"/><Relationship Id="rId6" Type="http://schemas.openxmlformats.org/officeDocument/2006/relationships/diagramData" Target="../diagrams/data3.xml"/><Relationship Id="rId5" Type="http://schemas.openxmlformats.org/officeDocument/2006/relationships/image" Target="../media/image2.jpeg"/><Relationship Id="rId10" Type="http://schemas.openxmlformats.org/officeDocument/2006/relationships/image" Target="../media/image10.png"/><Relationship Id="rId4" Type="http://schemas.openxmlformats.org/officeDocument/2006/relationships/image" Target="../media/image7.jpe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туп.jp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733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74467">
            <a:off x="914241" y="2257362"/>
            <a:ext cx="7146404" cy="207170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nabelle" pitchFamily="66" charset="0"/>
              </a:rPr>
              <a:t>«</a:t>
            </a: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nabelle" pitchFamily="66" charset="0"/>
              </a:rPr>
              <a:t>вверх </a:t>
            </a: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nabelle" pitchFamily="66" charset="0"/>
              </a:rPr>
              <a:t> по  </a:t>
            </a: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nabelle" pitchFamily="66" charset="0"/>
              </a:rPr>
              <a:t>лестнице,               				ведущей?..»</a:t>
            </a:r>
            <a:endParaRPr lang="ru-RU" sz="4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nabelle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2857488" y="5572140"/>
            <a:ext cx="5929354" cy="928694"/>
          </a:xfr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144000"/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Прокофьева Л. А. учитель  СОШ № 19</a:t>
            </a:r>
          </a:p>
          <a:p>
            <a:pPr marL="144000"/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г. Заполярный     Мурманской обл.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000108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mpir Deco"/>
              </a:rPr>
              <a:t>Социализация личности: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pir Deco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-137692"/>
            <a:ext cx="9144000" cy="69956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Подростковый возраст: </a:t>
            </a: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какой он?</a:t>
            </a:r>
            <a:endParaRPr lang="ru-RU" sz="4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14810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292893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1357298"/>
            <a:ext cx="2857520" cy="498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2000"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Физиологические изменения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в 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пубертатном периоде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144000"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половое созревание,</a:t>
            </a:r>
          </a:p>
          <a:p>
            <a:pPr marL="144000"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интенсивный рост,</a:t>
            </a:r>
          </a:p>
          <a:p>
            <a:pPr marL="144000"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увеличение массы тела  и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степени окостенения,</a:t>
            </a:r>
          </a:p>
          <a:p>
            <a:pPr marL="144000"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нарастание мускульной силы ит.д.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Социальная и психологическая зрелость  часто  отстают от зрелости физической.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643570" y="1214422"/>
            <a:ext cx="3286116" cy="5355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агрессивность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склонность к риску и т.д.;</a:t>
            </a:r>
            <a:endParaRPr kumimoji="0" lang="ru-RU" sz="1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склонность</a:t>
            </a:r>
            <a:r>
              <a:rPr kumimoji="0" lang="ru-RU" sz="19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к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творчеству;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непризнание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авторитетов;</a:t>
            </a:r>
            <a:endParaRPr kumimoji="0" lang="ru-RU" sz="1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подчеркнутое стремление к независимости и самостоятельности;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9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зависимость</a:t>
            </a:r>
            <a:r>
              <a:rPr lang="ru-RU" sz="19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от мнения и поведения сверстников;</a:t>
            </a:r>
            <a:endParaRPr lang="ru-RU" sz="1900" i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параллельная система ценностей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родители - сверстники;</a:t>
            </a:r>
            <a:endParaRPr lang="ru-RU" sz="1900" i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</a:tabLst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скрытое или явное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неповиновение 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родителям.</a:t>
            </a:r>
            <a:endParaRPr kumimoji="0" lang="ru-RU" sz="1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41633">
            <a:off x="3292470" y="3596440"/>
            <a:ext cx="2000264" cy="29726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6" name="Рисунок 5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89398">
            <a:off x="3081372" y="1232104"/>
            <a:ext cx="2428892" cy="2322128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3" name="03 Get Your Hands Up (Feat the Black Eyed Pea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42965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1265" grpId="0" animBg="1"/>
      <p:bldP spid="112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62025"/>
            <a:ext cx="9144000" cy="69200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214422"/>
          </a:xfrm>
        </p:spPr>
        <p:txBody>
          <a:bodyPr>
            <a:noAutofit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Подростковый возраст:  </a:t>
            </a:r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зачем он?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85720" y="3000372"/>
            <a:ext cx="6072198" cy="23948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44000" rIns="91440" bIns="216000" numCol="1" anchor="ctr" anchorCtr="0" compatLnSpc="1">
            <a:prstTxWarp prst="textNoShape">
              <a:avLst/>
            </a:prstTxWarp>
            <a:spAutoFit/>
          </a:bodyPr>
          <a:lstStyle/>
          <a:p>
            <a:pPr marL="18000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заканчивается формирование фундамента личности- мировоззрения;</a:t>
            </a:r>
            <a:endParaRPr lang="ru-RU" sz="2200" i="1" dirty="0" smtClean="0">
              <a:latin typeface="Arial" pitchFamily="34" charset="0"/>
              <a:ea typeface="Times New Roman" pitchFamily="18" charset="0"/>
            </a:endParaRPr>
          </a:p>
          <a:p>
            <a:pPr marL="18000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осознание своего «Я» происходит как осмысление своего места в жизни;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идет постоянный поиск нравственных ориентиров.</a:t>
            </a:r>
            <a:endParaRPr kumimoji="0" lang="ru-RU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643578"/>
            <a:ext cx="7643866" cy="9567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108000" bIns="108000" rtlCol="0">
            <a:spAutoFit/>
          </a:bodyPr>
          <a:lstStyle/>
          <a:p>
            <a:r>
              <a:rPr lang="ru-RU" sz="2400" dirty="0" smtClean="0"/>
              <a:t>Что вынуждает подростков совершать  много ошибок?</a:t>
            </a:r>
          </a:p>
          <a:p>
            <a:r>
              <a:rPr lang="ru-RU" sz="2400" dirty="0" smtClean="0"/>
              <a:t>Как преодолеть трудности подросткового возраста? </a:t>
            </a:r>
            <a:endParaRPr lang="ru-RU" sz="2400" dirty="0"/>
          </a:p>
        </p:txBody>
      </p:sp>
      <p:sp>
        <p:nvSpPr>
          <p:cNvPr id="12" name="Прямоугольная выноска 11"/>
          <p:cNvSpPr/>
          <p:nvPr/>
        </p:nvSpPr>
        <p:spPr>
          <a:xfrm rot="16200000">
            <a:off x="2321703" y="-321495"/>
            <a:ext cx="1500198" cy="4572032"/>
          </a:xfrm>
          <a:prstGeom prst="wedgeRectCallout">
            <a:avLst>
              <a:gd name="adj1" fmla="val -20833"/>
              <a:gd name="adj2" fmla="val 73733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sz="2200" b="1" i="1" dirty="0" smtClean="0"/>
              <a:t> </a:t>
            </a:r>
            <a:r>
              <a:rPr lang="ru-RU" sz="2200" b="1" i="1" dirty="0" smtClean="0">
                <a:solidFill>
                  <a:schemeClr val="tx1"/>
                </a:solidFill>
              </a:rPr>
              <a:t>Я послан Богом мучить</a:t>
            </a:r>
          </a:p>
          <a:p>
            <a:r>
              <a:rPr lang="ru-RU" sz="2200" b="1" i="1" dirty="0" smtClean="0">
                <a:solidFill>
                  <a:schemeClr val="tx1"/>
                </a:solidFill>
              </a:rPr>
              <a:t>                              себя, родных и тех, </a:t>
            </a:r>
          </a:p>
          <a:p>
            <a:r>
              <a:rPr lang="ru-RU" sz="2200" b="1" i="1" dirty="0" smtClean="0">
                <a:solidFill>
                  <a:schemeClr val="tx1"/>
                </a:solidFill>
              </a:rPr>
              <a:t> Которых мучить грех.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                                             (Б. Пастернак)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CA1TR9F4.jpg"/>
          <p:cNvPicPr>
            <a:picLocks noChangeAspect="1"/>
          </p:cNvPicPr>
          <p:nvPr/>
        </p:nvPicPr>
        <p:blipFill>
          <a:blip r:embed="rId4"/>
          <a:srcRect l="20029" r="2682"/>
          <a:stretch>
            <a:fillRect/>
          </a:stretch>
        </p:blipFill>
        <p:spPr>
          <a:xfrm rot="318906">
            <a:off x="6293339" y="1744166"/>
            <a:ext cx="2559115" cy="30903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-59532"/>
            <a:ext cx="9143999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Юность – самые трудные годы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285861"/>
            <a:ext cx="5643602" cy="328614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" lvl="0" indent="1800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Критерии самостоятельности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  <a:p>
            <a:pPr marL="180000"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Умение распоряжаться деньгами независимо от других</a:t>
            </a:r>
            <a:endParaRPr lang="ru-RU" sz="2200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  <a:p>
            <a:pPr marL="180000"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Самостоятельность в выборе образа жизни.</a:t>
            </a:r>
            <a:endParaRPr lang="ru-RU" sz="2200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  <a:p>
            <a:pPr marL="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Проживание независимо от родителей</a:t>
            </a:r>
          </a:p>
          <a:p>
            <a:pPr marL="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Самообеспечение средствами существования</a:t>
            </a:r>
            <a:endParaRPr lang="ru-RU" sz="2200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5357826"/>
            <a:ext cx="7358114" cy="10618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Почему с точки зрения социализации  лишь вступление в брак может служить значительным критерием взрослости?</a:t>
            </a:r>
            <a:endParaRPr lang="ru-RU" sz="2100" dirty="0" smtClean="0">
              <a:latin typeface="Arial" pitchFamily="34" charset="0"/>
            </a:endParaRPr>
          </a:p>
        </p:txBody>
      </p:sp>
      <p:pic>
        <p:nvPicPr>
          <p:cNvPr id="8" name="Рисунок 7" descr="CAU3OR96.jpg"/>
          <p:cNvPicPr>
            <a:picLocks noChangeAspect="1"/>
          </p:cNvPicPr>
          <p:nvPr/>
        </p:nvPicPr>
        <p:blipFill>
          <a:blip r:embed="rId4"/>
          <a:srcRect l="11633" r="13736"/>
          <a:stretch>
            <a:fillRect/>
          </a:stretch>
        </p:blipFill>
        <p:spPr>
          <a:xfrm rot="300758">
            <a:off x="5409247" y="2139737"/>
            <a:ext cx="3322537" cy="29578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" y="-59532"/>
            <a:ext cx="9143999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Зрелость - расцвет   личности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91772">
            <a:off x="380380" y="1165657"/>
            <a:ext cx="2883034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0" name="Схема 9"/>
          <p:cNvGraphicFramePr/>
          <p:nvPr/>
        </p:nvGraphicFramePr>
        <p:xfrm>
          <a:off x="0" y="1285860"/>
          <a:ext cx="921550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iz_k[1].f._sluzhebniy_roman_-_u_prirodi_net_plohoy_pogod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8429652" y="6286520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29190" y="5072074"/>
            <a:ext cx="3857652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</a:rPr>
              <a:t>Не дай душе своей забыть,</a:t>
            </a:r>
          </a:p>
          <a:p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</a:rPr>
              <a:t>Чем силы в юности кипели.</a:t>
            </a:r>
          </a:p>
          <a:p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                   И. Аксаков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10" grpId="0">
        <p:bldAsOne/>
      </p:bldGraphic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9532"/>
            <a:ext cx="9144000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Зрелость – самый активный возраст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071546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4348" y="5643578"/>
            <a:ext cx="778674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Число лучших, оригинальных идей, трудов падает на возраст 29-30 лет  (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</a:rPr>
              <a:t>Г.Леман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ту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87" y="0"/>
            <a:ext cx="914858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Кризисы зрелого возраста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26896284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071546"/>
            <a:ext cx="3071834" cy="39997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37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29058" y="1500174"/>
            <a:ext cx="4643470" cy="3046988"/>
          </a:xfrm>
          <a:prstGeom prst="rect">
            <a:avLst/>
          </a:prstGeom>
          <a:ln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800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«Он прав, тысячу раз прав этот дуб. Пускай другие, молодые, вновь подаются на этот обман. А мы знаем жизнь,- наша жизнь кончена!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"     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                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Андрей Болконский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              («Война и мир» Л. Толстой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57224" y="5572140"/>
            <a:ext cx="771530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2000"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 «Кризис  40-летних».</a:t>
            </a:r>
          </a:p>
          <a:p>
            <a:pPr marL="252000"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 С чем могут быть связаны его причины?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 uiExpand="1" build="p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-59532"/>
            <a:ext cx="9143999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Старость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071546"/>
            <a:ext cx="2434784" cy="27146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6" name="Схема 5"/>
          <p:cNvGraphicFramePr/>
          <p:nvPr/>
        </p:nvGraphicFramePr>
        <p:xfrm>
          <a:off x="0" y="1571612"/>
          <a:ext cx="642938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15272" y="46434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3286124"/>
            <a:ext cx="171451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свыше 90 лет    </a:t>
            </a:r>
            <a:r>
              <a:rPr lang="ru-RU" i="1" dirty="0" err="1" smtClean="0"/>
              <a:t>долгожитель-ство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4572008"/>
            <a:ext cx="4429156" cy="19389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Старость </a:t>
            </a:r>
            <a:r>
              <a:rPr lang="ru-RU" sz="2400" dirty="0" smtClean="0"/>
              <a:t> </a:t>
            </a:r>
            <a:r>
              <a:rPr lang="ru-RU" sz="2400" i="1" dirty="0" smtClean="0"/>
              <a:t>-  это   физическое   состояние,    для   которого   характерно постепенное угасание всех жизненных функций.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1071546"/>
            <a:ext cx="3571900" cy="14287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44000" tIns="72000" rIns="0" bIns="0" rtlCol="0">
            <a:noAutofit/>
          </a:bodyPr>
          <a:lstStyle/>
          <a:p>
            <a:pPr marL="36000"/>
            <a:r>
              <a:rPr lang="ru-RU" sz="2100" b="1" i="1" dirty="0" smtClean="0">
                <a:solidFill>
                  <a:schemeClr val="bg2">
                    <a:lumMod val="25000"/>
                  </a:schemeClr>
                </a:solidFill>
              </a:rPr>
              <a:t>Пройдут года…</a:t>
            </a:r>
          </a:p>
          <a:p>
            <a:pPr marL="72000"/>
            <a:r>
              <a:rPr lang="ru-RU" sz="2100" b="1" i="1" dirty="0" smtClean="0">
                <a:solidFill>
                  <a:schemeClr val="bg2">
                    <a:lumMod val="25000"/>
                  </a:schemeClr>
                </a:solidFill>
              </a:rPr>
              <a:t>       и вот настанет срок,</a:t>
            </a:r>
          </a:p>
          <a:p>
            <a:r>
              <a:rPr lang="ru-RU" sz="2100" b="1" i="1" dirty="0" smtClean="0">
                <a:solidFill>
                  <a:schemeClr val="bg2">
                    <a:lumMod val="25000"/>
                  </a:schemeClr>
                </a:solidFill>
              </a:rPr>
              <a:t>Когда ты старость</a:t>
            </a:r>
          </a:p>
          <a:p>
            <a:r>
              <a:rPr lang="ru-RU" sz="2100" b="1" i="1" dirty="0" smtClean="0">
                <a:solidFill>
                  <a:schemeClr val="bg2">
                    <a:lumMod val="25000"/>
                  </a:schemeClr>
                </a:solidFill>
              </a:rPr>
              <a:t>           пустишь  на порог…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1" grpId="0" animBg="1"/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сту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5332"/>
            <a:ext cx="9144000" cy="68733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229336" cy="114300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дальше?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250030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171448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85720" y="1071546"/>
            <a:ext cx="8429684" cy="144655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Смерть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 необратимое прекращение жизнедеятельности организма,   неизбежная конечная стадия индивидуального существования любой живой системы.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(Медицинская энциклопедия)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2643182"/>
            <a:ext cx="4714908" cy="17145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72000" bIns="0" rtlCol="0">
            <a:noAutofit/>
          </a:bodyPr>
          <a:lstStyle/>
          <a:p>
            <a:r>
              <a:rPr lang="ru-RU" sz="2100" dirty="0" smtClean="0">
                <a:latin typeface="Arial" pitchFamily="34" charset="0"/>
                <a:cs typeface="Arial" pitchFamily="34" charset="0"/>
              </a:rPr>
              <a:t>Никто не знает, что такое смерть, и, однако, все ее  страшатся, считая</a:t>
            </a:r>
            <a:br>
              <a:rPr lang="ru-RU" sz="21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latin typeface="Arial" pitchFamily="34" charset="0"/>
                <a:cs typeface="Arial" pitchFamily="34" charset="0"/>
              </a:rPr>
              <a:t>ее величайшим злом, хотя она может быть и величайшим </a:t>
            </a:r>
          </a:p>
          <a:p>
            <a:r>
              <a:rPr lang="ru-RU" sz="2100" dirty="0" smtClean="0">
                <a:latin typeface="Arial" pitchFamily="34" charset="0"/>
                <a:cs typeface="Arial" pitchFamily="34" charset="0"/>
              </a:rPr>
              <a:t>благом.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</a:t>
            </a:r>
            <a:r>
              <a:rPr lang="ru-RU" sz="2200" dirty="0" smtClean="0"/>
              <a:t>       </a:t>
            </a:r>
            <a:endParaRPr lang="ru-RU" sz="2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572008"/>
            <a:ext cx="3571900" cy="2031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44000" lvl="0">
              <a:spcBef>
                <a:spcPts val="60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Я вырос, состарился и оглянулся на свою жизнь. Радости преходящи,  их мало, скорби много, и впереди - страдания.   Смерть!  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По улице мо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  <p:pic>
        <p:nvPicPr>
          <p:cNvPr id="20" name="Рисунок 19" descr="платон.jpg"/>
          <p:cNvPicPr>
            <a:picLocks noChangeAspect="1"/>
          </p:cNvPicPr>
          <p:nvPr/>
        </p:nvPicPr>
        <p:blipFill>
          <a:blip r:embed="rId6"/>
          <a:srcRect l="9459"/>
          <a:stretch>
            <a:fillRect/>
          </a:stretch>
        </p:blipFill>
        <p:spPr>
          <a:xfrm>
            <a:off x="6786578" y="3429000"/>
            <a:ext cx="2162172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CA2XU9I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2714620"/>
            <a:ext cx="2286016" cy="3240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080" grpId="0" animBg="1"/>
      <p:bldP spid="13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у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5332"/>
            <a:ext cx="9144000" cy="6888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Ступени социализации</a:t>
            </a: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исторический  путь человечества</a:t>
            </a:r>
            <a:endParaRPr lang="ru-RU" sz="40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Рисунок 4" descr="CA2R4OLT.jpg"/>
          <p:cNvPicPr>
            <a:picLocks noChangeAspect="1"/>
          </p:cNvPicPr>
          <p:nvPr/>
        </p:nvPicPr>
        <p:blipFill>
          <a:blip r:embed="rId8"/>
          <a:srcRect t="11864" b="11864"/>
          <a:stretch>
            <a:fillRect/>
          </a:stretch>
        </p:blipFill>
        <p:spPr>
          <a:xfrm>
            <a:off x="1" y="1714489"/>
            <a:ext cx="1857355" cy="21100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AE749UN.jpg"/>
          <p:cNvPicPr>
            <a:picLocks noChangeAspect="1"/>
          </p:cNvPicPr>
          <p:nvPr/>
        </p:nvPicPr>
        <p:blipFill>
          <a:blip r:embed="rId9"/>
          <a:srcRect b="16418"/>
          <a:stretch>
            <a:fillRect/>
          </a:stretch>
        </p:blipFill>
        <p:spPr>
          <a:xfrm>
            <a:off x="1857356" y="1785926"/>
            <a:ext cx="2000264" cy="20410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AK5IHJ8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7620" y="1714488"/>
            <a:ext cx="1857388" cy="2063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A6EU0NH.jpg"/>
          <p:cNvPicPr>
            <a:picLocks noChangeAspect="1"/>
          </p:cNvPicPr>
          <p:nvPr/>
        </p:nvPicPr>
        <p:blipFill>
          <a:blip r:embed="rId11"/>
          <a:srcRect t="13090" r="20280" b="19242"/>
          <a:stretch>
            <a:fillRect/>
          </a:stretch>
        </p:blipFill>
        <p:spPr>
          <a:xfrm>
            <a:off x="5500694" y="1857364"/>
            <a:ext cx="1857388" cy="1950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Безымянный.bmp"/>
          <p:cNvPicPr>
            <a:picLocks noChangeAspect="1"/>
          </p:cNvPicPr>
          <p:nvPr/>
        </p:nvPicPr>
        <p:blipFill>
          <a:blip r:embed="rId12"/>
          <a:srcRect l="1409" t="3041" r="89465" b="80538"/>
          <a:stretch>
            <a:fillRect/>
          </a:stretch>
        </p:blipFill>
        <p:spPr>
          <a:xfrm>
            <a:off x="7343762" y="1857364"/>
            <a:ext cx="1800238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85698">
            <a:off x="730065" y="1881841"/>
            <a:ext cx="8845754" cy="19835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ntino script" pitchFamily="2" charset="0"/>
              </a:rPr>
              <a:t>«вверх по лестнице,                         				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ntino script" pitchFamily="2" charset="0"/>
              </a:rPr>
              <a:t>   ведущей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ntino script" pitchFamily="2" charset="0"/>
              </a:rPr>
              <a:t>?..»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dantino scrip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4357694"/>
            <a:ext cx="5500726" cy="209288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говори, что жизнь одно </a:t>
            </a:r>
            <a:r>
              <a:rPr lang="en-US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мгновение.</a:t>
            </a:r>
          </a:p>
          <a:p>
            <a:pPr marL="180000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Её цени, в ней черпай вдохновение.</a:t>
            </a:r>
          </a:p>
          <a:p>
            <a:pPr marL="180000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Как проживешь её, так и пройдет.</a:t>
            </a:r>
          </a:p>
          <a:p>
            <a:pPr marL="180000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забывай: она – твое творенье.</a:t>
            </a:r>
          </a:p>
          <a:p>
            <a:pPr marL="180000"/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Ampir Deco" pitchFamily="2" charset="0"/>
              </a:rPr>
              <a:t>                                             О. Хайям</a:t>
            </a:r>
            <a:endParaRPr lang="ru-RU" sz="2000" i="1" dirty="0">
              <a:solidFill>
                <a:schemeClr val="bg2">
                  <a:lumMod val="25000"/>
                </a:schemeClr>
              </a:solidFill>
              <a:latin typeface="Ampir Dec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857232"/>
            <a:ext cx="592935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FuturaOrtoLt" pitchFamily="34" charset="-52"/>
              </a:rPr>
              <a:t>Социализация личности: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FuturaOrtoLt" pitchFamily="34" charset="-5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9532"/>
            <a:ext cx="9139696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72518" cy="11430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такое социализация личности?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142984"/>
          <a:ext cx="892971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1000100" y="5643578"/>
            <a:ext cx="7072362" cy="64633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Социализация – обучение жизни!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Не равно 6"/>
          <p:cNvSpPr/>
          <p:nvPr/>
        </p:nvSpPr>
        <p:spPr>
          <a:xfrm>
            <a:off x="1428728" y="3214686"/>
            <a:ext cx="642942" cy="428628"/>
          </a:xfrm>
          <a:prstGeom prst="mathNotEqual">
            <a:avLst/>
          </a:prstGeom>
          <a:solidFill>
            <a:srgbClr val="FBC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9532"/>
            <a:ext cx="9144000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Литература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000240"/>
            <a:ext cx="7358114" cy="37856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Гуревич И. С. Введение в философию. – М.: Олимп, 1997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Зюзько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М. В.  5 шагов к себе. - М.: Просвещение, 1992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Кон И. С. В поисках себя. – М., 1984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Кравченко А. Н. введение в социологию. – М.: Просвещение, 1996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Обществознание/ под ред. В. В.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Барабанова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– СПб: Изд-во РПГУ им. А. И. Герцена, 2001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Смелзер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Н. Социология. – м.: Феникс, 1994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туп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10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Становление личности и общество </a:t>
            </a:r>
            <a:endParaRPr lang="ru-RU" sz="53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71472" y="1714488"/>
            <a:ext cx="5286412" cy="1928827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Феральные люди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существа, выросшие в социальной изоляции, в сообществе животных.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 descr="CAHWHG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786190"/>
            <a:ext cx="3996518" cy="28083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" name="Рисунок 9" descr="CA11KP7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1785926"/>
            <a:ext cx="2708050" cy="400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9532"/>
            <a:ext cx="9144000" cy="69175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Агенты социализации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1214422"/>
          <a:ext cx="871543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ABDHJD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1857364"/>
            <a:ext cx="2286016" cy="24561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 descr="сту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15332"/>
            <a:ext cx="9144000" cy="6888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86808" cy="142876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Ступени социализации</a:t>
            </a: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(традиционное общество)</a:t>
            </a:r>
            <a:b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40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571472" y="1643050"/>
          <a:ext cx="811532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7" name="Sonat_a1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ту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5332"/>
            <a:ext cx="9144000" cy="6888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Ступени социализации</a:t>
            </a:r>
            <a:b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(индустриальное общество)</a:t>
            </a:r>
            <a:endParaRPr lang="ru-RU" sz="40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14282" y="1857364"/>
          <a:ext cx="864399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86314" y="4214818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Зрелость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у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5332"/>
            <a:ext cx="9144000" cy="6888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Ступени социализации</a:t>
            </a:r>
            <a:b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(вторая половина </a:t>
            </a:r>
            <a:r>
              <a:rPr lang="en-US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XX </a:t>
            </a: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века)</a:t>
            </a:r>
            <a:endParaRPr lang="ru-RU" sz="40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ту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2"/>
            <a:ext cx="9144000" cy="6852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58246" cy="64294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Детство – самый важный этап </a:t>
            </a:r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3357562"/>
            <a:ext cx="5715040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786710" y="1214422"/>
            <a:ext cx="90009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214282" y="1071546"/>
          <a:ext cx="535785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8" name="Рисунок 17" descr="CAU94FC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6446" y="1428736"/>
            <a:ext cx="3097185" cy="29289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Прямоугольник 8"/>
          <p:cNvSpPr/>
          <p:nvPr/>
        </p:nvSpPr>
        <p:spPr>
          <a:xfrm rot="597352">
            <a:off x="6383167" y="4480082"/>
            <a:ext cx="2357455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Все мы родом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из детства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Экзюпери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ступ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9532"/>
            <a:ext cx="9144000" cy="691753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Отличие детства  от взрослости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1214422"/>
            <a:ext cx="3786182" cy="4500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0" anchor="t" anchorCtr="1">
            <a:no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Не умеет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принимать решения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 учиться на своих ошибках</a:t>
            </a:r>
          </a:p>
          <a:p>
            <a:pPr marL="72000">
              <a:buClr>
                <a:srgbClr val="C00000"/>
              </a:buClr>
              <a:buNone/>
            </a:pPr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Не знает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 что </a:t>
            </a:r>
            <a:r>
              <a:rPr lang="ru-RU" sz="2200" i="1" dirty="0" smtClean="0"/>
              <a:t>такое социальные нормы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i="1" dirty="0" smtClean="0"/>
              <a:t>что такое социальная ответственность</a:t>
            </a:r>
            <a:endParaRPr lang="ru-RU" sz="22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2000">
              <a:buClr>
                <a:srgbClr val="C00000"/>
              </a:buClr>
              <a:buNone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Не имеет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i="1" dirty="0" smtClean="0"/>
              <a:t> социальных статусов и ролей   </a:t>
            </a:r>
          </a:p>
          <a:p>
            <a:pPr marL="72000">
              <a:buClr>
                <a:srgbClr val="C00000"/>
              </a:buClr>
              <a:buFont typeface="Courier New" pitchFamily="49" charset="0"/>
              <a:buChar char="o"/>
            </a:pPr>
            <a:r>
              <a:rPr lang="ru-RU" sz="2200" i="1" dirty="0" smtClean="0"/>
              <a:t>четких прав и обязанностей</a:t>
            </a:r>
            <a:endParaRPr lang="ru-RU" sz="2200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9" y="5929330"/>
            <a:ext cx="7072362" cy="75538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08000" bIns="0" rtlCol="0">
            <a:spAutoFit/>
          </a:bodyPr>
          <a:lstStyle/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Роль детства  -  научиться культурным нормам 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571612"/>
            <a:ext cx="2286016" cy="3603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80000" tIns="108000" rIns="180000" bIns="10800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Рост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200" i="1" dirty="0" smtClean="0">
                <a:latin typeface="+mj-lt"/>
              </a:rPr>
              <a:t>Обмен веществ пластический </a:t>
            </a:r>
            <a:endParaRPr lang="ru-RU" sz="2200" i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Физическая сила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Умственные способности, умение их применять</a:t>
            </a:r>
          </a:p>
        </p:txBody>
      </p:sp>
      <p:pic>
        <p:nvPicPr>
          <p:cNvPr id="10" name="Рисунок 9" descr="CAMJ0N6T.jpg"/>
          <p:cNvPicPr>
            <a:picLocks noChangeAspect="1"/>
          </p:cNvPicPr>
          <p:nvPr/>
        </p:nvPicPr>
        <p:blipFill>
          <a:blip r:embed="rId4"/>
          <a:srcRect t="6123"/>
          <a:stretch>
            <a:fillRect/>
          </a:stretch>
        </p:blipFill>
        <p:spPr>
          <a:xfrm rot="21197936">
            <a:off x="2571736" y="1714488"/>
            <a:ext cx="2487170" cy="32861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805</Words>
  <Application>Microsoft Office PowerPoint</Application>
  <PresentationFormat>Экран (4:3)</PresentationFormat>
  <Paragraphs>200</Paragraphs>
  <Slides>20</Slides>
  <Notes>20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«вверх  по  лестнице,                   ведущей?..»</vt:lpstr>
      <vt:lpstr>Что такое социализация личности?</vt:lpstr>
      <vt:lpstr> Становление личности и общество </vt:lpstr>
      <vt:lpstr>Агенты социализации</vt:lpstr>
      <vt:lpstr>Ступени социализации (традиционное общество) </vt:lpstr>
      <vt:lpstr>Ступени социализации (индустриальное общество)</vt:lpstr>
      <vt:lpstr>Ступени социализации (вторая половина XX века)</vt:lpstr>
      <vt:lpstr>Детство – самый важный этап  </vt:lpstr>
      <vt:lpstr>Отличие детства  от взрослости</vt:lpstr>
      <vt:lpstr>Подростковый возраст: какой он?</vt:lpstr>
      <vt:lpstr>Подростковый возраст:  зачем он?</vt:lpstr>
      <vt:lpstr>Юность – самые трудные годы</vt:lpstr>
      <vt:lpstr>Зрелость - расцвет   личности </vt:lpstr>
      <vt:lpstr>Зрелость – самый активный возраст </vt:lpstr>
      <vt:lpstr>Кризисы зрелого возраста</vt:lpstr>
      <vt:lpstr>Старость </vt:lpstr>
      <vt:lpstr>Что дальше?</vt:lpstr>
      <vt:lpstr>Ступени социализации и исторический  путь человечества</vt:lpstr>
      <vt:lpstr> «вверх по лестнице,                                ведущей?..»</vt:lpstr>
      <vt:lpstr>Литература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Личность. Человек. Индивид. Индивидуальность.</dc:title>
  <dc:creator>User</dc:creator>
  <cp:lastModifiedBy>prokla</cp:lastModifiedBy>
  <cp:revision>31</cp:revision>
  <dcterms:created xsi:type="dcterms:W3CDTF">2007-09-28T16:59:11Z</dcterms:created>
  <dcterms:modified xsi:type="dcterms:W3CDTF">2009-01-26T21:38:16Z</dcterms:modified>
</cp:coreProperties>
</file>