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6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2" r:id="rId2"/>
    <p:sldMasterId id="2147483654" r:id="rId3"/>
    <p:sldMasterId id="2147483656" r:id="rId4"/>
    <p:sldMasterId id="2147483657" r:id="rId5"/>
    <p:sldMasterId id="2147483658" r:id="rId6"/>
  </p:sldMasterIdLst>
  <p:sldIdLst>
    <p:sldId id="257" r:id="rId7"/>
    <p:sldId id="261" r:id="rId8"/>
    <p:sldId id="265" r:id="rId9"/>
    <p:sldId id="270" r:id="rId10"/>
    <p:sldId id="273" r:id="rId11"/>
    <p:sldId id="280" r:id="rId12"/>
    <p:sldId id="274" r:id="rId13"/>
    <p:sldId id="275" r:id="rId14"/>
    <p:sldId id="277" r:id="rId15"/>
    <p:sldId id="278" r:id="rId16"/>
    <p:sldId id="279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66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FAEF8-0C38-45A3-AC46-437E733A698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391138-F58F-49DD-B856-CDBC04F01FA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33151D-7E8B-4105-9B7E-846A31A4EC5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298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5299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55300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55301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55302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55303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55304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55305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55306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55307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55308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55309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55310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55311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55312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5313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5314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11DF204-2821-478A-B447-0FDE40806C0C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531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531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  <p:transition spd="med">
    <p:strips dir="r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BBA7228-1572-426F-A465-34EABCEC046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BE25BF-D9F9-4392-9643-CD8E01118BD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B716B96-EC30-4ED5-9677-46CF1FE33B58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6A8FA70-D058-4010-B5E7-7CECEC30246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Дата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F148A81-3AD3-4D07-9A4B-291F924D4EA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02C9CB4-B2AA-4F9E-A354-1C310D3B60B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8523FF3-CC82-49FB-9137-44A18CF919E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040E5B-FDA2-499D-8013-A18E14C0E3D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F00313-5518-45EB-8278-1E1661F7455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05D1FD1-11CD-4257-8700-284CEEE7909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0CEFDA4-50C5-4BE2-871D-C9EB04ACE93B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0FD07D2-0A1F-4619-A10A-3B66C1F8DD3E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60424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0425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26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27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60428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60429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30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31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32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33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60434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60435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36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37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60438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60439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40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41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42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43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60444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0445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random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DEFC41-C87F-4AE6-8EF7-F77794FD778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random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12FC94-35D8-479F-A406-26FE5EE7E8E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random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8505AF-C613-46F7-83C4-A5E69669A75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random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4998D9-866C-420A-954C-DBA413662E4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random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8C983B-FAE6-46CB-99C2-A568653EB16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random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8F4E8D-C481-4BD5-839E-92EC2740168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C3FE3C-F9D7-4A31-981C-981111254CB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DA9E4A-7C79-42EA-9431-0E8E710851C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random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EBD25-8B49-462E-8DA6-C3352973A55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random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0A0358-8DCC-4951-BE3A-2F70A274DAB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random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F32FD9-C5FB-4892-8691-C40D5F86EAA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random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395895-E892-4A0E-B75B-812EF1FDDF3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AC9CFB-52ED-428B-8F67-0B49B45F3E2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6A5812-2BA1-4D94-8D3A-E5F0ABFA7FF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821D75-4AB3-4761-ABC7-8300D3B426A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8DFE30-5ACC-4E97-A869-0F2E5C9BE1E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0AA45F-3972-4FAF-A704-E79EAC19DE2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7BDBEF-425E-4445-9EDA-9F2BE839B27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45AC49-7CF0-406D-B577-B1F1FACB5EF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8FAF1A-BD60-42BF-ABE1-D71A27B0C89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66026B-5014-41B6-BC49-6582C1C20F0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A79D50-746B-4099-9912-8BADE4CE3A3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E51F1C-FBF4-4273-9F0E-68C47CB5EDC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01F9F9-D831-4F94-9DD1-27116DFACAF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r"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9FF485-5060-467C-B4ED-83757D8105F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r"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BF10AF-B3EA-408D-96F0-A5E8EDA0A48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r"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0F8650-EFEF-4271-9C70-6CCA8117751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r"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6DCBE0-2452-477D-8E01-8112EE762DF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628B05-A0E9-49E9-8A80-5718B6A75EE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B3F898-80D3-4982-ADFE-B59BC464C40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r"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D8D948-A810-4192-9690-A63B13144EB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r"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2A24F7-4D14-45F1-9F49-665F49B47AC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r"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7530D6-CB0D-4AE6-B1A8-E06AD5EE85C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r"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159B9C-69B3-47DC-862D-A54D741F1B1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r"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3CB74F-8A92-49BC-B761-31FD1806137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r"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85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78851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78852" name="Rectangle 4"/>
              <p:cNvSpPr>
                <a:spLocks noChangeArrowheads="1"/>
              </p:cNvSpPr>
              <p:nvPr/>
            </p:nvSpPr>
            <p:spPr bwMode="white">
              <a:xfrm>
                <a:off x="0" y="0"/>
                <a:ext cx="5760" cy="1600"/>
              </a:xfrm>
              <a:prstGeom prst="rect">
                <a:avLst/>
              </a:pr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8853" name="Rectangle 5"/>
              <p:cNvSpPr>
                <a:spLocks noChangeArrowheads="1"/>
              </p:cNvSpPr>
              <p:nvPr/>
            </p:nvSpPr>
            <p:spPr bwMode="white">
              <a:xfrm>
                <a:off x="0" y="1600"/>
                <a:ext cx="5760" cy="2720"/>
              </a:xfrm>
              <a:prstGeom prst="rect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pic>
          <p:nvPicPr>
            <p:cNvPr id="78854" name="Picture 6" descr="grapes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ltGray">
            <a:xfrm>
              <a:off x="163" y="0"/>
              <a:ext cx="680" cy="3152"/>
            </a:xfrm>
            <a:prstGeom prst="rect">
              <a:avLst/>
            </a:prstGeom>
            <a:noFill/>
          </p:spPr>
        </p:pic>
        <p:grpSp>
          <p:nvGrpSpPr>
            <p:cNvPr id="78855" name="Group 7"/>
            <p:cNvGrpSpPr>
              <a:grpSpLocks/>
            </p:cNvGrpSpPr>
            <p:nvPr/>
          </p:nvGrpSpPr>
          <p:grpSpPr bwMode="auto">
            <a:xfrm>
              <a:off x="648" y="0"/>
              <a:ext cx="97" cy="3613"/>
              <a:chOff x="226" y="0"/>
              <a:chExt cx="80" cy="3613"/>
            </a:xfrm>
          </p:grpSpPr>
          <p:sp>
            <p:nvSpPr>
              <p:cNvPr id="78856" name="Rectangle 8"/>
              <p:cNvSpPr>
                <a:spLocks noChangeArrowheads="1"/>
              </p:cNvSpPr>
              <p:nvPr/>
            </p:nvSpPr>
            <p:spPr bwMode="ltGray">
              <a:xfrm>
                <a:off x="226" y="0"/>
                <a:ext cx="80" cy="85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accent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8857" name="Rectangle 9"/>
              <p:cNvSpPr>
                <a:spLocks noChangeArrowheads="1"/>
              </p:cNvSpPr>
              <p:nvPr/>
            </p:nvSpPr>
            <p:spPr bwMode="ltGray">
              <a:xfrm>
                <a:off x="226" y="840"/>
                <a:ext cx="80" cy="2773"/>
              </a:xfrm>
              <a:prstGeom prst="rect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78858" name="Rectangle 10"/>
            <p:cNvSpPr>
              <a:spLocks noChangeArrowheads="1"/>
            </p:cNvSpPr>
            <p:nvPr/>
          </p:nvSpPr>
          <p:spPr bwMode="ltGray">
            <a:xfrm>
              <a:off x="0" y="1536"/>
              <a:ext cx="4294" cy="160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7885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1371600" y="110013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Щелчок правит образец заголовка</a:t>
            </a:r>
          </a:p>
        </p:txBody>
      </p:sp>
      <p:sp>
        <p:nvSpPr>
          <p:cNvPr id="78860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/>
              <a:t>Щелчок правит образец подзаголовка</a:t>
            </a:r>
          </a:p>
        </p:txBody>
      </p:sp>
      <p:sp>
        <p:nvSpPr>
          <p:cNvPr id="78861" name="Rectangle 13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rgbClr val="660066"/>
                </a:solidFill>
              </a:defRPr>
            </a:lvl1pPr>
          </a:lstStyle>
          <a:p>
            <a:endParaRPr lang="ru-RU"/>
          </a:p>
        </p:txBody>
      </p:sp>
      <p:sp>
        <p:nvSpPr>
          <p:cNvPr id="78862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rgbClr val="660066"/>
                </a:solidFill>
              </a:defRPr>
            </a:lvl1pPr>
          </a:lstStyle>
          <a:p>
            <a:endParaRPr lang="ru-RU"/>
          </a:p>
        </p:txBody>
      </p:sp>
      <p:sp>
        <p:nvSpPr>
          <p:cNvPr id="78863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rgbClr val="660066"/>
                </a:solidFill>
              </a:defRPr>
            </a:lvl1pPr>
          </a:lstStyle>
          <a:p>
            <a:fld id="{9F395AD5-7013-4593-89C0-9D82ED93802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57F4C4-62E9-454E-BC0D-1C1E23AC9EA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3DFDB4-59CA-4FD9-A847-7BE96CB9E35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954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526C67-6EA8-4242-9BF4-F77DE32E701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9EA3E4-EC78-4B13-8362-E3203E20706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637FFE-A8A3-488C-B695-A15DE4FD65F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31277F-A58D-43AB-AD94-2A874538306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2EFE05-9109-4D3B-923B-D757A574009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736D15-AEBC-4EA5-A663-7A8DF09E4D7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BF2F64-9F38-43BA-A712-BD447F13F4B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0883EA-787D-46F9-9AD7-036D2CCEF0F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247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954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F1A108-CDCC-41BA-96C4-74E378F3D1B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86CF2F-7402-44BE-95BD-BA5BB3C23CF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DAE657-4C84-482F-9010-18F053E1560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0A74F6-EFD7-469C-856D-63714EB861C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FFDFBF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заголовка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+mn-lt"/>
              </a:defRPr>
            </a:lvl1pPr>
          </a:lstStyle>
          <a:p>
            <a:fld id="{30A7E911-D8E7-48CB-B84B-C4BAAB24C956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 spd="med">
    <p:wheel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ru-RU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fld id="{08ACB212-086C-41A8-A88A-4268A5C49695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54276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5427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5427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5427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5428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5428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accent2"/>
                </a:solidFill>
              </a:endParaRPr>
            </a:p>
          </p:txBody>
        </p:sp>
        <p:sp>
          <p:nvSpPr>
            <p:cNvPr id="5428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5428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5428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accent2"/>
                </a:solidFill>
              </a:endParaRPr>
            </a:p>
          </p:txBody>
        </p:sp>
        <p:sp>
          <p:nvSpPr>
            <p:cNvPr id="5428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accent2"/>
                </a:solidFill>
              </a:endParaRPr>
            </a:p>
          </p:txBody>
        </p:sp>
      </p:grpSp>
      <p:sp>
        <p:nvSpPr>
          <p:cNvPr id="54286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428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428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ransition spd="med">
    <p:strips dir="ru"/>
  </p:transition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04D5904B-77E5-4E91-95D3-9F93544B703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9400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9401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59402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59403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9404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9405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9406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9407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9408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9409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9410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9411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59412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59413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59414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9415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9416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59417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18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19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59420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59421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9422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9423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9424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9425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9426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9427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9428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59429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59430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9431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9432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59433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59434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59435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59436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9437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9438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9439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9440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9441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9442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9443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59444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ransition spd="med">
    <p:random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chemeClr val="bg1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заголовка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+mn-lt"/>
              </a:defRPr>
            </a:lvl1pPr>
          </a:lstStyle>
          <a:p>
            <a:fld id="{A80C93CA-943D-4A60-A454-C87AF5D3F562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ransition spd="med">
    <p:split orient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64ABE9A2-C0E3-420B-B48C-123C4C6EB7D0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ransition spd="med">
    <p:pull dir="r"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8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77827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77828" name="Rectangle 4"/>
              <p:cNvSpPr>
                <a:spLocks noChangeArrowheads="1"/>
              </p:cNvSpPr>
              <p:nvPr/>
            </p:nvSpPr>
            <p:spPr bwMode="white">
              <a:xfrm>
                <a:off x="0" y="0"/>
                <a:ext cx="5760" cy="384"/>
              </a:xfrm>
              <a:prstGeom prst="rect">
                <a:avLst/>
              </a:pr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7829" name="Rectangle 5"/>
              <p:cNvSpPr>
                <a:spLocks noChangeArrowheads="1"/>
              </p:cNvSpPr>
              <p:nvPr/>
            </p:nvSpPr>
            <p:spPr bwMode="white">
              <a:xfrm>
                <a:off x="0" y="384"/>
                <a:ext cx="5760" cy="3936"/>
              </a:xfrm>
              <a:prstGeom prst="rect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77830" name="Group 6"/>
            <p:cNvGrpSpPr>
              <a:grpSpLocks/>
            </p:cNvGrpSpPr>
            <p:nvPr/>
          </p:nvGrpSpPr>
          <p:grpSpPr bwMode="auto">
            <a:xfrm>
              <a:off x="0" y="0"/>
              <a:ext cx="1667" cy="3613"/>
              <a:chOff x="0" y="0"/>
              <a:chExt cx="1667" cy="3613"/>
            </a:xfrm>
          </p:grpSpPr>
          <p:pic>
            <p:nvPicPr>
              <p:cNvPr id="77831" name="Picture 7" descr="grapes"/>
              <p:cNvPicPr>
                <a:picLocks noChangeAspect="1" noChangeArrowheads="1"/>
              </p:cNvPicPr>
              <p:nvPr/>
            </p:nvPicPr>
            <p:blipFill>
              <a:blip r:embed="rId14"/>
              <a:srcRect/>
              <a:stretch>
                <a:fillRect/>
              </a:stretch>
            </p:blipFill>
            <p:spPr bwMode="ltGray">
              <a:xfrm>
                <a:off x="163" y="0"/>
                <a:ext cx="534" cy="3152"/>
              </a:xfrm>
              <a:prstGeom prst="rect">
                <a:avLst/>
              </a:prstGeom>
              <a:noFill/>
            </p:spPr>
          </p:pic>
          <p:grpSp>
            <p:nvGrpSpPr>
              <p:cNvPr id="77832" name="Group 8"/>
              <p:cNvGrpSpPr>
                <a:grpSpLocks/>
              </p:cNvGrpSpPr>
              <p:nvPr/>
            </p:nvGrpSpPr>
            <p:grpSpPr bwMode="auto">
              <a:xfrm>
                <a:off x="226" y="0"/>
                <a:ext cx="80" cy="3613"/>
                <a:chOff x="226" y="0"/>
                <a:chExt cx="80" cy="3613"/>
              </a:xfrm>
            </p:grpSpPr>
            <p:sp>
              <p:nvSpPr>
                <p:cNvPr id="77833" name="Rectangle 9"/>
                <p:cNvSpPr>
                  <a:spLocks noChangeArrowheads="1"/>
                </p:cNvSpPr>
                <p:nvPr/>
              </p:nvSpPr>
              <p:spPr bwMode="ltGray">
                <a:xfrm>
                  <a:off x="226" y="0"/>
                  <a:ext cx="80" cy="853"/>
                </a:xfrm>
                <a:prstGeom prst="rect">
                  <a:avLst/>
                </a:pr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1"/>
                    </a:gs>
                  </a:gsLst>
                  <a:lin ang="5400000" scaled="1"/>
                </a:gra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7834" name="Rectangle 10"/>
                <p:cNvSpPr>
                  <a:spLocks noChangeArrowheads="1"/>
                </p:cNvSpPr>
                <p:nvPr/>
              </p:nvSpPr>
              <p:spPr bwMode="ltGray">
                <a:xfrm>
                  <a:off x="226" y="840"/>
                  <a:ext cx="80" cy="2773"/>
                </a:xfrm>
                <a:prstGeom prst="rect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77835" name="Rectangle 11"/>
              <p:cNvSpPr>
                <a:spLocks noChangeArrowheads="1"/>
              </p:cNvSpPr>
              <p:nvPr/>
            </p:nvSpPr>
            <p:spPr bwMode="ltGray">
              <a:xfrm>
                <a:off x="0" y="347"/>
                <a:ext cx="1667" cy="80"/>
              </a:xfrm>
              <a:prstGeom prst="rect">
                <a:avLst/>
              </a:pr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заголовка</a:t>
            </a:r>
          </a:p>
        </p:txBody>
      </p:sp>
      <p:sp>
        <p:nvSpPr>
          <p:cNvPr id="77837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54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7838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95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77839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33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77840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fld id="{89270D7C-895C-4F51-AA1C-DBEC2F28EC4B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Impact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Impac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Impac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Impac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Impac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0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image" Target="../media/image9.jpeg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5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Relationship Id="rId9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image" Target="../media/image13.jpeg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5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51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Line 2"/>
          <p:cNvSpPr>
            <a:spLocks noChangeShapeType="1"/>
          </p:cNvSpPr>
          <p:nvPr/>
        </p:nvSpPr>
        <p:spPr bwMode="auto">
          <a:xfrm flipV="1">
            <a:off x="4211638" y="4797425"/>
            <a:ext cx="2520950" cy="719138"/>
          </a:xfrm>
          <a:prstGeom prst="line">
            <a:avLst/>
          </a:prstGeom>
          <a:noFill/>
          <a:ln w="7620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131" name="Line 3"/>
          <p:cNvSpPr>
            <a:spLocks noChangeShapeType="1"/>
          </p:cNvSpPr>
          <p:nvPr/>
        </p:nvSpPr>
        <p:spPr bwMode="auto">
          <a:xfrm flipH="1" flipV="1">
            <a:off x="5292725" y="2636838"/>
            <a:ext cx="1439863" cy="2160587"/>
          </a:xfrm>
          <a:prstGeom prst="line">
            <a:avLst/>
          </a:prstGeom>
          <a:noFill/>
          <a:ln w="7620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132" name="Freeform 4"/>
          <p:cNvSpPr>
            <a:spLocks/>
          </p:cNvSpPr>
          <p:nvPr/>
        </p:nvSpPr>
        <p:spPr bwMode="auto">
          <a:xfrm>
            <a:off x="4200525" y="2636838"/>
            <a:ext cx="1092200" cy="2859087"/>
          </a:xfrm>
          <a:custGeom>
            <a:avLst/>
            <a:gdLst/>
            <a:ahLst/>
            <a:cxnLst>
              <a:cxn ang="0">
                <a:pos x="688" y="0"/>
              </a:cxn>
              <a:cxn ang="0">
                <a:pos x="0" y="1801"/>
              </a:cxn>
            </a:cxnLst>
            <a:rect l="0" t="0" r="r" b="b"/>
            <a:pathLst>
              <a:path w="688" h="1801">
                <a:moveTo>
                  <a:pt x="688" y="0"/>
                </a:moveTo>
                <a:lnTo>
                  <a:pt x="0" y="1801"/>
                </a:lnTo>
              </a:path>
            </a:pathLst>
          </a:custGeom>
          <a:noFill/>
          <a:ln w="76200" cmpd="sng">
            <a:solidFill>
              <a:srgbClr val="003300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133" name="Freeform 5"/>
          <p:cNvSpPr>
            <a:spLocks/>
          </p:cNvSpPr>
          <p:nvPr/>
        </p:nvSpPr>
        <p:spPr bwMode="auto">
          <a:xfrm>
            <a:off x="1258888" y="2636838"/>
            <a:ext cx="2520950" cy="2879725"/>
          </a:xfrm>
          <a:custGeom>
            <a:avLst/>
            <a:gdLst/>
            <a:ahLst/>
            <a:cxnLst>
              <a:cxn ang="0">
                <a:pos x="726" y="0"/>
              </a:cxn>
              <a:cxn ang="0">
                <a:pos x="0" y="1814"/>
              </a:cxn>
              <a:cxn ang="0">
                <a:pos x="1588" y="1361"/>
              </a:cxn>
              <a:cxn ang="0">
                <a:pos x="726" y="0"/>
              </a:cxn>
            </a:cxnLst>
            <a:rect l="0" t="0" r="r" b="b"/>
            <a:pathLst>
              <a:path w="1588" h="1814">
                <a:moveTo>
                  <a:pt x="726" y="0"/>
                </a:moveTo>
                <a:lnTo>
                  <a:pt x="0" y="1814"/>
                </a:lnTo>
                <a:lnTo>
                  <a:pt x="1588" y="1361"/>
                </a:lnTo>
                <a:lnTo>
                  <a:pt x="726" y="0"/>
                </a:lnTo>
                <a:close/>
              </a:path>
            </a:pathLst>
          </a:custGeom>
          <a:solidFill>
            <a:srgbClr val="006600">
              <a:alpha val="41000"/>
            </a:srgbClr>
          </a:solidFill>
          <a:ln w="76200" cmpd="sng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134" name="Line 6"/>
          <p:cNvSpPr>
            <a:spLocks noChangeShapeType="1"/>
          </p:cNvSpPr>
          <p:nvPr/>
        </p:nvSpPr>
        <p:spPr bwMode="auto">
          <a:xfrm>
            <a:off x="2411413" y="1196975"/>
            <a:ext cx="2881312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135" name="Line 7"/>
          <p:cNvSpPr>
            <a:spLocks noChangeShapeType="1"/>
          </p:cNvSpPr>
          <p:nvPr/>
        </p:nvSpPr>
        <p:spPr bwMode="auto">
          <a:xfrm>
            <a:off x="2411413" y="1196975"/>
            <a:ext cx="2881312" cy="0"/>
          </a:xfrm>
          <a:prstGeom prst="line">
            <a:avLst/>
          </a:prstGeom>
          <a:noFill/>
          <a:ln w="76200">
            <a:solidFill>
              <a:srgbClr val="00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136" name="Line 8"/>
          <p:cNvSpPr>
            <a:spLocks noChangeShapeType="1"/>
          </p:cNvSpPr>
          <p:nvPr/>
        </p:nvSpPr>
        <p:spPr bwMode="auto">
          <a:xfrm>
            <a:off x="2411413" y="2636838"/>
            <a:ext cx="2881312" cy="0"/>
          </a:xfrm>
          <a:prstGeom prst="line">
            <a:avLst/>
          </a:prstGeom>
          <a:noFill/>
          <a:ln w="76200">
            <a:solidFill>
              <a:srgbClr val="00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137" name="Line 9"/>
          <p:cNvSpPr>
            <a:spLocks noChangeShapeType="1"/>
          </p:cNvSpPr>
          <p:nvPr/>
        </p:nvSpPr>
        <p:spPr bwMode="auto">
          <a:xfrm>
            <a:off x="1258888" y="5516563"/>
            <a:ext cx="2881312" cy="0"/>
          </a:xfrm>
          <a:prstGeom prst="line">
            <a:avLst/>
          </a:prstGeom>
          <a:noFill/>
          <a:ln w="76200">
            <a:solidFill>
              <a:srgbClr val="00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138" name="Oval 10"/>
          <p:cNvSpPr>
            <a:spLocks noChangeArrowheads="1"/>
          </p:cNvSpPr>
          <p:nvPr/>
        </p:nvSpPr>
        <p:spPr bwMode="auto">
          <a:xfrm>
            <a:off x="2339975" y="2563813"/>
            <a:ext cx="138113" cy="144462"/>
          </a:xfrm>
          <a:prstGeom prst="ellipse">
            <a:avLst/>
          </a:prstGeom>
          <a:solidFill>
            <a:srgbClr val="00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139" name="Oval 11"/>
          <p:cNvSpPr>
            <a:spLocks noChangeArrowheads="1"/>
          </p:cNvSpPr>
          <p:nvPr/>
        </p:nvSpPr>
        <p:spPr bwMode="auto">
          <a:xfrm>
            <a:off x="1187450" y="5445125"/>
            <a:ext cx="138113" cy="144463"/>
          </a:xfrm>
          <a:prstGeom prst="ellipse">
            <a:avLst/>
          </a:prstGeom>
          <a:solidFill>
            <a:srgbClr val="00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140" name="Oval 12"/>
          <p:cNvSpPr>
            <a:spLocks noChangeArrowheads="1"/>
          </p:cNvSpPr>
          <p:nvPr/>
        </p:nvSpPr>
        <p:spPr bwMode="auto">
          <a:xfrm>
            <a:off x="3713163" y="4724400"/>
            <a:ext cx="138112" cy="144463"/>
          </a:xfrm>
          <a:prstGeom prst="ellipse">
            <a:avLst/>
          </a:prstGeom>
          <a:solidFill>
            <a:srgbClr val="00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141" name="Line 13"/>
          <p:cNvSpPr>
            <a:spLocks noChangeShapeType="1"/>
          </p:cNvSpPr>
          <p:nvPr/>
        </p:nvSpPr>
        <p:spPr bwMode="auto">
          <a:xfrm>
            <a:off x="3779838" y="4797425"/>
            <a:ext cx="2881312" cy="0"/>
          </a:xfrm>
          <a:prstGeom prst="line">
            <a:avLst/>
          </a:prstGeom>
          <a:noFill/>
          <a:ln w="76200">
            <a:solidFill>
              <a:srgbClr val="00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142" name="Text Box 14"/>
          <p:cNvSpPr txBox="1">
            <a:spLocks noChangeArrowheads="1"/>
          </p:cNvSpPr>
          <p:nvPr/>
        </p:nvSpPr>
        <p:spPr bwMode="auto">
          <a:xfrm>
            <a:off x="5292725" y="1884363"/>
            <a:ext cx="9652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4800" b="1" i="1">
                <a:solidFill>
                  <a:srgbClr val="003300"/>
                </a:solidFill>
                <a:latin typeface="Monotype Corsiva" pitchFamily="66" charset="0"/>
              </a:rPr>
              <a:t>А</a:t>
            </a:r>
            <a:r>
              <a:rPr lang="ru-RU" sz="4800" b="1" i="1" baseline="-25000">
                <a:solidFill>
                  <a:srgbClr val="003300"/>
                </a:solidFill>
                <a:latin typeface="Monotype Corsiva" pitchFamily="66" charset="0"/>
              </a:rPr>
              <a:t>1</a:t>
            </a:r>
          </a:p>
        </p:txBody>
      </p:sp>
      <p:grpSp>
        <p:nvGrpSpPr>
          <p:cNvPr id="48143" name="Group 15"/>
          <p:cNvGrpSpPr>
            <a:grpSpLocks/>
          </p:cNvGrpSpPr>
          <p:nvPr/>
        </p:nvGrpSpPr>
        <p:grpSpPr bwMode="auto">
          <a:xfrm>
            <a:off x="395288" y="1916113"/>
            <a:ext cx="4103687" cy="3992562"/>
            <a:chOff x="204" y="799"/>
            <a:chExt cx="2585" cy="2515"/>
          </a:xfrm>
        </p:grpSpPr>
        <p:sp>
          <p:nvSpPr>
            <p:cNvPr id="48144" name="Text Box 16"/>
            <p:cNvSpPr txBox="1">
              <a:spLocks noChangeArrowheads="1"/>
            </p:cNvSpPr>
            <p:nvPr/>
          </p:nvSpPr>
          <p:spPr bwMode="auto">
            <a:xfrm>
              <a:off x="1111" y="799"/>
              <a:ext cx="499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4800" b="1" i="1">
                  <a:solidFill>
                    <a:srgbClr val="003300"/>
                  </a:solidFill>
                  <a:latin typeface="Monotype Corsiva" pitchFamily="66" charset="0"/>
                </a:rPr>
                <a:t>А</a:t>
              </a:r>
              <a:endParaRPr lang="ru-RU" sz="4800" b="1" i="1" baseline="-25000">
                <a:solidFill>
                  <a:srgbClr val="003300"/>
                </a:solidFill>
                <a:latin typeface="Monotype Corsiva" pitchFamily="66" charset="0"/>
              </a:endParaRPr>
            </a:p>
          </p:txBody>
        </p:sp>
        <p:sp>
          <p:nvSpPr>
            <p:cNvPr id="48145" name="Text Box 17"/>
            <p:cNvSpPr txBox="1">
              <a:spLocks noChangeArrowheads="1"/>
            </p:cNvSpPr>
            <p:nvPr/>
          </p:nvSpPr>
          <p:spPr bwMode="auto">
            <a:xfrm>
              <a:off x="204" y="2795"/>
              <a:ext cx="499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4800" b="1" i="1">
                  <a:solidFill>
                    <a:srgbClr val="003300"/>
                  </a:solidFill>
                  <a:latin typeface="Monotype Corsiva" pitchFamily="66" charset="0"/>
                </a:rPr>
                <a:t>B</a:t>
              </a:r>
              <a:endParaRPr lang="ru-RU" sz="4800" b="1" i="1" baseline="-25000">
                <a:solidFill>
                  <a:srgbClr val="003300"/>
                </a:solidFill>
                <a:latin typeface="Monotype Corsiva" pitchFamily="66" charset="0"/>
              </a:endParaRPr>
            </a:p>
          </p:txBody>
        </p:sp>
        <p:sp>
          <p:nvSpPr>
            <p:cNvPr id="48146" name="Text Box 18"/>
            <p:cNvSpPr txBox="1">
              <a:spLocks noChangeArrowheads="1"/>
            </p:cNvSpPr>
            <p:nvPr/>
          </p:nvSpPr>
          <p:spPr bwMode="auto">
            <a:xfrm>
              <a:off x="2290" y="2140"/>
              <a:ext cx="499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4800" b="1" i="1">
                  <a:solidFill>
                    <a:srgbClr val="003300"/>
                  </a:solidFill>
                  <a:latin typeface="Monotype Corsiva" pitchFamily="66" charset="0"/>
                </a:rPr>
                <a:t>C</a:t>
              </a:r>
              <a:endParaRPr lang="ru-RU" sz="4800" b="1" i="1" baseline="-25000">
                <a:solidFill>
                  <a:srgbClr val="003300"/>
                </a:solidFill>
                <a:latin typeface="Monotype Corsiva" pitchFamily="66" charset="0"/>
              </a:endParaRPr>
            </a:p>
          </p:txBody>
        </p:sp>
      </p:grpSp>
      <p:sp>
        <p:nvSpPr>
          <p:cNvPr id="48147" name="Text Box 19"/>
          <p:cNvSpPr txBox="1">
            <a:spLocks noChangeArrowheads="1"/>
          </p:cNvSpPr>
          <p:nvPr/>
        </p:nvSpPr>
        <p:spPr bwMode="auto">
          <a:xfrm>
            <a:off x="6702425" y="4364038"/>
            <a:ext cx="9652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800" b="1" i="1">
                <a:solidFill>
                  <a:srgbClr val="003300"/>
                </a:solidFill>
                <a:latin typeface="Monotype Corsiva" pitchFamily="66" charset="0"/>
              </a:rPr>
              <a:t>C</a:t>
            </a:r>
            <a:r>
              <a:rPr lang="ru-RU" sz="4800" b="1" i="1" baseline="-25000">
                <a:solidFill>
                  <a:srgbClr val="003300"/>
                </a:solidFill>
                <a:latin typeface="Monotype Corsiva" pitchFamily="66" charset="0"/>
              </a:rPr>
              <a:t>1</a:t>
            </a:r>
          </a:p>
        </p:txBody>
      </p:sp>
      <p:sp>
        <p:nvSpPr>
          <p:cNvPr id="48148" name="Text Box 20"/>
          <p:cNvSpPr txBox="1">
            <a:spLocks noChangeArrowheads="1"/>
          </p:cNvSpPr>
          <p:nvPr/>
        </p:nvSpPr>
        <p:spPr bwMode="auto">
          <a:xfrm>
            <a:off x="3851275" y="5445125"/>
            <a:ext cx="9652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800" b="1" i="1">
                <a:solidFill>
                  <a:srgbClr val="003300"/>
                </a:solidFill>
                <a:latin typeface="Monotype Corsiva" pitchFamily="66" charset="0"/>
              </a:rPr>
              <a:t>B</a:t>
            </a:r>
            <a:r>
              <a:rPr lang="ru-RU" sz="4800" b="1" i="1" baseline="-25000">
                <a:solidFill>
                  <a:srgbClr val="003300"/>
                </a:solidFill>
                <a:latin typeface="Monotype Corsiva" pitchFamily="66" charset="0"/>
              </a:rPr>
              <a:t>1</a:t>
            </a:r>
          </a:p>
        </p:txBody>
      </p:sp>
      <p:sp>
        <p:nvSpPr>
          <p:cNvPr id="48149" name="Freeform 21"/>
          <p:cNvSpPr>
            <a:spLocks/>
          </p:cNvSpPr>
          <p:nvPr/>
        </p:nvSpPr>
        <p:spPr bwMode="auto">
          <a:xfrm>
            <a:off x="4211638" y="2636838"/>
            <a:ext cx="2532062" cy="2895600"/>
          </a:xfrm>
          <a:custGeom>
            <a:avLst/>
            <a:gdLst/>
            <a:ahLst/>
            <a:cxnLst>
              <a:cxn ang="0">
                <a:pos x="690" y="0"/>
              </a:cxn>
              <a:cxn ang="0">
                <a:pos x="0" y="1824"/>
              </a:cxn>
              <a:cxn ang="0">
                <a:pos x="1595" y="1372"/>
              </a:cxn>
              <a:cxn ang="0">
                <a:pos x="690" y="0"/>
              </a:cxn>
            </a:cxnLst>
            <a:rect l="0" t="0" r="r" b="b"/>
            <a:pathLst>
              <a:path w="1595" h="1824">
                <a:moveTo>
                  <a:pt x="690" y="0"/>
                </a:moveTo>
                <a:lnTo>
                  <a:pt x="0" y="1824"/>
                </a:lnTo>
                <a:lnTo>
                  <a:pt x="1595" y="1372"/>
                </a:lnTo>
                <a:lnTo>
                  <a:pt x="690" y="0"/>
                </a:lnTo>
                <a:close/>
              </a:path>
            </a:pathLst>
          </a:custGeom>
          <a:solidFill>
            <a:srgbClr val="006600">
              <a:alpha val="37000"/>
            </a:srgbClr>
          </a:solidFill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48150" name="Group 22"/>
          <p:cNvGrpSpPr>
            <a:grpSpLocks/>
          </p:cNvGrpSpPr>
          <p:nvPr/>
        </p:nvGrpSpPr>
        <p:grpSpPr bwMode="auto">
          <a:xfrm>
            <a:off x="3635375" y="428625"/>
            <a:ext cx="438150" cy="701675"/>
            <a:chOff x="2290" y="-47"/>
            <a:chExt cx="276" cy="442"/>
          </a:xfrm>
        </p:grpSpPr>
        <p:sp>
          <p:nvSpPr>
            <p:cNvPr id="48151" name="Rectangle 23"/>
            <p:cNvSpPr>
              <a:spLocks noChangeArrowheads="1"/>
            </p:cNvSpPr>
            <p:nvPr/>
          </p:nvSpPr>
          <p:spPr bwMode="auto">
            <a:xfrm>
              <a:off x="2290" y="-47"/>
              <a:ext cx="27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ru-RU" sz="4000" b="1" i="1">
                  <a:solidFill>
                    <a:srgbClr val="CC0000"/>
                  </a:solidFill>
                  <a:latin typeface="Times New Roman" pitchFamily="18" charset="0"/>
                </a:rPr>
                <a:t>а</a:t>
              </a:r>
            </a:p>
          </p:txBody>
        </p:sp>
        <p:sp>
          <p:nvSpPr>
            <p:cNvPr id="48152" name="Line 24"/>
            <p:cNvSpPr>
              <a:spLocks noChangeShapeType="1"/>
            </p:cNvSpPr>
            <p:nvPr/>
          </p:nvSpPr>
          <p:spPr bwMode="auto">
            <a:xfrm>
              <a:off x="2336" y="119"/>
              <a:ext cx="227" cy="0"/>
            </a:xfrm>
            <a:prstGeom prst="line">
              <a:avLst/>
            </a:prstGeom>
            <a:noFill/>
            <a:ln w="19050">
              <a:solidFill>
                <a:srgbClr val="A5002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8153" name="Oval 25"/>
          <p:cNvSpPr>
            <a:spLocks noChangeArrowheads="1"/>
          </p:cNvSpPr>
          <p:nvPr/>
        </p:nvSpPr>
        <p:spPr bwMode="auto">
          <a:xfrm>
            <a:off x="4140200" y="5445125"/>
            <a:ext cx="138113" cy="144463"/>
          </a:xfrm>
          <a:prstGeom prst="ellipse">
            <a:avLst/>
          </a:prstGeom>
          <a:solidFill>
            <a:srgbClr val="00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154" name="Oval 26"/>
          <p:cNvSpPr>
            <a:spLocks noChangeArrowheads="1"/>
          </p:cNvSpPr>
          <p:nvPr/>
        </p:nvSpPr>
        <p:spPr bwMode="auto">
          <a:xfrm>
            <a:off x="5226050" y="2563813"/>
            <a:ext cx="138113" cy="144462"/>
          </a:xfrm>
          <a:prstGeom prst="ellipse">
            <a:avLst/>
          </a:prstGeom>
          <a:solidFill>
            <a:srgbClr val="00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155" name="Oval 27"/>
          <p:cNvSpPr>
            <a:spLocks noChangeArrowheads="1"/>
          </p:cNvSpPr>
          <p:nvPr/>
        </p:nvSpPr>
        <p:spPr bwMode="auto">
          <a:xfrm>
            <a:off x="6659563" y="4724400"/>
            <a:ext cx="138112" cy="144463"/>
          </a:xfrm>
          <a:prstGeom prst="ellipse">
            <a:avLst/>
          </a:prstGeom>
          <a:solidFill>
            <a:srgbClr val="00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156" name="Text Box 28"/>
          <p:cNvSpPr txBox="1">
            <a:spLocks noChangeArrowheads="1"/>
          </p:cNvSpPr>
          <p:nvPr/>
        </p:nvSpPr>
        <p:spPr bwMode="auto">
          <a:xfrm>
            <a:off x="5219700" y="260350"/>
            <a:ext cx="36290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 b="1" i="1">
                <a:solidFill>
                  <a:srgbClr val="CC0000"/>
                </a:solidFill>
                <a:latin typeface="Monotype Corsiva" pitchFamily="66" charset="0"/>
              </a:rPr>
              <a:t>∆АВ</a:t>
            </a:r>
            <a:r>
              <a:rPr lang="en-US" sz="4000" b="1" i="1">
                <a:solidFill>
                  <a:srgbClr val="CC0000"/>
                </a:solidFill>
                <a:latin typeface="Monotype Corsiva" pitchFamily="66" charset="0"/>
              </a:rPr>
              <a:t>C </a:t>
            </a:r>
            <a:r>
              <a:rPr lang="ru-RU" sz="4000" b="1" i="1">
                <a:solidFill>
                  <a:srgbClr val="CC0000"/>
                </a:solidFill>
                <a:latin typeface="Monotype Corsiva" pitchFamily="66" charset="0"/>
              </a:rPr>
              <a:t>=</a:t>
            </a:r>
            <a:r>
              <a:rPr lang="en-US" sz="4000" b="1" i="1">
                <a:solidFill>
                  <a:srgbClr val="CC0000"/>
                </a:solidFill>
                <a:latin typeface="Monotype Corsiva" pitchFamily="66" charset="0"/>
              </a:rPr>
              <a:t> </a:t>
            </a:r>
            <a:r>
              <a:rPr lang="ru-RU" sz="4000" b="1" i="1">
                <a:solidFill>
                  <a:srgbClr val="CC0000"/>
                </a:solidFill>
                <a:latin typeface="Monotype Corsiva" pitchFamily="66" charset="0"/>
              </a:rPr>
              <a:t>∆</a:t>
            </a:r>
            <a:r>
              <a:rPr lang="en-US" sz="4000" b="1" i="1">
                <a:solidFill>
                  <a:srgbClr val="CC0000"/>
                </a:solidFill>
                <a:latin typeface="Monotype Corsiva" pitchFamily="66" charset="0"/>
              </a:rPr>
              <a:t> </a:t>
            </a:r>
            <a:r>
              <a:rPr lang="ru-RU" sz="4000" b="1" i="1">
                <a:solidFill>
                  <a:srgbClr val="CC0000"/>
                </a:solidFill>
                <a:latin typeface="Monotype Corsiva" pitchFamily="66" charset="0"/>
              </a:rPr>
              <a:t>А</a:t>
            </a:r>
            <a:r>
              <a:rPr lang="ru-RU" sz="4000" b="1" i="1" baseline="-25000">
                <a:solidFill>
                  <a:srgbClr val="CC0000"/>
                </a:solidFill>
                <a:latin typeface="Monotype Corsiva" pitchFamily="66" charset="0"/>
              </a:rPr>
              <a:t>1</a:t>
            </a:r>
            <a:r>
              <a:rPr lang="ru-RU" sz="4000" b="1" i="1">
                <a:solidFill>
                  <a:srgbClr val="CC0000"/>
                </a:solidFill>
                <a:latin typeface="Monotype Corsiva" pitchFamily="66" charset="0"/>
              </a:rPr>
              <a:t>В</a:t>
            </a:r>
            <a:r>
              <a:rPr lang="ru-RU" sz="4000" b="1" i="1" baseline="-25000">
                <a:solidFill>
                  <a:srgbClr val="CC0000"/>
                </a:solidFill>
                <a:latin typeface="Monotype Corsiva" pitchFamily="66" charset="0"/>
              </a:rPr>
              <a:t>1</a:t>
            </a:r>
            <a:r>
              <a:rPr lang="en-US" sz="4000" b="1" i="1">
                <a:solidFill>
                  <a:srgbClr val="CC0000"/>
                </a:solidFill>
                <a:latin typeface="Monotype Corsiva" pitchFamily="66" charset="0"/>
              </a:rPr>
              <a:t>C</a:t>
            </a:r>
            <a:r>
              <a:rPr lang="ru-RU" sz="4000" b="1" i="1" baseline="-25000">
                <a:solidFill>
                  <a:srgbClr val="CC0000"/>
                </a:solidFill>
                <a:latin typeface="Monotype Corsiva" pitchFamily="66" charset="0"/>
              </a:rPr>
              <a:t>1</a:t>
            </a: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8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8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8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8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8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8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8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8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8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8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8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8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8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2.59259E-6 L -5.55556E-7 0.2099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481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8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2.59259E-6 L -0.12587 0.62986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481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" y="3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8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5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2.59259E-6 L 0.14965 0.525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481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" y="2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8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5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2000"/>
                                        <p:tgtEl>
                                          <p:spTgt spid="48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000"/>
                            </p:stCondLst>
                            <p:childTnLst>
                              <p:par>
                                <p:cTn id="9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20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4000"/>
                            </p:stCondLst>
                            <p:childTnLst>
                              <p:par>
                                <p:cTn id="10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2000"/>
                                        <p:tgtEl>
                                          <p:spTgt spid="48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6000"/>
                            </p:stCondLst>
                            <p:childTnLst>
                              <p:par>
                                <p:cTn id="1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48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 animBg="1"/>
      <p:bldP spid="48131" grpId="0" animBg="1"/>
      <p:bldP spid="48132" grpId="0" animBg="1"/>
      <p:bldP spid="48133" grpId="0" animBg="1"/>
      <p:bldP spid="48134" grpId="0" animBg="1"/>
      <p:bldP spid="48134" grpId="1" animBg="1"/>
      <p:bldP spid="48134" grpId="2" animBg="1"/>
      <p:bldP spid="48134" grpId="3" animBg="1"/>
      <p:bldP spid="48135" grpId="0" animBg="1"/>
      <p:bldP spid="48136" grpId="0" animBg="1"/>
      <p:bldP spid="48137" grpId="0" animBg="1"/>
      <p:bldP spid="48138" grpId="0" animBg="1"/>
      <p:bldP spid="48139" grpId="0" animBg="1"/>
      <p:bldP spid="48140" grpId="0" animBg="1"/>
      <p:bldP spid="48141" grpId="0" animBg="1"/>
      <p:bldP spid="48142" grpId="0"/>
      <p:bldP spid="48147" grpId="0"/>
      <p:bldP spid="48148" grpId="0"/>
      <p:bldP spid="48149" grpId="0" animBg="1"/>
      <p:bldP spid="48153" grpId="0" animBg="1"/>
      <p:bldP spid="48154" grpId="0" animBg="1"/>
      <p:bldP spid="48155" grpId="0" animBg="1"/>
      <p:bldP spid="4815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AutoShape 2"/>
          <p:cNvSpPr>
            <a:spLocks noChangeArrowheads="1"/>
          </p:cNvSpPr>
          <p:nvPr/>
        </p:nvSpPr>
        <p:spPr bwMode="auto">
          <a:xfrm>
            <a:off x="4392613" y="954088"/>
            <a:ext cx="4140200" cy="5624512"/>
          </a:xfrm>
          <a:prstGeom prst="flowChartMagneticDisk">
            <a:avLst/>
          </a:prstGeom>
          <a:solidFill>
            <a:srgbClr val="DDDDDD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875" name="Oval 3"/>
          <p:cNvSpPr>
            <a:spLocks noChangeArrowheads="1"/>
          </p:cNvSpPr>
          <p:nvPr/>
        </p:nvSpPr>
        <p:spPr bwMode="auto">
          <a:xfrm>
            <a:off x="4437063" y="4933950"/>
            <a:ext cx="4114800" cy="1600200"/>
          </a:xfrm>
          <a:prstGeom prst="ellipse">
            <a:avLst/>
          </a:prstGeom>
          <a:solidFill>
            <a:srgbClr val="808080"/>
          </a:solidFill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876" name="Oval 4"/>
          <p:cNvSpPr>
            <a:spLocks noChangeArrowheads="1"/>
          </p:cNvSpPr>
          <p:nvPr/>
        </p:nvSpPr>
        <p:spPr bwMode="auto">
          <a:xfrm>
            <a:off x="4419600" y="990600"/>
            <a:ext cx="4114800" cy="1600200"/>
          </a:xfrm>
          <a:prstGeom prst="ellips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877" name="Line 5"/>
          <p:cNvSpPr>
            <a:spLocks noChangeShapeType="1"/>
          </p:cNvSpPr>
          <p:nvPr/>
        </p:nvSpPr>
        <p:spPr bwMode="auto">
          <a:xfrm>
            <a:off x="4419600" y="1752600"/>
            <a:ext cx="0" cy="39624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878" name="Freeform 6"/>
          <p:cNvSpPr>
            <a:spLocks/>
          </p:cNvSpPr>
          <p:nvPr/>
        </p:nvSpPr>
        <p:spPr bwMode="auto">
          <a:xfrm>
            <a:off x="4657725" y="2176463"/>
            <a:ext cx="9525" cy="39338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" y="2478"/>
              </a:cxn>
            </a:cxnLst>
            <a:rect l="0" t="0" r="r" b="b"/>
            <a:pathLst>
              <a:path w="6" h="2478">
                <a:moveTo>
                  <a:pt x="0" y="0"/>
                </a:moveTo>
                <a:lnTo>
                  <a:pt x="6" y="2478"/>
                </a:ln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879" name="Freeform 7"/>
          <p:cNvSpPr>
            <a:spLocks/>
          </p:cNvSpPr>
          <p:nvPr/>
        </p:nvSpPr>
        <p:spPr bwMode="auto">
          <a:xfrm>
            <a:off x="5038725" y="2371725"/>
            <a:ext cx="4763" cy="3924300"/>
          </a:xfrm>
          <a:custGeom>
            <a:avLst/>
            <a:gdLst/>
            <a:ahLst/>
            <a:cxnLst>
              <a:cxn ang="0">
                <a:pos x="3" y="0"/>
              </a:cxn>
              <a:cxn ang="0">
                <a:pos x="0" y="2472"/>
              </a:cxn>
            </a:cxnLst>
            <a:rect l="0" t="0" r="r" b="b"/>
            <a:pathLst>
              <a:path w="3" h="2472">
                <a:moveTo>
                  <a:pt x="3" y="0"/>
                </a:moveTo>
                <a:lnTo>
                  <a:pt x="0" y="2472"/>
                </a:ln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880" name="Freeform 8"/>
          <p:cNvSpPr>
            <a:spLocks/>
          </p:cNvSpPr>
          <p:nvPr/>
        </p:nvSpPr>
        <p:spPr bwMode="auto">
          <a:xfrm>
            <a:off x="5481638" y="2500313"/>
            <a:ext cx="1587" cy="39195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469"/>
              </a:cxn>
            </a:cxnLst>
            <a:rect l="0" t="0" r="r" b="b"/>
            <a:pathLst>
              <a:path w="1" h="2469">
                <a:moveTo>
                  <a:pt x="0" y="0"/>
                </a:moveTo>
                <a:lnTo>
                  <a:pt x="0" y="2469"/>
                </a:ln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881" name="Freeform 9"/>
          <p:cNvSpPr>
            <a:spLocks/>
          </p:cNvSpPr>
          <p:nvPr/>
        </p:nvSpPr>
        <p:spPr bwMode="auto">
          <a:xfrm>
            <a:off x="5934075" y="2571750"/>
            <a:ext cx="4763" cy="3929063"/>
          </a:xfrm>
          <a:custGeom>
            <a:avLst/>
            <a:gdLst/>
            <a:ahLst/>
            <a:cxnLst>
              <a:cxn ang="0">
                <a:pos x="3" y="0"/>
              </a:cxn>
              <a:cxn ang="0">
                <a:pos x="0" y="2475"/>
              </a:cxn>
            </a:cxnLst>
            <a:rect l="0" t="0" r="r" b="b"/>
            <a:pathLst>
              <a:path w="3" h="2475">
                <a:moveTo>
                  <a:pt x="3" y="0"/>
                </a:moveTo>
                <a:lnTo>
                  <a:pt x="0" y="2475"/>
                </a:ln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882" name="Freeform 10"/>
          <p:cNvSpPr>
            <a:spLocks/>
          </p:cNvSpPr>
          <p:nvPr/>
        </p:nvSpPr>
        <p:spPr bwMode="auto">
          <a:xfrm>
            <a:off x="6319838" y="2595563"/>
            <a:ext cx="4762" cy="3938587"/>
          </a:xfrm>
          <a:custGeom>
            <a:avLst/>
            <a:gdLst/>
            <a:ahLst/>
            <a:cxnLst>
              <a:cxn ang="0">
                <a:pos x="3" y="0"/>
              </a:cxn>
              <a:cxn ang="0">
                <a:pos x="0" y="2481"/>
              </a:cxn>
            </a:cxnLst>
            <a:rect l="0" t="0" r="r" b="b"/>
            <a:pathLst>
              <a:path w="3" h="2481">
                <a:moveTo>
                  <a:pt x="3" y="0"/>
                </a:moveTo>
                <a:lnTo>
                  <a:pt x="0" y="2481"/>
                </a:ln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883" name="Freeform 11"/>
          <p:cNvSpPr>
            <a:spLocks/>
          </p:cNvSpPr>
          <p:nvPr/>
        </p:nvSpPr>
        <p:spPr bwMode="auto">
          <a:xfrm>
            <a:off x="6767513" y="2590800"/>
            <a:ext cx="4762" cy="39290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" y="2475"/>
              </a:cxn>
            </a:cxnLst>
            <a:rect l="0" t="0" r="r" b="b"/>
            <a:pathLst>
              <a:path w="3" h="2475">
                <a:moveTo>
                  <a:pt x="0" y="0"/>
                </a:moveTo>
                <a:lnTo>
                  <a:pt x="3" y="2475"/>
                </a:ln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884" name="Freeform 12"/>
          <p:cNvSpPr>
            <a:spLocks/>
          </p:cNvSpPr>
          <p:nvPr/>
        </p:nvSpPr>
        <p:spPr bwMode="auto">
          <a:xfrm>
            <a:off x="7235825" y="2514600"/>
            <a:ext cx="3175" cy="39655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" y="2498"/>
              </a:cxn>
            </a:cxnLst>
            <a:rect l="0" t="0" r="r" b="b"/>
            <a:pathLst>
              <a:path w="2" h="2498">
                <a:moveTo>
                  <a:pt x="0" y="0"/>
                </a:moveTo>
                <a:lnTo>
                  <a:pt x="2" y="2498"/>
                </a:ln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885" name="Freeform 13"/>
          <p:cNvSpPr>
            <a:spLocks/>
          </p:cNvSpPr>
          <p:nvPr/>
        </p:nvSpPr>
        <p:spPr bwMode="auto">
          <a:xfrm>
            <a:off x="7766050" y="2413000"/>
            <a:ext cx="1588" cy="39354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" y="2479"/>
              </a:cxn>
            </a:cxnLst>
            <a:rect l="0" t="0" r="r" b="b"/>
            <a:pathLst>
              <a:path w="1" h="2479">
                <a:moveTo>
                  <a:pt x="0" y="0"/>
                </a:moveTo>
                <a:lnTo>
                  <a:pt x="1" y="2479"/>
                </a:ln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886" name="Freeform 14"/>
          <p:cNvSpPr>
            <a:spLocks/>
          </p:cNvSpPr>
          <p:nvPr/>
        </p:nvSpPr>
        <p:spPr bwMode="auto">
          <a:xfrm>
            <a:off x="8229600" y="2219325"/>
            <a:ext cx="4763" cy="39290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" y="2475"/>
              </a:cxn>
            </a:cxnLst>
            <a:rect l="0" t="0" r="r" b="b"/>
            <a:pathLst>
              <a:path w="3" h="2475">
                <a:moveTo>
                  <a:pt x="0" y="0"/>
                </a:moveTo>
                <a:lnTo>
                  <a:pt x="3" y="2475"/>
                </a:ln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887" name="Freeform 15"/>
          <p:cNvSpPr>
            <a:spLocks/>
          </p:cNvSpPr>
          <p:nvPr/>
        </p:nvSpPr>
        <p:spPr bwMode="auto">
          <a:xfrm>
            <a:off x="8532813" y="1825625"/>
            <a:ext cx="15875" cy="39512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" y="2489"/>
              </a:cxn>
            </a:cxnLst>
            <a:rect l="0" t="0" r="r" b="b"/>
            <a:pathLst>
              <a:path w="10" h="2489">
                <a:moveTo>
                  <a:pt x="0" y="0"/>
                </a:moveTo>
                <a:lnTo>
                  <a:pt x="10" y="2489"/>
                </a:ln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888" name="Freeform 16"/>
          <p:cNvSpPr>
            <a:spLocks/>
          </p:cNvSpPr>
          <p:nvPr/>
        </p:nvSpPr>
        <p:spPr bwMode="auto">
          <a:xfrm>
            <a:off x="7239000" y="1047750"/>
            <a:ext cx="1588" cy="39719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502"/>
              </a:cxn>
            </a:cxnLst>
            <a:rect l="0" t="0" r="r" b="b"/>
            <a:pathLst>
              <a:path w="1" h="2502">
                <a:moveTo>
                  <a:pt x="0" y="0"/>
                </a:moveTo>
                <a:lnTo>
                  <a:pt x="0" y="2502"/>
                </a:ln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889" name="Text Box 17"/>
          <p:cNvSpPr txBox="1">
            <a:spLocks noChangeArrowheads="1"/>
          </p:cNvSpPr>
          <p:nvPr/>
        </p:nvSpPr>
        <p:spPr bwMode="auto">
          <a:xfrm>
            <a:off x="381000" y="533400"/>
            <a:ext cx="4648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6000" b="1" u="sng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ЦИЛИНДР</a:t>
            </a:r>
          </a:p>
        </p:txBody>
      </p:sp>
      <p:sp>
        <p:nvSpPr>
          <p:cNvPr id="79890" name="Text Box 18"/>
          <p:cNvSpPr txBox="1">
            <a:spLocks noChangeArrowheads="1"/>
          </p:cNvSpPr>
          <p:nvPr/>
        </p:nvSpPr>
        <p:spPr bwMode="auto">
          <a:xfrm>
            <a:off x="609600" y="5729288"/>
            <a:ext cx="2819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200" b="1" i="1">
                <a:solidFill>
                  <a:srgbClr val="000066"/>
                </a:solidFill>
                <a:latin typeface="Verdana" pitchFamily="34" charset="0"/>
              </a:rPr>
              <a:t>основания</a:t>
            </a:r>
          </a:p>
        </p:txBody>
      </p:sp>
      <p:grpSp>
        <p:nvGrpSpPr>
          <p:cNvPr id="79891" name="Group 19"/>
          <p:cNvGrpSpPr>
            <a:grpSpLocks/>
          </p:cNvGrpSpPr>
          <p:nvPr/>
        </p:nvGrpSpPr>
        <p:grpSpPr bwMode="auto">
          <a:xfrm>
            <a:off x="457200" y="4038600"/>
            <a:ext cx="4419600" cy="381000"/>
            <a:chOff x="288" y="2544"/>
            <a:chExt cx="2784" cy="240"/>
          </a:xfrm>
        </p:grpSpPr>
        <p:sp>
          <p:nvSpPr>
            <p:cNvPr id="79892" name="Line 20"/>
            <p:cNvSpPr>
              <a:spLocks noChangeShapeType="1"/>
            </p:cNvSpPr>
            <p:nvPr/>
          </p:nvSpPr>
          <p:spPr bwMode="auto">
            <a:xfrm>
              <a:off x="288" y="2544"/>
              <a:ext cx="2784" cy="0"/>
            </a:xfrm>
            <a:prstGeom prst="line">
              <a:avLst/>
            </a:prstGeom>
            <a:noFill/>
            <a:ln w="28575">
              <a:solidFill>
                <a:srgbClr val="333333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9893" name="Line 21"/>
            <p:cNvSpPr>
              <a:spLocks noChangeShapeType="1"/>
            </p:cNvSpPr>
            <p:nvPr/>
          </p:nvSpPr>
          <p:spPr bwMode="auto">
            <a:xfrm>
              <a:off x="288" y="2544"/>
              <a:ext cx="2496" cy="240"/>
            </a:xfrm>
            <a:prstGeom prst="line">
              <a:avLst/>
            </a:prstGeom>
            <a:noFill/>
            <a:ln w="28575">
              <a:solidFill>
                <a:srgbClr val="333333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79894" name="Text Box 22"/>
          <p:cNvSpPr txBox="1">
            <a:spLocks noChangeArrowheads="1"/>
          </p:cNvSpPr>
          <p:nvPr/>
        </p:nvSpPr>
        <p:spPr bwMode="auto">
          <a:xfrm>
            <a:off x="533400" y="3429000"/>
            <a:ext cx="3352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200" b="1" i="1">
                <a:solidFill>
                  <a:srgbClr val="000066"/>
                </a:solidFill>
                <a:latin typeface="Verdana" pitchFamily="34" charset="0"/>
              </a:rPr>
              <a:t>образующие</a:t>
            </a:r>
          </a:p>
        </p:txBody>
      </p:sp>
      <p:sp>
        <p:nvSpPr>
          <p:cNvPr id="79895" name="Freeform 23"/>
          <p:cNvSpPr>
            <a:spLocks/>
          </p:cNvSpPr>
          <p:nvPr/>
        </p:nvSpPr>
        <p:spPr bwMode="auto">
          <a:xfrm>
            <a:off x="4406900" y="4946650"/>
            <a:ext cx="4133850" cy="1611313"/>
          </a:xfrm>
          <a:custGeom>
            <a:avLst/>
            <a:gdLst/>
            <a:ahLst/>
            <a:cxnLst>
              <a:cxn ang="0">
                <a:pos x="2600" y="528"/>
              </a:cxn>
              <a:cxn ang="0">
                <a:pos x="2528" y="668"/>
              </a:cxn>
              <a:cxn ang="0">
                <a:pos x="2396" y="776"/>
              </a:cxn>
              <a:cxn ang="0">
                <a:pos x="2248" y="856"/>
              </a:cxn>
              <a:cxn ang="0">
                <a:pos x="1995" y="928"/>
              </a:cxn>
              <a:cxn ang="0">
                <a:pos x="1808" y="976"/>
              </a:cxn>
              <a:cxn ang="0">
                <a:pos x="1476" y="1009"/>
              </a:cxn>
              <a:cxn ang="0">
                <a:pos x="1296" y="1012"/>
              </a:cxn>
              <a:cxn ang="0">
                <a:pos x="1010" y="999"/>
              </a:cxn>
              <a:cxn ang="0">
                <a:pos x="779" y="967"/>
              </a:cxn>
              <a:cxn ang="0">
                <a:pos x="584" y="928"/>
              </a:cxn>
              <a:cxn ang="0">
                <a:pos x="384" y="868"/>
              </a:cxn>
              <a:cxn ang="0">
                <a:pos x="160" y="748"/>
              </a:cxn>
              <a:cxn ang="0">
                <a:pos x="24" y="596"/>
              </a:cxn>
              <a:cxn ang="0">
                <a:pos x="16" y="452"/>
              </a:cxn>
              <a:cxn ang="0">
                <a:pos x="68" y="364"/>
              </a:cxn>
              <a:cxn ang="0">
                <a:pos x="180" y="252"/>
              </a:cxn>
              <a:cxn ang="0">
                <a:pos x="340" y="168"/>
              </a:cxn>
              <a:cxn ang="0">
                <a:pos x="540" y="96"/>
              </a:cxn>
              <a:cxn ang="0">
                <a:pos x="764" y="44"/>
              </a:cxn>
              <a:cxn ang="0">
                <a:pos x="1020" y="16"/>
              </a:cxn>
              <a:cxn ang="0">
                <a:pos x="1308" y="0"/>
              </a:cxn>
              <a:cxn ang="0">
                <a:pos x="1572" y="16"/>
              </a:cxn>
              <a:cxn ang="0">
                <a:pos x="1744" y="32"/>
              </a:cxn>
              <a:cxn ang="0">
                <a:pos x="2036" y="88"/>
              </a:cxn>
              <a:cxn ang="0">
                <a:pos x="2284" y="180"/>
              </a:cxn>
              <a:cxn ang="0">
                <a:pos x="2442" y="266"/>
              </a:cxn>
              <a:cxn ang="0">
                <a:pos x="2552" y="368"/>
              </a:cxn>
              <a:cxn ang="0">
                <a:pos x="2600" y="528"/>
              </a:cxn>
            </a:cxnLst>
            <a:rect l="0" t="0" r="r" b="b"/>
            <a:pathLst>
              <a:path w="2604" h="1015">
                <a:moveTo>
                  <a:pt x="2600" y="528"/>
                </a:moveTo>
                <a:cubicBezTo>
                  <a:pt x="2596" y="578"/>
                  <a:pt x="2562" y="627"/>
                  <a:pt x="2528" y="668"/>
                </a:cubicBezTo>
                <a:cubicBezTo>
                  <a:pt x="2494" y="709"/>
                  <a:pt x="2443" y="745"/>
                  <a:pt x="2396" y="776"/>
                </a:cubicBezTo>
                <a:cubicBezTo>
                  <a:pt x="2349" y="807"/>
                  <a:pt x="2315" y="831"/>
                  <a:pt x="2248" y="856"/>
                </a:cubicBezTo>
                <a:cubicBezTo>
                  <a:pt x="2181" y="881"/>
                  <a:pt x="2068" y="908"/>
                  <a:pt x="1995" y="928"/>
                </a:cubicBezTo>
                <a:cubicBezTo>
                  <a:pt x="1922" y="948"/>
                  <a:pt x="1894" y="963"/>
                  <a:pt x="1808" y="976"/>
                </a:cubicBezTo>
                <a:cubicBezTo>
                  <a:pt x="1722" y="989"/>
                  <a:pt x="1561" y="1003"/>
                  <a:pt x="1476" y="1009"/>
                </a:cubicBezTo>
                <a:cubicBezTo>
                  <a:pt x="1391" y="1015"/>
                  <a:pt x="1374" y="1014"/>
                  <a:pt x="1296" y="1012"/>
                </a:cubicBezTo>
                <a:cubicBezTo>
                  <a:pt x="1218" y="1010"/>
                  <a:pt x="1096" y="1006"/>
                  <a:pt x="1010" y="999"/>
                </a:cubicBezTo>
                <a:cubicBezTo>
                  <a:pt x="924" y="992"/>
                  <a:pt x="850" y="979"/>
                  <a:pt x="779" y="967"/>
                </a:cubicBezTo>
                <a:cubicBezTo>
                  <a:pt x="708" y="955"/>
                  <a:pt x="650" y="944"/>
                  <a:pt x="584" y="928"/>
                </a:cubicBezTo>
                <a:cubicBezTo>
                  <a:pt x="518" y="912"/>
                  <a:pt x="455" y="898"/>
                  <a:pt x="384" y="868"/>
                </a:cubicBezTo>
                <a:cubicBezTo>
                  <a:pt x="313" y="838"/>
                  <a:pt x="220" y="793"/>
                  <a:pt x="160" y="748"/>
                </a:cubicBezTo>
                <a:cubicBezTo>
                  <a:pt x="100" y="703"/>
                  <a:pt x="48" y="645"/>
                  <a:pt x="24" y="596"/>
                </a:cubicBezTo>
                <a:cubicBezTo>
                  <a:pt x="0" y="547"/>
                  <a:pt x="9" y="491"/>
                  <a:pt x="16" y="452"/>
                </a:cubicBezTo>
                <a:cubicBezTo>
                  <a:pt x="23" y="413"/>
                  <a:pt x="41" y="397"/>
                  <a:pt x="68" y="364"/>
                </a:cubicBezTo>
                <a:cubicBezTo>
                  <a:pt x="95" y="331"/>
                  <a:pt x="135" y="285"/>
                  <a:pt x="180" y="252"/>
                </a:cubicBezTo>
                <a:cubicBezTo>
                  <a:pt x="225" y="219"/>
                  <a:pt x="280" y="194"/>
                  <a:pt x="340" y="168"/>
                </a:cubicBezTo>
                <a:cubicBezTo>
                  <a:pt x="400" y="142"/>
                  <a:pt x="469" y="117"/>
                  <a:pt x="540" y="96"/>
                </a:cubicBezTo>
                <a:cubicBezTo>
                  <a:pt x="611" y="75"/>
                  <a:pt x="684" y="57"/>
                  <a:pt x="764" y="44"/>
                </a:cubicBezTo>
                <a:cubicBezTo>
                  <a:pt x="844" y="31"/>
                  <a:pt x="929" y="23"/>
                  <a:pt x="1020" y="16"/>
                </a:cubicBezTo>
                <a:cubicBezTo>
                  <a:pt x="1111" y="9"/>
                  <a:pt x="1216" y="0"/>
                  <a:pt x="1308" y="0"/>
                </a:cubicBezTo>
                <a:cubicBezTo>
                  <a:pt x="1400" y="0"/>
                  <a:pt x="1499" y="11"/>
                  <a:pt x="1572" y="16"/>
                </a:cubicBezTo>
                <a:cubicBezTo>
                  <a:pt x="1645" y="21"/>
                  <a:pt x="1667" y="20"/>
                  <a:pt x="1744" y="32"/>
                </a:cubicBezTo>
                <a:cubicBezTo>
                  <a:pt x="1821" y="44"/>
                  <a:pt x="1946" y="63"/>
                  <a:pt x="2036" y="88"/>
                </a:cubicBezTo>
                <a:cubicBezTo>
                  <a:pt x="2126" y="113"/>
                  <a:pt x="2216" y="150"/>
                  <a:pt x="2284" y="180"/>
                </a:cubicBezTo>
                <a:cubicBezTo>
                  <a:pt x="2352" y="210"/>
                  <a:pt x="2397" y="235"/>
                  <a:pt x="2442" y="266"/>
                </a:cubicBezTo>
                <a:cubicBezTo>
                  <a:pt x="2487" y="297"/>
                  <a:pt x="2526" y="324"/>
                  <a:pt x="2552" y="368"/>
                </a:cubicBezTo>
                <a:cubicBezTo>
                  <a:pt x="2578" y="412"/>
                  <a:pt x="2604" y="483"/>
                  <a:pt x="2600" y="528"/>
                </a:cubicBezTo>
                <a:close/>
              </a:path>
            </a:pathLst>
          </a:cu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896" name="Freeform 24"/>
          <p:cNvSpPr>
            <a:spLocks/>
          </p:cNvSpPr>
          <p:nvPr/>
        </p:nvSpPr>
        <p:spPr bwMode="auto">
          <a:xfrm>
            <a:off x="4289425" y="1403350"/>
            <a:ext cx="4133850" cy="1611313"/>
          </a:xfrm>
          <a:custGeom>
            <a:avLst/>
            <a:gdLst/>
            <a:ahLst/>
            <a:cxnLst>
              <a:cxn ang="0">
                <a:pos x="2600" y="528"/>
              </a:cxn>
              <a:cxn ang="0">
                <a:pos x="2528" y="668"/>
              </a:cxn>
              <a:cxn ang="0">
                <a:pos x="2396" y="776"/>
              </a:cxn>
              <a:cxn ang="0">
                <a:pos x="2248" y="856"/>
              </a:cxn>
              <a:cxn ang="0">
                <a:pos x="1995" y="928"/>
              </a:cxn>
              <a:cxn ang="0">
                <a:pos x="1808" y="976"/>
              </a:cxn>
              <a:cxn ang="0">
                <a:pos x="1476" y="1009"/>
              </a:cxn>
              <a:cxn ang="0">
                <a:pos x="1296" y="1012"/>
              </a:cxn>
              <a:cxn ang="0">
                <a:pos x="1010" y="999"/>
              </a:cxn>
              <a:cxn ang="0">
                <a:pos x="779" y="967"/>
              </a:cxn>
              <a:cxn ang="0">
                <a:pos x="584" y="928"/>
              </a:cxn>
              <a:cxn ang="0">
                <a:pos x="384" y="868"/>
              </a:cxn>
              <a:cxn ang="0">
                <a:pos x="160" y="748"/>
              </a:cxn>
              <a:cxn ang="0">
                <a:pos x="24" y="596"/>
              </a:cxn>
              <a:cxn ang="0">
                <a:pos x="16" y="452"/>
              </a:cxn>
              <a:cxn ang="0">
                <a:pos x="68" y="364"/>
              </a:cxn>
              <a:cxn ang="0">
                <a:pos x="180" y="252"/>
              </a:cxn>
              <a:cxn ang="0">
                <a:pos x="340" y="168"/>
              </a:cxn>
              <a:cxn ang="0">
                <a:pos x="540" y="96"/>
              </a:cxn>
              <a:cxn ang="0">
                <a:pos x="764" y="44"/>
              </a:cxn>
              <a:cxn ang="0">
                <a:pos x="1020" y="16"/>
              </a:cxn>
              <a:cxn ang="0">
                <a:pos x="1308" y="0"/>
              </a:cxn>
              <a:cxn ang="0">
                <a:pos x="1572" y="16"/>
              </a:cxn>
              <a:cxn ang="0">
                <a:pos x="1744" y="32"/>
              </a:cxn>
              <a:cxn ang="0">
                <a:pos x="2036" y="88"/>
              </a:cxn>
              <a:cxn ang="0">
                <a:pos x="2284" y="180"/>
              </a:cxn>
              <a:cxn ang="0">
                <a:pos x="2442" y="266"/>
              </a:cxn>
              <a:cxn ang="0">
                <a:pos x="2552" y="368"/>
              </a:cxn>
              <a:cxn ang="0">
                <a:pos x="2600" y="528"/>
              </a:cxn>
            </a:cxnLst>
            <a:rect l="0" t="0" r="r" b="b"/>
            <a:pathLst>
              <a:path w="2604" h="1015">
                <a:moveTo>
                  <a:pt x="2600" y="528"/>
                </a:moveTo>
                <a:cubicBezTo>
                  <a:pt x="2596" y="578"/>
                  <a:pt x="2562" y="627"/>
                  <a:pt x="2528" y="668"/>
                </a:cubicBezTo>
                <a:cubicBezTo>
                  <a:pt x="2494" y="709"/>
                  <a:pt x="2443" y="745"/>
                  <a:pt x="2396" y="776"/>
                </a:cubicBezTo>
                <a:cubicBezTo>
                  <a:pt x="2349" y="807"/>
                  <a:pt x="2315" y="831"/>
                  <a:pt x="2248" y="856"/>
                </a:cubicBezTo>
                <a:cubicBezTo>
                  <a:pt x="2181" y="881"/>
                  <a:pt x="2068" y="908"/>
                  <a:pt x="1995" y="928"/>
                </a:cubicBezTo>
                <a:cubicBezTo>
                  <a:pt x="1922" y="948"/>
                  <a:pt x="1894" y="963"/>
                  <a:pt x="1808" y="976"/>
                </a:cubicBezTo>
                <a:cubicBezTo>
                  <a:pt x="1722" y="989"/>
                  <a:pt x="1561" y="1003"/>
                  <a:pt x="1476" y="1009"/>
                </a:cubicBezTo>
                <a:cubicBezTo>
                  <a:pt x="1391" y="1015"/>
                  <a:pt x="1374" y="1014"/>
                  <a:pt x="1296" y="1012"/>
                </a:cubicBezTo>
                <a:cubicBezTo>
                  <a:pt x="1218" y="1010"/>
                  <a:pt x="1096" y="1006"/>
                  <a:pt x="1010" y="999"/>
                </a:cubicBezTo>
                <a:cubicBezTo>
                  <a:pt x="924" y="992"/>
                  <a:pt x="850" y="979"/>
                  <a:pt x="779" y="967"/>
                </a:cubicBezTo>
                <a:cubicBezTo>
                  <a:pt x="708" y="955"/>
                  <a:pt x="650" y="944"/>
                  <a:pt x="584" y="928"/>
                </a:cubicBezTo>
                <a:cubicBezTo>
                  <a:pt x="518" y="912"/>
                  <a:pt x="455" y="898"/>
                  <a:pt x="384" y="868"/>
                </a:cubicBezTo>
                <a:cubicBezTo>
                  <a:pt x="313" y="838"/>
                  <a:pt x="220" y="793"/>
                  <a:pt x="160" y="748"/>
                </a:cubicBezTo>
                <a:cubicBezTo>
                  <a:pt x="100" y="703"/>
                  <a:pt x="48" y="645"/>
                  <a:pt x="24" y="596"/>
                </a:cubicBezTo>
                <a:cubicBezTo>
                  <a:pt x="0" y="547"/>
                  <a:pt x="9" y="491"/>
                  <a:pt x="16" y="452"/>
                </a:cubicBezTo>
                <a:cubicBezTo>
                  <a:pt x="23" y="413"/>
                  <a:pt x="41" y="397"/>
                  <a:pt x="68" y="364"/>
                </a:cubicBezTo>
                <a:cubicBezTo>
                  <a:pt x="95" y="331"/>
                  <a:pt x="135" y="285"/>
                  <a:pt x="180" y="252"/>
                </a:cubicBezTo>
                <a:cubicBezTo>
                  <a:pt x="225" y="219"/>
                  <a:pt x="280" y="194"/>
                  <a:pt x="340" y="168"/>
                </a:cubicBezTo>
                <a:cubicBezTo>
                  <a:pt x="400" y="142"/>
                  <a:pt x="469" y="117"/>
                  <a:pt x="540" y="96"/>
                </a:cubicBezTo>
                <a:cubicBezTo>
                  <a:pt x="611" y="75"/>
                  <a:pt x="684" y="57"/>
                  <a:pt x="764" y="44"/>
                </a:cubicBezTo>
                <a:cubicBezTo>
                  <a:pt x="844" y="31"/>
                  <a:pt x="929" y="23"/>
                  <a:pt x="1020" y="16"/>
                </a:cubicBezTo>
                <a:cubicBezTo>
                  <a:pt x="1111" y="9"/>
                  <a:pt x="1216" y="0"/>
                  <a:pt x="1308" y="0"/>
                </a:cubicBezTo>
                <a:cubicBezTo>
                  <a:pt x="1400" y="0"/>
                  <a:pt x="1499" y="11"/>
                  <a:pt x="1572" y="16"/>
                </a:cubicBezTo>
                <a:cubicBezTo>
                  <a:pt x="1645" y="21"/>
                  <a:pt x="1667" y="20"/>
                  <a:pt x="1744" y="32"/>
                </a:cubicBezTo>
                <a:cubicBezTo>
                  <a:pt x="1821" y="44"/>
                  <a:pt x="1946" y="63"/>
                  <a:pt x="2036" y="88"/>
                </a:cubicBezTo>
                <a:cubicBezTo>
                  <a:pt x="2126" y="113"/>
                  <a:pt x="2216" y="150"/>
                  <a:pt x="2284" y="180"/>
                </a:cubicBezTo>
                <a:cubicBezTo>
                  <a:pt x="2352" y="210"/>
                  <a:pt x="2397" y="235"/>
                  <a:pt x="2442" y="266"/>
                </a:cubicBezTo>
                <a:cubicBezTo>
                  <a:pt x="2487" y="297"/>
                  <a:pt x="2526" y="324"/>
                  <a:pt x="2552" y="368"/>
                </a:cubicBezTo>
                <a:cubicBezTo>
                  <a:pt x="2578" y="412"/>
                  <a:pt x="2604" y="483"/>
                  <a:pt x="2600" y="528"/>
                </a:cubicBezTo>
                <a:close/>
              </a:path>
            </a:pathLst>
          </a:cu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79897" name="Group 25"/>
          <p:cNvGrpSpPr>
            <a:grpSpLocks/>
          </p:cNvGrpSpPr>
          <p:nvPr/>
        </p:nvGrpSpPr>
        <p:grpSpPr bwMode="auto">
          <a:xfrm>
            <a:off x="533400" y="2133600"/>
            <a:ext cx="6172200" cy="4114800"/>
            <a:chOff x="336" y="1344"/>
            <a:chExt cx="3888" cy="2592"/>
          </a:xfrm>
        </p:grpSpPr>
        <p:sp>
          <p:nvSpPr>
            <p:cNvPr id="79898" name="Line 26"/>
            <p:cNvSpPr>
              <a:spLocks noChangeShapeType="1"/>
            </p:cNvSpPr>
            <p:nvPr/>
          </p:nvSpPr>
          <p:spPr bwMode="auto">
            <a:xfrm>
              <a:off x="336" y="3936"/>
              <a:ext cx="3216" cy="0"/>
            </a:xfrm>
            <a:prstGeom prst="line">
              <a:avLst/>
            </a:prstGeom>
            <a:noFill/>
            <a:ln w="38100">
              <a:solidFill>
                <a:srgbClr val="333333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9899" name="Line 27"/>
            <p:cNvSpPr>
              <a:spLocks noChangeShapeType="1"/>
            </p:cNvSpPr>
            <p:nvPr/>
          </p:nvSpPr>
          <p:spPr bwMode="auto">
            <a:xfrm flipV="1">
              <a:off x="2400" y="1344"/>
              <a:ext cx="1824" cy="2592"/>
            </a:xfrm>
            <a:prstGeom prst="line">
              <a:avLst/>
            </a:prstGeom>
            <a:noFill/>
            <a:ln w="38100">
              <a:solidFill>
                <a:srgbClr val="333333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79900" name="Line 28"/>
          <p:cNvSpPr>
            <a:spLocks noChangeShapeType="1"/>
          </p:cNvSpPr>
          <p:nvPr/>
        </p:nvSpPr>
        <p:spPr bwMode="auto">
          <a:xfrm>
            <a:off x="4876800" y="1295400"/>
            <a:ext cx="0" cy="39624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901" name="Freeform 29"/>
          <p:cNvSpPr>
            <a:spLocks/>
          </p:cNvSpPr>
          <p:nvPr/>
        </p:nvSpPr>
        <p:spPr bwMode="auto">
          <a:xfrm>
            <a:off x="5253038" y="1152525"/>
            <a:ext cx="4762" cy="39338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" y="2478"/>
              </a:cxn>
            </a:cxnLst>
            <a:rect l="0" t="0" r="r" b="b"/>
            <a:pathLst>
              <a:path w="3" h="2478">
                <a:moveTo>
                  <a:pt x="0" y="0"/>
                </a:moveTo>
                <a:lnTo>
                  <a:pt x="3" y="2478"/>
                </a:ln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902" name="Freeform 30"/>
          <p:cNvSpPr>
            <a:spLocks/>
          </p:cNvSpPr>
          <p:nvPr/>
        </p:nvSpPr>
        <p:spPr bwMode="auto">
          <a:xfrm>
            <a:off x="5786438" y="1038225"/>
            <a:ext cx="9525" cy="3938588"/>
          </a:xfrm>
          <a:custGeom>
            <a:avLst/>
            <a:gdLst/>
            <a:ahLst/>
            <a:cxnLst>
              <a:cxn ang="0">
                <a:pos x="6" y="0"/>
              </a:cxn>
              <a:cxn ang="0">
                <a:pos x="0" y="2481"/>
              </a:cxn>
            </a:cxnLst>
            <a:rect l="0" t="0" r="r" b="b"/>
            <a:pathLst>
              <a:path w="6" h="2481">
                <a:moveTo>
                  <a:pt x="6" y="0"/>
                </a:moveTo>
                <a:lnTo>
                  <a:pt x="0" y="2481"/>
                </a:ln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903" name="Freeform 31"/>
          <p:cNvSpPr>
            <a:spLocks/>
          </p:cNvSpPr>
          <p:nvPr/>
        </p:nvSpPr>
        <p:spPr bwMode="auto">
          <a:xfrm>
            <a:off x="6248400" y="1000125"/>
            <a:ext cx="1588" cy="39338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478"/>
              </a:cxn>
            </a:cxnLst>
            <a:rect l="0" t="0" r="r" b="b"/>
            <a:pathLst>
              <a:path w="1" h="2478">
                <a:moveTo>
                  <a:pt x="0" y="0"/>
                </a:moveTo>
                <a:lnTo>
                  <a:pt x="0" y="2478"/>
                </a:ln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904" name="Freeform 32"/>
          <p:cNvSpPr>
            <a:spLocks/>
          </p:cNvSpPr>
          <p:nvPr/>
        </p:nvSpPr>
        <p:spPr bwMode="auto">
          <a:xfrm>
            <a:off x="6853238" y="1009650"/>
            <a:ext cx="9525" cy="39338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" y="2478"/>
              </a:cxn>
            </a:cxnLst>
            <a:rect l="0" t="0" r="r" b="b"/>
            <a:pathLst>
              <a:path w="6" h="2478">
                <a:moveTo>
                  <a:pt x="0" y="0"/>
                </a:moveTo>
                <a:lnTo>
                  <a:pt x="6" y="2478"/>
                </a:ln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905" name="Freeform 33"/>
          <p:cNvSpPr>
            <a:spLocks/>
          </p:cNvSpPr>
          <p:nvPr/>
        </p:nvSpPr>
        <p:spPr bwMode="auto">
          <a:xfrm>
            <a:off x="7620000" y="1123950"/>
            <a:ext cx="1588" cy="39433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484"/>
              </a:cxn>
            </a:cxnLst>
            <a:rect l="0" t="0" r="r" b="b"/>
            <a:pathLst>
              <a:path w="1" h="2484">
                <a:moveTo>
                  <a:pt x="0" y="0"/>
                </a:moveTo>
                <a:lnTo>
                  <a:pt x="0" y="2484"/>
                </a:ln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906" name="Freeform 34"/>
          <p:cNvSpPr>
            <a:spLocks/>
          </p:cNvSpPr>
          <p:nvPr/>
        </p:nvSpPr>
        <p:spPr bwMode="auto">
          <a:xfrm>
            <a:off x="7996238" y="1252538"/>
            <a:ext cx="4762" cy="3929062"/>
          </a:xfrm>
          <a:custGeom>
            <a:avLst/>
            <a:gdLst/>
            <a:ahLst/>
            <a:cxnLst>
              <a:cxn ang="0">
                <a:pos x="3" y="0"/>
              </a:cxn>
              <a:cxn ang="0">
                <a:pos x="0" y="2475"/>
              </a:cxn>
            </a:cxnLst>
            <a:rect l="0" t="0" r="r" b="b"/>
            <a:pathLst>
              <a:path w="3" h="2475">
                <a:moveTo>
                  <a:pt x="3" y="0"/>
                </a:moveTo>
                <a:lnTo>
                  <a:pt x="0" y="2475"/>
                </a:ln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907" name="Freeform 35"/>
          <p:cNvSpPr>
            <a:spLocks/>
          </p:cNvSpPr>
          <p:nvPr/>
        </p:nvSpPr>
        <p:spPr bwMode="auto">
          <a:xfrm>
            <a:off x="4414838" y="1833563"/>
            <a:ext cx="9525" cy="38814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" y="2445"/>
              </a:cxn>
            </a:cxnLst>
            <a:rect l="0" t="0" r="r" b="b"/>
            <a:pathLst>
              <a:path w="6" h="2445">
                <a:moveTo>
                  <a:pt x="0" y="0"/>
                </a:moveTo>
                <a:lnTo>
                  <a:pt x="6" y="2445"/>
                </a:lnTo>
              </a:path>
            </a:pathLst>
          </a:custGeom>
          <a:noFill/>
          <a:ln w="38100" cap="flat" cmpd="sng">
            <a:solidFill>
              <a:srgbClr val="808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908" name="Freeform 36"/>
          <p:cNvSpPr>
            <a:spLocks/>
          </p:cNvSpPr>
          <p:nvPr/>
        </p:nvSpPr>
        <p:spPr bwMode="auto">
          <a:xfrm>
            <a:off x="4872038" y="1295400"/>
            <a:ext cx="4762" cy="3938588"/>
          </a:xfrm>
          <a:custGeom>
            <a:avLst/>
            <a:gdLst/>
            <a:ahLst/>
            <a:cxnLst>
              <a:cxn ang="0">
                <a:pos x="3" y="2481"/>
              </a:cxn>
              <a:cxn ang="0">
                <a:pos x="3" y="636"/>
              </a:cxn>
              <a:cxn ang="0">
                <a:pos x="0" y="0"/>
              </a:cxn>
            </a:cxnLst>
            <a:rect l="0" t="0" r="r" b="b"/>
            <a:pathLst>
              <a:path w="3" h="2481">
                <a:moveTo>
                  <a:pt x="3" y="2481"/>
                </a:moveTo>
                <a:lnTo>
                  <a:pt x="3" y="636"/>
                </a:lnTo>
                <a:lnTo>
                  <a:pt x="0" y="0"/>
                </a:lnTo>
              </a:path>
            </a:pathLst>
          </a:custGeom>
          <a:noFill/>
          <a:ln w="38100" cap="flat" cmpd="sng">
            <a:solidFill>
              <a:srgbClr val="808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909" name="Oval 37"/>
          <p:cNvSpPr>
            <a:spLocks noChangeArrowheads="1"/>
          </p:cNvSpPr>
          <p:nvPr/>
        </p:nvSpPr>
        <p:spPr bwMode="auto">
          <a:xfrm>
            <a:off x="4418013" y="998538"/>
            <a:ext cx="4114800" cy="1600200"/>
          </a:xfrm>
          <a:prstGeom prst="ellipse">
            <a:avLst/>
          </a:prstGeom>
          <a:solidFill>
            <a:srgbClr val="808080"/>
          </a:solidFill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910" name="Oval 38"/>
          <p:cNvSpPr>
            <a:spLocks noChangeArrowheads="1"/>
          </p:cNvSpPr>
          <p:nvPr/>
        </p:nvSpPr>
        <p:spPr bwMode="auto">
          <a:xfrm>
            <a:off x="4418013" y="4933950"/>
            <a:ext cx="4114800" cy="1600200"/>
          </a:xfrm>
          <a:prstGeom prst="ellips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79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" dur="500"/>
                                        <p:tgtEl>
                                          <p:spTgt spid="79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8" dur="500"/>
                                        <p:tgtEl>
                                          <p:spTgt spid="79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79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" dur="500"/>
                                        <p:tgtEl>
                                          <p:spTgt spid="79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0" dur="500"/>
                                        <p:tgtEl>
                                          <p:spTgt spid="79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" dur="500"/>
                                        <p:tgtEl>
                                          <p:spTgt spid="79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8" dur="500"/>
                                        <p:tgtEl>
                                          <p:spTgt spid="79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2" dur="500"/>
                                        <p:tgtEl>
                                          <p:spTgt spid="79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6" dur="500"/>
                                        <p:tgtEl>
                                          <p:spTgt spid="79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0" dur="500"/>
                                        <p:tgtEl>
                                          <p:spTgt spid="79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4" dur="500"/>
                                        <p:tgtEl>
                                          <p:spTgt spid="79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8" dur="500"/>
                                        <p:tgtEl>
                                          <p:spTgt spid="79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2" dur="500"/>
                                        <p:tgtEl>
                                          <p:spTgt spid="79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6" dur="500"/>
                                        <p:tgtEl>
                                          <p:spTgt spid="79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500"/>
                            </p:stCondLst>
                            <p:childTnLst>
                              <p:par>
                                <p:cTn id="68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0" dur="500"/>
                                        <p:tgtEl>
                                          <p:spTgt spid="79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000"/>
                            </p:stCondLst>
                            <p:childTnLst>
                              <p:par>
                                <p:cTn id="72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4" dur="500"/>
                                        <p:tgtEl>
                                          <p:spTgt spid="79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8500"/>
                            </p:stCondLst>
                            <p:childTnLst>
                              <p:par>
                                <p:cTn id="76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8" dur="500"/>
                                        <p:tgtEl>
                                          <p:spTgt spid="79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9000"/>
                            </p:stCondLst>
                            <p:childTnLst>
                              <p:par>
                                <p:cTn id="80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2" dur="500"/>
                                        <p:tgtEl>
                                          <p:spTgt spid="79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9500"/>
                            </p:stCondLst>
                            <p:childTnLst>
                              <p:par>
                                <p:cTn id="84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6" dur="500"/>
                                        <p:tgtEl>
                                          <p:spTgt spid="79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3" presetClass="entr" presetSubtype="52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798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798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798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798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500"/>
                            </p:stCondLst>
                            <p:childTnLst>
                              <p:par>
                                <p:cTn id="9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3000"/>
                            </p:stCondLst>
                            <p:childTnLst>
                              <p:par>
                                <p:cTn id="102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79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4500"/>
                            </p:stCondLst>
                            <p:childTnLst>
                              <p:par>
                                <p:cTn id="10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2000"/>
                                        <p:tgtEl>
                                          <p:spTgt spid="799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6"/>
                                            </p:cond>
                                          </p:stCondLst>
                                        </p:cTn>
                                        <p:tgtEl>
                                          <p:spTgt spid="79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6500"/>
                            </p:stCondLst>
                            <p:childTnLst>
                              <p:par>
                                <p:cTn id="1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2000"/>
                                        <p:tgtEl>
                                          <p:spTgt spid="798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0"/>
                                            </p:cond>
                                          </p:stCondLst>
                                        </p:cTn>
                                        <p:tgtEl>
                                          <p:spTgt spid="79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8500"/>
                            </p:stCondLst>
                            <p:childTnLst>
                              <p:par>
                                <p:cTn id="11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7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79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1500"/>
                            </p:stCondLst>
                            <p:childTnLst>
                              <p:par>
                                <p:cTn id="121" presetID="2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79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2000"/>
                            </p:stCondLst>
                            <p:childTnLst>
                              <p:par>
                                <p:cTn id="125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2000" fill="hold"/>
                                        <p:tgtEl>
                                          <p:spTgt spid="79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79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799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2000" fill="hold"/>
                                        <p:tgtEl>
                                          <p:spTgt spid="799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5"/>
                                            </p:cond>
                                          </p:stCondLst>
                                        </p:cTn>
                                        <p:tgtEl>
                                          <p:spTgt spid="79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1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2000" fill="hold"/>
                                        <p:tgtEl>
                                          <p:spTgt spid="79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2000" fill="hold"/>
                                        <p:tgtEl>
                                          <p:spTgt spid="79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2000" fill="hold"/>
                                        <p:tgtEl>
                                          <p:spTgt spid="799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2000" fill="hold"/>
                                        <p:tgtEl>
                                          <p:spTgt spid="799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1"/>
                                            </p:cond>
                                          </p:stCondLst>
                                        </p:cTn>
                                        <p:tgtEl>
                                          <p:spTgt spid="79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4" grpId="0" animBg="1"/>
      <p:bldP spid="79875" grpId="0" animBg="1"/>
      <p:bldP spid="79876" grpId="0" animBg="1"/>
      <p:bldP spid="79877" grpId="0" animBg="1"/>
      <p:bldP spid="79878" grpId="0" animBg="1"/>
      <p:bldP spid="79879" grpId="0" animBg="1"/>
      <p:bldP spid="79880" grpId="0" animBg="1"/>
      <p:bldP spid="79881" grpId="0" animBg="1"/>
      <p:bldP spid="79882" grpId="0" animBg="1"/>
      <p:bldP spid="79883" grpId="0" animBg="1"/>
      <p:bldP spid="79884" grpId="0" animBg="1"/>
      <p:bldP spid="79885" grpId="0" animBg="1"/>
      <p:bldP spid="79886" grpId="0" animBg="1"/>
      <p:bldP spid="79887" grpId="0" animBg="1"/>
      <p:bldP spid="79888" grpId="0" animBg="1"/>
      <p:bldP spid="79889" grpId="0" autoUpdateAnimBg="0"/>
      <p:bldP spid="79890" grpId="0" autoUpdateAnimBg="0"/>
      <p:bldP spid="79895" grpId="0" animBg="1"/>
      <p:bldP spid="79900" grpId="0" animBg="1"/>
      <p:bldP spid="79901" grpId="0" animBg="1"/>
      <p:bldP spid="79902" grpId="0" animBg="1"/>
      <p:bldP spid="79903" grpId="0" animBg="1"/>
      <p:bldP spid="79904" grpId="0" animBg="1"/>
      <p:bldP spid="79905" grpId="0" animBg="1"/>
      <p:bldP spid="79906" grpId="0" animBg="1"/>
      <p:bldP spid="79907" grpId="0" animBg="1"/>
      <p:bldP spid="79908" grpId="0" animBg="1"/>
      <p:bldP spid="79909" grpId="0" animBg="1"/>
      <p:bldP spid="799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Oval 2"/>
          <p:cNvSpPr>
            <a:spLocks noChangeArrowheads="1"/>
          </p:cNvSpPr>
          <p:nvPr/>
        </p:nvSpPr>
        <p:spPr bwMode="auto">
          <a:xfrm>
            <a:off x="2819400" y="5257800"/>
            <a:ext cx="3657600" cy="990600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0899" name="Line 3"/>
          <p:cNvSpPr>
            <a:spLocks noChangeShapeType="1"/>
          </p:cNvSpPr>
          <p:nvPr/>
        </p:nvSpPr>
        <p:spPr bwMode="auto">
          <a:xfrm>
            <a:off x="4648200" y="381000"/>
            <a:ext cx="0" cy="6096000"/>
          </a:xfrm>
          <a:prstGeom prst="line">
            <a:avLst/>
          </a:prstGeom>
          <a:noFill/>
          <a:ln w="9525">
            <a:solidFill>
              <a:srgbClr val="000066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0900" name="AutoShape 4"/>
          <p:cNvSpPr>
            <a:spLocks noChangeArrowheads="1"/>
          </p:cNvSpPr>
          <p:nvPr/>
        </p:nvSpPr>
        <p:spPr bwMode="auto">
          <a:xfrm>
            <a:off x="6934200" y="5257800"/>
            <a:ext cx="457200" cy="762000"/>
          </a:xfrm>
          <a:prstGeom prst="curvedLeftArrow">
            <a:avLst>
              <a:gd name="adj1" fmla="val 33333"/>
              <a:gd name="adj2" fmla="val 66667"/>
              <a:gd name="adj3" fmla="val 33333"/>
            </a:avLst>
          </a:prstGeom>
          <a:solidFill>
            <a:schemeClr val="tx1">
              <a:alpha val="3200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80901" name="Group 5"/>
          <p:cNvGrpSpPr>
            <a:grpSpLocks/>
          </p:cNvGrpSpPr>
          <p:nvPr/>
        </p:nvGrpSpPr>
        <p:grpSpPr bwMode="auto">
          <a:xfrm>
            <a:off x="2771775" y="1122363"/>
            <a:ext cx="3913188" cy="5402262"/>
            <a:chOff x="816" y="-48"/>
            <a:chExt cx="2496" cy="4392"/>
          </a:xfrm>
        </p:grpSpPr>
        <p:sp>
          <p:nvSpPr>
            <p:cNvPr id="80902" name="AutoShape 6"/>
            <p:cNvSpPr>
              <a:spLocks noChangeArrowheads="1"/>
            </p:cNvSpPr>
            <p:nvPr/>
          </p:nvSpPr>
          <p:spPr bwMode="auto">
            <a:xfrm>
              <a:off x="816" y="-48"/>
              <a:ext cx="2496" cy="3648"/>
            </a:xfrm>
            <a:prstGeom prst="triangle">
              <a:avLst>
                <a:gd name="adj" fmla="val 47315"/>
              </a:avLst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0903" name="Oval 7"/>
            <p:cNvSpPr>
              <a:spLocks noChangeArrowheads="1"/>
            </p:cNvSpPr>
            <p:nvPr/>
          </p:nvSpPr>
          <p:spPr bwMode="auto">
            <a:xfrm>
              <a:off x="828" y="2904"/>
              <a:ext cx="2472" cy="1440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80904" name="Freeform 8"/>
          <p:cNvSpPr>
            <a:spLocks/>
          </p:cNvSpPr>
          <p:nvPr/>
        </p:nvSpPr>
        <p:spPr bwMode="auto">
          <a:xfrm>
            <a:off x="4662488" y="1223963"/>
            <a:ext cx="1824037" cy="45148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844"/>
              </a:cxn>
              <a:cxn ang="0">
                <a:pos x="1149" y="2835"/>
              </a:cxn>
              <a:cxn ang="0">
                <a:pos x="0" y="0"/>
              </a:cxn>
            </a:cxnLst>
            <a:rect l="0" t="0" r="r" b="b"/>
            <a:pathLst>
              <a:path w="1149" h="2844">
                <a:moveTo>
                  <a:pt x="0" y="0"/>
                </a:moveTo>
                <a:lnTo>
                  <a:pt x="0" y="2844"/>
                </a:lnTo>
                <a:lnTo>
                  <a:pt x="1149" y="2835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0905" name="Freeform 9"/>
          <p:cNvSpPr>
            <a:spLocks/>
          </p:cNvSpPr>
          <p:nvPr/>
        </p:nvSpPr>
        <p:spPr bwMode="auto">
          <a:xfrm>
            <a:off x="4662488" y="1179513"/>
            <a:ext cx="1624012" cy="47910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853"/>
              </a:cxn>
              <a:cxn ang="0">
                <a:pos x="1023" y="3018"/>
              </a:cxn>
              <a:cxn ang="0">
                <a:pos x="0" y="0"/>
              </a:cxn>
            </a:cxnLst>
            <a:rect l="0" t="0" r="r" b="b"/>
            <a:pathLst>
              <a:path w="1023" h="3018">
                <a:moveTo>
                  <a:pt x="0" y="0"/>
                </a:moveTo>
                <a:lnTo>
                  <a:pt x="0" y="2853"/>
                </a:lnTo>
                <a:lnTo>
                  <a:pt x="1023" y="3018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0906" name="Freeform 10"/>
          <p:cNvSpPr>
            <a:spLocks/>
          </p:cNvSpPr>
          <p:nvPr/>
        </p:nvSpPr>
        <p:spPr bwMode="auto">
          <a:xfrm>
            <a:off x="4662488" y="1179513"/>
            <a:ext cx="1643062" cy="45481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865"/>
              </a:cxn>
              <a:cxn ang="0">
                <a:pos x="1035" y="2745"/>
              </a:cxn>
              <a:cxn ang="0">
                <a:pos x="0" y="0"/>
              </a:cxn>
            </a:cxnLst>
            <a:rect l="0" t="0" r="r" b="b"/>
            <a:pathLst>
              <a:path w="1035" h="2865">
                <a:moveTo>
                  <a:pt x="0" y="0"/>
                </a:moveTo>
                <a:lnTo>
                  <a:pt x="0" y="2865"/>
                </a:lnTo>
                <a:lnTo>
                  <a:pt x="1035" y="2745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0907" name="Freeform 11"/>
          <p:cNvSpPr>
            <a:spLocks/>
          </p:cNvSpPr>
          <p:nvPr/>
        </p:nvSpPr>
        <p:spPr bwMode="auto">
          <a:xfrm>
            <a:off x="4648200" y="1179513"/>
            <a:ext cx="1347788" cy="4906962"/>
          </a:xfrm>
          <a:custGeom>
            <a:avLst/>
            <a:gdLst/>
            <a:ahLst/>
            <a:cxnLst>
              <a:cxn ang="0">
                <a:pos x="0" y="2865"/>
              </a:cxn>
              <a:cxn ang="0">
                <a:pos x="9" y="0"/>
              </a:cxn>
              <a:cxn ang="0">
                <a:pos x="849" y="3091"/>
              </a:cxn>
              <a:cxn ang="0">
                <a:pos x="0" y="2865"/>
              </a:cxn>
            </a:cxnLst>
            <a:rect l="0" t="0" r="r" b="b"/>
            <a:pathLst>
              <a:path w="849" h="3091">
                <a:moveTo>
                  <a:pt x="0" y="2865"/>
                </a:moveTo>
                <a:lnTo>
                  <a:pt x="9" y="0"/>
                </a:lnTo>
                <a:lnTo>
                  <a:pt x="849" y="3091"/>
                </a:lnTo>
                <a:lnTo>
                  <a:pt x="0" y="2865"/>
                </a:lnTo>
                <a:close/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0908" name="Freeform 12"/>
          <p:cNvSpPr>
            <a:spLocks/>
          </p:cNvSpPr>
          <p:nvPr/>
        </p:nvSpPr>
        <p:spPr bwMode="auto">
          <a:xfrm>
            <a:off x="4643438" y="1185863"/>
            <a:ext cx="868362" cy="4999037"/>
          </a:xfrm>
          <a:custGeom>
            <a:avLst/>
            <a:gdLst/>
            <a:ahLst/>
            <a:cxnLst>
              <a:cxn ang="0">
                <a:pos x="3" y="0"/>
              </a:cxn>
              <a:cxn ang="0">
                <a:pos x="0" y="2853"/>
              </a:cxn>
              <a:cxn ang="0">
                <a:pos x="547" y="3149"/>
              </a:cxn>
              <a:cxn ang="0">
                <a:pos x="3" y="0"/>
              </a:cxn>
            </a:cxnLst>
            <a:rect l="0" t="0" r="r" b="b"/>
            <a:pathLst>
              <a:path w="547" h="3149">
                <a:moveTo>
                  <a:pt x="3" y="0"/>
                </a:moveTo>
                <a:lnTo>
                  <a:pt x="0" y="2853"/>
                </a:lnTo>
                <a:lnTo>
                  <a:pt x="547" y="3149"/>
                </a:lnTo>
                <a:lnTo>
                  <a:pt x="3" y="0"/>
                </a:lnTo>
                <a:close/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0909" name="Freeform 13"/>
          <p:cNvSpPr>
            <a:spLocks/>
          </p:cNvSpPr>
          <p:nvPr/>
        </p:nvSpPr>
        <p:spPr bwMode="auto">
          <a:xfrm>
            <a:off x="4648200" y="1179513"/>
            <a:ext cx="461963" cy="5059362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0" y="2863"/>
              </a:cxn>
              <a:cxn ang="0">
                <a:pos x="291" y="3187"/>
              </a:cxn>
              <a:cxn ang="0">
                <a:pos x="9" y="0"/>
              </a:cxn>
            </a:cxnLst>
            <a:rect l="0" t="0" r="r" b="b"/>
            <a:pathLst>
              <a:path w="291" h="3187">
                <a:moveTo>
                  <a:pt x="9" y="0"/>
                </a:moveTo>
                <a:lnTo>
                  <a:pt x="0" y="2863"/>
                </a:lnTo>
                <a:lnTo>
                  <a:pt x="291" y="3187"/>
                </a:lnTo>
                <a:lnTo>
                  <a:pt x="9" y="0"/>
                </a:lnTo>
                <a:close/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0910" name="Freeform 14"/>
          <p:cNvSpPr>
            <a:spLocks/>
          </p:cNvSpPr>
          <p:nvPr/>
        </p:nvSpPr>
        <p:spPr bwMode="auto">
          <a:xfrm>
            <a:off x="4648200" y="1181100"/>
            <a:ext cx="95250" cy="50673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862"/>
              </a:cxn>
              <a:cxn ang="0">
                <a:pos x="60" y="3192"/>
              </a:cxn>
              <a:cxn ang="0">
                <a:pos x="0" y="0"/>
              </a:cxn>
            </a:cxnLst>
            <a:rect l="0" t="0" r="r" b="b"/>
            <a:pathLst>
              <a:path w="60" h="3192">
                <a:moveTo>
                  <a:pt x="0" y="0"/>
                </a:moveTo>
                <a:lnTo>
                  <a:pt x="0" y="2862"/>
                </a:lnTo>
                <a:lnTo>
                  <a:pt x="60" y="3192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0911" name="Freeform 15"/>
          <p:cNvSpPr>
            <a:spLocks/>
          </p:cNvSpPr>
          <p:nvPr/>
        </p:nvSpPr>
        <p:spPr bwMode="auto">
          <a:xfrm>
            <a:off x="4386263" y="1181100"/>
            <a:ext cx="261937" cy="5067300"/>
          </a:xfrm>
          <a:custGeom>
            <a:avLst/>
            <a:gdLst/>
            <a:ahLst/>
            <a:cxnLst>
              <a:cxn ang="0">
                <a:pos x="165" y="0"/>
              </a:cxn>
              <a:cxn ang="0">
                <a:pos x="165" y="2865"/>
              </a:cxn>
              <a:cxn ang="0">
                <a:pos x="0" y="3192"/>
              </a:cxn>
              <a:cxn ang="0">
                <a:pos x="165" y="0"/>
              </a:cxn>
            </a:cxnLst>
            <a:rect l="0" t="0" r="r" b="b"/>
            <a:pathLst>
              <a:path w="165" h="3192">
                <a:moveTo>
                  <a:pt x="165" y="0"/>
                </a:moveTo>
                <a:lnTo>
                  <a:pt x="165" y="2865"/>
                </a:lnTo>
                <a:lnTo>
                  <a:pt x="0" y="3192"/>
                </a:lnTo>
                <a:lnTo>
                  <a:pt x="165" y="0"/>
                </a:lnTo>
                <a:close/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0912" name="Freeform 16"/>
          <p:cNvSpPr>
            <a:spLocks/>
          </p:cNvSpPr>
          <p:nvPr/>
        </p:nvSpPr>
        <p:spPr bwMode="auto">
          <a:xfrm>
            <a:off x="4029075" y="1176338"/>
            <a:ext cx="619125" cy="5043487"/>
          </a:xfrm>
          <a:custGeom>
            <a:avLst/>
            <a:gdLst/>
            <a:ahLst/>
            <a:cxnLst>
              <a:cxn ang="0">
                <a:pos x="390" y="0"/>
              </a:cxn>
              <a:cxn ang="0">
                <a:pos x="390" y="2862"/>
              </a:cxn>
              <a:cxn ang="0">
                <a:pos x="0" y="3177"/>
              </a:cxn>
              <a:cxn ang="0">
                <a:pos x="390" y="0"/>
              </a:cxn>
            </a:cxnLst>
            <a:rect l="0" t="0" r="r" b="b"/>
            <a:pathLst>
              <a:path w="390" h="3177">
                <a:moveTo>
                  <a:pt x="390" y="0"/>
                </a:moveTo>
                <a:lnTo>
                  <a:pt x="390" y="2862"/>
                </a:lnTo>
                <a:lnTo>
                  <a:pt x="0" y="3177"/>
                </a:lnTo>
                <a:lnTo>
                  <a:pt x="390" y="0"/>
                </a:lnTo>
                <a:close/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0913" name="Freeform 17"/>
          <p:cNvSpPr>
            <a:spLocks/>
          </p:cNvSpPr>
          <p:nvPr/>
        </p:nvSpPr>
        <p:spPr bwMode="auto">
          <a:xfrm>
            <a:off x="3624263" y="1185863"/>
            <a:ext cx="1023937" cy="4976812"/>
          </a:xfrm>
          <a:custGeom>
            <a:avLst/>
            <a:gdLst/>
            <a:ahLst/>
            <a:cxnLst>
              <a:cxn ang="0">
                <a:pos x="645" y="0"/>
              </a:cxn>
              <a:cxn ang="0">
                <a:pos x="645" y="2859"/>
              </a:cxn>
              <a:cxn ang="0">
                <a:pos x="0" y="3135"/>
              </a:cxn>
              <a:cxn ang="0">
                <a:pos x="645" y="0"/>
              </a:cxn>
            </a:cxnLst>
            <a:rect l="0" t="0" r="r" b="b"/>
            <a:pathLst>
              <a:path w="645" h="3135">
                <a:moveTo>
                  <a:pt x="645" y="0"/>
                </a:moveTo>
                <a:lnTo>
                  <a:pt x="645" y="2859"/>
                </a:lnTo>
                <a:lnTo>
                  <a:pt x="0" y="3135"/>
                </a:lnTo>
                <a:lnTo>
                  <a:pt x="645" y="0"/>
                </a:lnTo>
                <a:close/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0914" name="Freeform 18"/>
          <p:cNvSpPr>
            <a:spLocks/>
          </p:cNvSpPr>
          <p:nvPr/>
        </p:nvSpPr>
        <p:spPr bwMode="auto">
          <a:xfrm>
            <a:off x="3267075" y="1185863"/>
            <a:ext cx="1381125" cy="4899025"/>
          </a:xfrm>
          <a:custGeom>
            <a:avLst/>
            <a:gdLst/>
            <a:ahLst/>
            <a:cxnLst>
              <a:cxn ang="0">
                <a:pos x="870" y="0"/>
              </a:cxn>
              <a:cxn ang="0">
                <a:pos x="870" y="2856"/>
              </a:cxn>
              <a:cxn ang="0">
                <a:pos x="0" y="3086"/>
              </a:cxn>
              <a:cxn ang="0">
                <a:pos x="870" y="0"/>
              </a:cxn>
            </a:cxnLst>
            <a:rect l="0" t="0" r="r" b="b"/>
            <a:pathLst>
              <a:path w="870" h="3086">
                <a:moveTo>
                  <a:pt x="870" y="0"/>
                </a:moveTo>
                <a:lnTo>
                  <a:pt x="870" y="2856"/>
                </a:lnTo>
                <a:lnTo>
                  <a:pt x="0" y="3086"/>
                </a:lnTo>
                <a:lnTo>
                  <a:pt x="870" y="0"/>
                </a:lnTo>
                <a:close/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0915" name="Freeform 19"/>
          <p:cNvSpPr>
            <a:spLocks/>
          </p:cNvSpPr>
          <p:nvPr/>
        </p:nvSpPr>
        <p:spPr bwMode="auto">
          <a:xfrm>
            <a:off x="2986088" y="1223963"/>
            <a:ext cx="1676400" cy="4733925"/>
          </a:xfrm>
          <a:custGeom>
            <a:avLst/>
            <a:gdLst/>
            <a:ahLst/>
            <a:cxnLst>
              <a:cxn ang="0">
                <a:pos x="1056" y="0"/>
              </a:cxn>
              <a:cxn ang="0">
                <a:pos x="1047" y="2835"/>
              </a:cxn>
              <a:cxn ang="0">
                <a:pos x="0" y="2982"/>
              </a:cxn>
              <a:cxn ang="0">
                <a:pos x="1056" y="0"/>
              </a:cxn>
            </a:cxnLst>
            <a:rect l="0" t="0" r="r" b="b"/>
            <a:pathLst>
              <a:path w="1056" h="2982">
                <a:moveTo>
                  <a:pt x="1056" y="0"/>
                </a:moveTo>
                <a:lnTo>
                  <a:pt x="1047" y="2835"/>
                </a:lnTo>
                <a:lnTo>
                  <a:pt x="0" y="2982"/>
                </a:lnTo>
                <a:lnTo>
                  <a:pt x="1056" y="0"/>
                </a:lnTo>
                <a:close/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0916" name="Freeform 20"/>
          <p:cNvSpPr>
            <a:spLocks/>
          </p:cNvSpPr>
          <p:nvPr/>
        </p:nvSpPr>
        <p:spPr bwMode="auto">
          <a:xfrm>
            <a:off x="2833688" y="1185863"/>
            <a:ext cx="1814512" cy="4533900"/>
          </a:xfrm>
          <a:custGeom>
            <a:avLst/>
            <a:gdLst/>
            <a:ahLst/>
            <a:cxnLst>
              <a:cxn ang="0">
                <a:pos x="1143" y="0"/>
              </a:cxn>
              <a:cxn ang="0">
                <a:pos x="1143" y="2856"/>
              </a:cxn>
              <a:cxn ang="0">
                <a:pos x="0" y="2835"/>
              </a:cxn>
              <a:cxn ang="0">
                <a:pos x="1143" y="0"/>
              </a:cxn>
            </a:cxnLst>
            <a:rect l="0" t="0" r="r" b="b"/>
            <a:pathLst>
              <a:path w="1143" h="2856">
                <a:moveTo>
                  <a:pt x="1143" y="0"/>
                </a:moveTo>
                <a:lnTo>
                  <a:pt x="1143" y="2856"/>
                </a:lnTo>
                <a:lnTo>
                  <a:pt x="0" y="2835"/>
                </a:lnTo>
                <a:lnTo>
                  <a:pt x="1143" y="0"/>
                </a:lnTo>
                <a:close/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0917" name="Freeform 21"/>
          <p:cNvSpPr>
            <a:spLocks/>
          </p:cNvSpPr>
          <p:nvPr/>
        </p:nvSpPr>
        <p:spPr bwMode="auto">
          <a:xfrm>
            <a:off x="3267075" y="1179513"/>
            <a:ext cx="1376363" cy="4552950"/>
          </a:xfrm>
          <a:custGeom>
            <a:avLst/>
            <a:gdLst/>
            <a:ahLst/>
            <a:cxnLst>
              <a:cxn ang="0">
                <a:pos x="867" y="0"/>
              </a:cxn>
              <a:cxn ang="0">
                <a:pos x="861" y="2868"/>
              </a:cxn>
              <a:cxn ang="0">
                <a:pos x="0" y="2673"/>
              </a:cxn>
              <a:cxn ang="0">
                <a:pos x="867" y="0"/>
              </a:cxn>
            </a:cxnLst>
            <a:rect l="0" t="0" r="r" b="b"/>
            <a:pathLst>
              <a:path w="867" h="2868">
                <a:moveTo>
                  <a:pt x="867" y="0"/>
                </a:moveTo>
                <a:lnTo>
                  <a:pt x="861" y="2868"/>
                </a:lnTo>
                <a:lnTo>
                  <a:pt x="0" y="2673"/>
                </a:lnTo>
                <a:lnTo>
                  <a:pt x="867" y="0"/>
                </a:lnTo>
                <a:close/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0918" name="Freeform 22"/>
          <p:cNvSpPr>
            <a:spLocks/>
          </p:cNvSpPr>
          <p:nvPr/>
        </p:nvSpPr>
        <p:spPr bwMode="auto">
          <a:xfrm>
            <a:off x="3627438" y="1179513"/>
            <a:ext cx="1023937" cy="4538662"/>
          </a:xfrm>
          <a:custGeom>
            <a:avLst/>
            <a:gdLst/>
            <a:ahLst/>
            <a:cxnLst>
              <a:cxn ang="0">
                <a:pos x="645" y="0"/>
              </a:cxn>
              <a:cxn ang="0">
                <a:pos x="645" y="2859"/>
              </a:cxn>
              <a:cxn ang="0">
                <a:pos x="0" y="2619"/>
              </a:cxn>
              <a:cxn ang="0">
                <a:pos x="645" y="0"/>
              </a:cxn>
            </a:cxnLst>
            <a:rect l="0" t="0" r="r" b="b"/>
            <a:pathLst>
              <a:path w="645" h="2859">
                <a:moveTo>
                  <a:pt x="645" y="0"/>
                </a:moveTo>
                <a:lnTo>
                  <a:pt x="645" y="2859"/>
                </a:lnTo>
                <a:lnTo>
                  <a:pt x="0" y="2619"/>
                </a:lnTo>
                <a:lnTo>
                  <a:pt x="645" y="0"/>
                </a:lnTo>
                <a:close/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0919" name="Freeform 23"/>
          <p:cNvSpPr>
            <a:spLocks/>
          </p:cNvSpPr>
          <p:nvPr/>
        </p:nvSpPr>
        <p:spPr bwMode="auto">
          <a:xfrm>
            <a:off x="3971925" y="1185863"/>
            <a:ext cx="676275" cy="4533900"/>
          </a:xfrm>
          <a:custGeom>
            <a:avLst/>
            <a:gdLst/>
            <a:ahLst/>
            <a:cxnLst>
              <a:cxn ang="0">
                <a:pos x="426" y="0"/>
              </a:cxn>
              <a:cxn ang="0">
                <a:pos x="426" y="2856"/>
              </a:cxn>
              <a:cxn ang="0">
                <a:pos x="0" y="2589"/>
              </a:cxn>
              <a:cxn ang="0">
                <a:pos x="426" y="0"/>
              </a:cxn>
            </a:cxnLst>
            <a:rect l="0" t="0" r="r" b="b"/>
            <a:pathLst>
              <a:path w="426" h="2856">
                <a:moveTo>
                  <a:pt x="426" y="0"/>
                </a:moveTo>
                <a:lnTo>
                  <a:pt x="426" y="2856"/>
                </a:lnTo>
                <a:lnTo>
                  <a:pt x="0" y="2589"/>
                </a:lnTo>
                <a:lnTo>
                  <a:pt x="426" y="0"/>
                </a:lnTo>
                <a:close/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0920" name="Freeform 24"/>
          <p:cNvSpPr>
            <a:spLocks/>
          </p:cNvSpPr>
          <p:nvPr/>
        </p:nvSpPr>
        <p:spPr bwMode="auto">
          <a:xfrm>
            <a:off x="4286250" y="1181100"/>
            <a:ext cx="361950" cy="4543425"/>
          </a:xfrm>
          <a:custGeom>
            <a:avLst/>
            <a:gdLst/>
            <a:ahLst/>
            <a:cxnLst>
              <a:cxn ang="0">
                <a:pos x="228" y="0"/>
              </a:cxn>
              <a:cxn ang="0">
                <a:pos x="228" y="2862"/>
              </a:cxn>
              <a:cxn ang="0">
                <a:pos x="0" y="2574"/>
              </a:cxn>
              <a:cxn ang="0">
                <a:pos x="228" y="0"/>
              </a:cxn>
            </a:cxnLst>
            <a:rect l="0" t="0" r="r" b="b"/>
            <a:pathLst>
              <a:path w="228" h="2862">
                <a:moveTo>
                  <a:pt x="228" y="0"/>
                </a:moveTo>
                <a:lnTo>
                  <a:pt x="228" y="2862"/>
                </a:lnTo>
                <a:lnTo>
                  <a:pt x="0" y="2574"/>
                </a:lnTo>
                <a:lnTo>
                  <a:pt x="228" y="0"/>
                </a:lnTo>
                <a:close/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0921" name="Freeform 25"/>
          <p:cNvSpPr>
            <a:spLocks/>
          </p:cNvSpPr>
          <p:nvPr/>
        </p:nvSpPr>
        <p:spPr bwMode="auto">
          <a:xfrm>
            <a:off x="4524375" y="1185863"/>
            <a:ext cx="123825" cy="4524375"/>
          </a:xfrm>
          <a:custGeom>
            <a:avLst/>
            <a:gdLst/>
            <a:ahLst/>
            <a:cxnLst>
              <a:cxn ang="0">
                <a:pos x="78" y="0"/>
              </a:cxn>
              <a:cxn ang="0">
                <a:pos x="78" y="2850"/>
              </a:cxn>
              <a:cxn ang="0">
                <a:pos x="0" y="2565"/>
              </a:cxn>
              <a:cxn ang="0">
                <a:pos x="78" y="0"/>
              </a:cxn>
            </a:cxnLst>
            <a:rect l="0" t="0" r="r" b="b"/>
            <a:pathLst>
              <a:path w="78" h="2850">
                <a:moveTo>
                  <a:pt x="78" y="0"/>
                </a:moveTo>
                <a:lnTo>
                  <a:pt x="78" y="2850"/>
                </a:lnTo>
                <a:lnTo>
                  <a:pt x="0" y="2565"/>
                </a:lnTo>
                <a:lnTo>
                  <a:pt x="78" y="0"/>
                </a:lnTo>
                <a:close/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0922" name="Freeform 26"/>
          <p:cNvSpPr>
            <a:spLocks/>
          </p:cNvSpPr>
          <p:nvPr/>
        </p:nvSpPr>
        <p:spPr bwMode="auto">
          <a:xfrm>
            <a:off x="4652963" y="1195388"/>
            <a:ext cx="238125" cy="451961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847"/>
              </a:cxn>
              <a:cxn ang="0">
                <a:pos x="150" y="2562"/>
              </a:cxn>
              <a:cxn ang="0">
                <a:pos x="0" y="0"/>
              </a:cxn>
            </a:cxnLst>
            <a:rect l="0" t="0" r="r" b="b"/>
            <a:pathLst>
              <a:path w="150" h="2847">
                <a:moveTo>
                  <a:pt x="0" y="0"/>
                </a:moveTo>
                <a:lnTo>
                  <a:pt x="0" y="2847"/>
                </a:lnTo>
                <a:lnTo>
                  <a:pt x="150" y="2562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0923" name="Freeform 27"/>
          <p:cNvSpPr>
            <a:spLocks/>
          </p:cNvSpPr>
          <p:nvPr/>
        </p:nvSpPr>
        <p:spPr bwMode="auto">
          <a:xfrm>
            <a:off x="4648200" y="1185863"/>
            <a:ext cx="547688" cy="45339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856"/>
              </a:cxn>
              <a:cxn ang="0">
                <a:pos x="345" y="2580"/>
              </a:cxn>
              <a:cxn ang="0">
                <a:pos x="0" y="0"/>
              </a:cxn>
            </a:cxnLst>
            <a:rect l="0" t="0" r="r" b="b"/>
            <a:pathLst>
              <a:path w="345" h="2856">
                <a:moveTo>
                  <a:pt x="0" y="0"/>
                </a:moveTo>
                <a:lnTo>
                  <a:pt x="0" y="2856"/>
                </a:lnTo>
                <a:lnTo>
                  <a:pt x="345" y="258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0924" name="Freeform 28"/>
          <p:cNvSpPr>
            <a:spLocks/>
          </p:cNvSpPr>
          <p:nvPr/>
        </p:nvSpPr>
        <p:spPr bwMode="auto">
          <a:xfrm>
            <a:off x="4648200" y="1185863"/>
            <a:ext cx="958850" cy="45291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853"/>
              </a:cxn>
              <a:cxn ang="0">
                <a:pos x="604" y="2604"/>
              </a:cxn>
              <a:cxn ang="0">
                <a:pos x="0" y="0"/>
              </a:cxn>
            </a:cxnLst>
            <a:rect l="0" t="0" r="r" b="b"/>
            <a:pathLst>
              <a:path w="604" h="2853">
                <a:moveTo>
                  <a:pt x="0" y="0"/>
                </a:moveTo>
                <a:lnTo>
                  <a:pt x="0" y="2853"/>
                </a:lnTo>
                <a:lnTo>
                  <a:pt x="604" y="2604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0925" name="Freeform 29"/>
          <p:cNvSpPr>
            <a:spLocks/>
          </p:cNvSpPr>
          <p:nvPr/>
        </p:nvSpPr>
        <p:spPr bwMode="auto">
          <a:xfrm>
            <a:off x="4648200" y="1223963"/>
            <a:ext cx="1281113" cy="4491037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0" y="2829"/>
              </a:cxn>
              <a:cxn ang="0">
                <a:pos x="807" y="2631"/>
              </a:cxn>
              <a:cxn ang="0">
                <a:pos x="9" y="0"/>
              </a:cxn>
            </a:cxnLst>
            <a:rect l="0" t="0" r="r" b="b"/>
            <a:pathLst>
              <a:path w="807" h="2829">
                <a:moveTo>
                  <a:pt x="9" y="0"/>
                </a:moveTo>
                <a:lnTo>
                  <a:pt x="0" y="2829"/>
                </a:lnTo>
                <a:lnTo>
                  <a:pt x="807" y="2631"/>
                </a:lnTo>
                <a:lnTo>
                  <a:pt x="9" y="0"/>
                </a:lnTo>
                <a:close/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80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0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0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0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80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80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80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80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80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0"/>
                            </p:stCondLst>
                            <p:childTnLst>
                              <p:par>
                                <p:cTn id="3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2000"/>
                                        <p:tgtEl>
                                          <p:spTgt spid="80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2000"/>
                                        <p:tgtEl>
                                          <p:spTgt spid="80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2000"/>
                                        <p:tgtEl>
                                          <p:spTgt spid="80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2000"/>
                                        <p:tgtEl>
                                          <p:spTgt spid="80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2000"/>
                                        <p:tgtEl>
                                          <p:spTgt spid="80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8000"/>
                            </p:stCondLst>
                            <p:childTnLst>
                              <p:par>
                                <p:cTn id="6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2000"/>
                                        <p:tgtEl>
                                          <p:spTgt spid="80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0"/>
                            </p:stCondLst>
                            <p:childTnLst>
                              <p:par>
                                <p:cTn id="6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2000"/>
                                        <p:tgtEl>
                                          <p:spTgt spid="80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2000"/>
                            </p:stCondLst>
                            <p:childTnLst>
                              <p:par>
                                <p:cTn id="6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2000"/>
                                        <p:tgtEl>
                                          <p:spTgt spid="80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4000"/>
                            </p:stCondLst>
                            <p:childTnLst>
                              <p:par>
                                <p:cTn id="7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2000"/>
                                        <p:tgtEl>
                                          <p:spTgt spid="80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6000"/>
                            </p:stCondLst>
                            <p:childTnLst>
                              <p:par>
                                <p:cTn id="7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" dur="2000"/>
                                        <p:tgtEl>
                                          <p:spTgt spid="80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8000"/>
                            </p:stCondLst>
                            <p:childTnLst>
                              <p:par>
                                <p:cTn id="8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2000"/>
                                        <p:tgtEl>
                                          <p:spTgt spid="80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2000"/>
                                        <p:tgtEl>
                                          <p:spTgt spid="80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2000"/>
                            </p:stCondLst>
                            <p:childTnLst>
                              <p:par>
                                <p:cTn id="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2000"/>
                                        <p:tgtEl>
                                          <p:spTgt spid="80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4000"/>
                            </p:stCondLst>
                            <p:childTnLst>
                              <p:par>
                                <p:cTn id="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2000"/>
                                        <p:tgtEl>
                                          <p:spTgt spid="80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6000"/>
                            </p:stCondLst>
                            <p:childTnLst>
                              <p:par>
                                <p:cTn id="9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2000"/>
                                        <p:tgtEl>
                                          <p:spTgt spid="80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28000"/>
                            </p:stCondLst>
                            <p:childTnLst>
                              <p:par>
                                <p:cTn id="10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2000"/>
                                        <p:tgtEl>
                                          <p:spTgt spid="80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30000"/>
                            </p:stCondLst>
                            <p:childTnLst>
                              <p:par>
                                <p:cTn id="10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80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 animBg="1"/>
      <p:bldP spid="80899" grpId="0" animBg="1"/>
      <p:bldP spid="80900" grpId="0" animBg="1"/>
      <p:bldP spid="80904" grpId="0" animBg="1"/>
      <p:bldP spid="80905" grpId="0" animBg="1"/>
      <p:bldP spid="80906" grpId="0" animBg="1"/>
      <p:bldP spid="80907" grpId="0" animBg="1"/>
      <p:bldP spid="80908" grpId="0" animBg="1"/>
      <p:bldP spid="80909" grpId="0" animBg="1"/>
      <p:bldP spid="80910" grpId="0" animBg="1"/>
      <p:bldP spid="80911" grpId="0" animBg="1"/>
      <p:bldP spid="80912" grpId="0" animBg="1"/>
      <p:bldP spid="80913" grpId="0" animBg="1"/>
      <p:bldP spid="80914" grpId="0" animBg="1"/>
      <p:bldP spid="80915" grpId="0" animBg="1"/>
      <p:bldP spid="80916" grpId="0" animBg="1"/>
      <p:bldP spid="80917" grpId="0" animBg="1"/>
      <p:bldP spid="80918" grpId="0" animBg="1"/>
      <p:bldP spid="80919" grpId="0" animBg="1"/>
      <p:bldP spid="80920" grpId="0" animBg="1"/>
      <p:bldP spid="80921" grpId="0" animBg="1"/>
      <p:bldP spid="80922" grpId="0" animBg="1"/>
      <p:bldP spid="80923" grpId="0" animBg="1"/>
      <p:bldP spid="80924" grpId="0" animBg="1"/>
      <p:bldP spid="809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EBFA"/>
            </a:gs>
            <a:gs pos="30000">
              <a:srgbClr val="C4D6EB"/>
            </a:gs>
            <a:gs pos="60001">
              <a:srgbClr val="85C2FF"/>
            </a:gs>
            <a:gs pos="100000">
              <a:srgbClr val="5E9E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2743200" y="5257800"/>
            <a:ext cx="9906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ru-RU" sz="5400" b="1" i="1">
                <a:latin typeface="Times New Roman" pitchFamily="18" charset="0"/>
              </a:rPr>
              <a:t>- 4</a:t>
            </a:r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2819400" y="4267200"/>
            <a:ext cx="5334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ru-RU" sz="5400" b="1" i="1">
                <a:latin typeface="Times New Roman" pitchFamily="18" charset="0"/>
              </a:rPr>
              <a:t>0</a:t>
            </a:r>
          </a:p>
        </p:txBody>
      </p:sp>
      <p:grpSp>
        <p:nvGrpSpPr>
          <p:cNvPr id="56326" name="Group 6"/>
          <p:cNvGrpSpPr>
            <a:grpSpLocks/>
          </p:cNvGrpSpPr>
          <p:nvPr/>
        </p:nvGrpSpPr>
        <p:grpSpPr bwMode="auto">
          <a:xfrm>
            <a:off x="-152400" y="-2590800"/>
            <a:ext cx="9144000" cy="11031538"/>
            <a:chOff x="0" y="-1536"/>
            <a:chExt cx="5760" cy="6949"/>
          </a:xfrm>
        </p:grpSpPr>
        <p:sp>
          <p:nvSpPr>
            <p:cNvPr id="56327" name="Rectangle 7"/>
            <p:cNvSpPr>
              <a:spLocks noChangeArrowheads="1"/>
            </p:cNvSpPr>
            <p:nvPr/>
          </p:nvSpPr>
          <p:spPr bwMode="auto">
            <a:xfrm>
              <a:off x="0" y="-1536"/>
              <a:ext cx="576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tabLst>
                  <a:tab pos="2970213" algn="ctr"/>
                </a:tabLst>
              </a:pPr>
              <a:r>
                <a:rPr lang="ru-RU" sz="1200">
                  <a:latin typeface="Times New Roman" pitchFamily="18" charset="0"/>
                  <a:cs typeface="Times New Roman" pitchFamily="18" charset="0"/>
                </a:rPr>
                <a:t>  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56328" name="Rectangle 8"/>
            <p:cNvSpPr>
              <a:spLocks noChangeArrowheads="1"/>
            </p:cNvSpPr>
            <p:nvPr/>
          </p:nvSpPr>
          <p:spPr bwMode="auto">
            <a:xfrm>
              <a:off x="0" y="5010"/>
              <a:ext cx="5760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tabLst>
                  <a:tab pos="2381250" algn="l"/>
                </a:tabLst>
              </a:pPr>
              <a:r>
                <a:rPr lang="ru-RU" sz="1200">
                  <a:latin typeface="Times New Roman" pitchFamily="18" charset="0"/>
                  <a:cs typeface="Times New Roman" pitchFamily="18" charset="0"/>
                </a:rPr>
                <a:t> </a:t>
              </a:r>
            </a:p>
            <a:p>
              <a:pPr eaLnBrk="0" hangingPunct="0">
                <a:tabLst>
                  <a:tab pos="2381250" algn="l"/>
                </a:tabLst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56329" name="Line 9"/>
            <p:cNvSpPr>
              <a:spLocks noChangeShapeType="1"/>
            </p:cNvSpPr>
            <p:nvPr/>
          </p:nvSpPr>
          <p:spPr bwMode="auto">
            <a:xfrm>
              <a:off x="2400" y="651"/>
              <a:ext cx="0" cy="33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6330" name="Line 10"/>
            <p:cNvSpPr>
              <a:spLocks noChangeShapeType="1"/>
            </p:cNvSpPr>
            <p:nvPr/>
          </p:nvSpPr>
          <p:spPr bwMode="auto">
            <a:xfrm>
              <a:off x="2640" y="651"/>
              <a:ext cx="0" cy="33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6331" name="Line 11"/>
            <p:cNvSpPr>
              <a:spLocks noChangeShapeType="1"/>
            </p:cNvSpPr>
            <p:nvPr/>
          </p:nvSpPr>
          <p:spPr bwMode="auto">
            <a:xfrm>
              <a:off x="2160" y="651"/>
              <a:ext cx="0" cy="33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6332" name="Line 12"/>
            <p:cNvSpPr>
              <a:spLocks noChangeShapeType="1"/>
            </p:cNvSpPr>
            <p:nvPr/>
          </p:nvSpPr>
          <p:spPr bwMode="auto">
            <a:xfrm>
              <a:off x="1920" y="651"/>
              <a:ext cx="0" cy="33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6333" name="Line 13"/>
            <p:cNvSpPr>
              <a:spLocks noChangeShapeType="1"/>
            </p:cNvSpPr>
            <p:nvPr/>
          </p:nvSpPr>
          <p:spPr bwMode="auto">
            <a:xfrm>
              <a:off x="1680" y="651"/>
              <a:ext cx="0" cy="33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6334" name="Line 14"/>
            <p:cNvSpPr>
              <a:spLocks noChangeShapeType="1"/>
            </p:cNvSpPr>
            <p:nvPr/>
          </p:nvSpPr>
          <p:spPr bwMode="auto">
            <a:xfrm>
              <a:off x="1440" y="651"/>
              <a:ext cx="0" cy="33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6335" name="Line 15"/>
            <p:cNvSpPr>
              <a:spLocks noChangeShapeType="1"/>
            </p:cNvSpPr>
            <p:nvPr/>
          </p:nvSpPr>
          <p:spPr bwMode="auto">
            <a:xfrm>
              <a:off x="1200" y="651"/>
              <a:ext cx="0" cy="33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6336" name="Line 16"/>
            <p:cNvSpPr>
              <a:spLocks noChangeShapeType="1"/>
            </p:cNvSpPr>
            <p:nvPr/>
          </p:nvSpPr>
          <p:spPr bwMode="auto">
            <a:xfrm>
              <a:off x="960" y="651"/>
              <a:ext cx="0" cy="33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6337" name="Line 17"/>
            <p:cNvSpPr>
              <a:spLocks noChangeShapeType="1"/>
            </p:cNvSpPr>
            <p:nvPr/>
          </p:nvSpPr>
          <p:spPr bwMode="auto">
            <a:xfrm>
              <a:off x="720" y="651"/>
              <a:ext cx="0" cy="33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6338" name="Line 18"/>
            <p:cNvSpPr>
              <a:spLocks noChangeShapeType="1"/>
            </p:cNvSpPr>
            <p:nvPr/>
          </p:nvSpPr>
          <p:spPr bwMode="auto">
            <a:xfrm>
              <a:off x="3120" y="651"/>
              <a:ext cx="0" cy="33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6339" name="Line 19"/>
            <p:cNvSpPr>
              <a:spLocks noChangeShapeType="1"/>
            </p:cNvSpPr>
            <p:nvPr/>
          </p:nvSpPr>
          <p:spPr bwMode="auto">
            <a:xfrm>
              <a:off x="3360" y="651"/>
              <a:ext cx="0" cy="33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6340" name="Line 20"/>
            <p:cNvSpPr>
              <a:spLocks noChangeShapeType="1"/>
            </p:cNvSpPr>
            <p:nvPr/>
          </p:nvSpPr>
          <p:spPr bwMode="auto">
            <a:xfrm>
              <a:off x="3600" y="651"/>
              <a:ext cx="0" cy="33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6341" name="Line 21"/>
            <p:cNvSpPr>
              <a:spLocks noChangeShapeType="1"/>
            </p:cNvSpPr>
            <p:nvPr/>
          </p:nvSpPr>
          <p:spPr bwMode="auto">
            <a:xfrm>
              <a:off x="3840" y="651"/>
              <a:ext cx="0" cy="33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6342" name="Line 22"/>
            <p:cNvSpPr>
              <a:spLocks noChangeShapeType="1"/>
            </p:cNvSpPr>
            <p:nvPr/>
          </p:nvSpPr>
          <p:spPr bwMode="auto">
            <a:xfrm>
              <a:off x="4080" y="651"/>
              <a:ext cx="0" cy="33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6343" name="Line 23"/>
            <p:cNvSpPr>
              <a:spLocks noChangeShapeType="1"/>
            </p:cNvSpPr>
            <p:nvPr/>
          </p:nvSpPr>
          <p:spPr bwMode="auto">
            <a:xfrm>
              <a:off x="4320" y="651"/>
              <a:ext cx="0" cy="33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6344" name="Line 24"/>
            <p:cNvSpPr>
              <a:spLocks noChangeShapeType="1"/>
            </p:cNvSpPr>
            <p:nvPr/>
          </p:nvSpPr>
          <p:spPr bwMode="auto">
            <a:xfrm>
              <a:off x="4560" y="651"/>
              <a:ext cx="0" cy="33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6345" name="Line 25"/>
            <p:cNvSpPr>
              <a:spLocks noChangeShapeType="1"/>
            </p:cNvSpPr>
            <p:nvPr/>
          </p:nvSpPr>
          <p:spPr bwMode="auto">
            <a:xfrm>
              <a:off x="4800" y="651"/>
              <a:ext cx="0" cy="33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6346" name="Line 26"/>
            <p:cNvSpPr>
              <a:spLocks noChangeShapeType="1"/>
            </p:cNvSpPr>
            <p:nvPr/>
          </p:nvSpPr>
          <p:spPr bwMode="auto">
            <a:xfrm>
              <a:off x="5040" y="651"/>
              <a:ext cx="0" cy="33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6347" name="Line 27"/>
            <p:cNvSpPr>
              <a:spLocks noChangeShapeType="1"/>
            </p:cNvSpPr>
            <p:nvPr/>
          </p:nvSpPr>
          <p:spPr bwMode="auto">
            <a:xfrm>
              <a:off x="5280" y="651"/>
              <a:ext cx="0" cy="33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6348" name="Line 28"/>
            <p:cNvSpPr>
              <a:spLocks noChangeShapeType="1"/>
            </p:cNvSpPr>
            <p:nvPr/>
          </p:nvSpPr>
          <p:spPr bwMode="auto">
            <a:xfrm>
              <a:off x="720" y="2091"/>
              <a:ext cx="45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6349" name="Line 29"/>
            <p:cNvSpPr>
              <a:spLocks noChangeShapeType="1"/>
            </p:cNvSpPr>
            <p:nvPr/>
          </p:nvSpPr>
          <p:spPr bwMode="auto">
            <a:xfrm>
              <a:off x="720" y="1851"/>
              <a:ext cx="45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6350" name="Line 30"/>
            <p:cNvSpPr>
              <a:spLocks noChangeShapeType="1"/>
            </p:cNvSpPr>
            <p:nvPr/>
          </p:nvSpPr>
          <p:spPr bwMode="auto">
            <a:xfrm>
              <a:off x="720" y="1611"/>
              <a:ext cx="45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6351" name="Line 31"/>
            <p:cNvSpPr>
              <a:spLocks noChangeShapeType="1"/>
            </p:cNvSpPr>
            <p:nvPr/>
          </p:nvSpPr>
          <p:spPr bwMode="auto">
            <a:xfrm>
              <a:off x="720" y="1371"/>
              <a:ext cx="45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6352" name="Line 32"/>
            <p:cNvSpPr>
              <a:spLocks noChangeShapeType="1"/>
            </p:cNvSpPr>
            <p:nvPr/>
          </p:nvSpPr>
          <p:spPr bwMode="auto">
            <a:xfrm>
              <a:off x="720" y="1131"/>
              <a:ext cx="45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6353" name="Line 33"/>
            <p:cNvSpPr>
              <a:spLocks noChangeShapeType="1"/>
            </p:cNvSpPr>
            <p:nvPr/>
          </p:nvSpPr>
          <p:spPr bwMode="auto">
            <a:xfrm>
              <a:off x="720" y="891"/>
              <a:ext cx="45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6354" name="Line 34"/>
            <p:cNvSpPr>
              <a:spLocks noChangeShapeType="1"/>
            </p:cNvSpPr>
            <p:nvPr/>
          </p:nvSpPr>
          <p:spPr bwMode="auto">
            <a:xfrm>
              <a:off x="720" y="651"/>
              <a:ext cx="45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6355" name="Line 35"/>
            <p:cNvSpPr>
              <a:spLocks noChangeShapeType="1"/>
            </p:cNvSpPr>
            <p:nvPr/>
          </p:nvSpPr>
          <p:spPr bwMode="auto">
            <a:xfrm>
              <a:off x="720" y="2571"/>
              <a:ext cx="45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6356" name="Line 36"/>
            <p:cNvSpPr>
              <a:spLocks noChangeShapeType="1"/>
            </p:cNvSpPr>
            <p:nvPr/>
          </p:nvSpPr>
          <p:spPr bwMode="auto">
            <a:xfrm>
              <a:off x="720" y="2811"/>
              <a:ext cx="45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6357" name="Line 37"/>
            <p:cNvSpPr>
              <a:spLocks noChangeShapeType="1"/>
            </p:cNvSpPr>
            <p:nvPr/>
          </p:nvSpPr>
          <p:spPr bwMode="auto">
            <a:xfrm>
              <a:off x="720" y="3051"/>
              <a:ext cx="45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6358" name="Line 38"/>
            <p:cNvSpPr>
              <a:spLocks noChangeShapeType="1"/>
            </p:cNvSpPr>
            <p:nvPr/>
          </p:nvSpPr>
          <p:spPr bwMode="auto">
            <a:xfrm>
              <a:off x="720" y="3291"/>
              <a:ext cx="45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6359" name="Line 39"/>
            <p:cNvSpPr>
              <a:spLocks noChangeShapeType="1"/>
            </p:cNvSpPr>
            <p:nvPr/>
          </p:nvSpPr>
          <p:spPr bwMode="auto">
            <a:xfrm>
              <a:off x="720" y="3531"/>
              <a:ext cx="45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6360" name="Line 40"/>
            <p:cNvSpPr>
              <a:spLocks noChangeShapeType="1"/>
            </p:cNvSpPr>
            <p:nvPr/>
          </p:nvSpPr>
          <p:spPr bwMode="auto">
            <a:xfrm>
              <a:off x="720" y="3771"/>
              <a:ext cx="45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6361" name="Line 41"/>
            <p:cNvSpPr>
              <a:spLocks noChangeShapeType="1"/>
            </p:cNvSpPr>
            <p:nvPr/>
          </p:nvSpPr>
          <p:spPr bwMode="auto">
            <a:xfrm>
              <a:off x="720" y="4011"/>
              <a:ext cx="45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6362" name="Line 42"/>
            <p:cNvSpPr>
              <a:spLocks noChangeShapeType="1"/>
            </p:cNvSpPr>
            <p:nvPr/>
          </p:nvSpPr>
          <p:spPr bwMode="auto">
            <a:xfrm>
              <a:off x="2880" y="651"/>
              <a:ext cx="0" cy="33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6363" name="Line 43"/>
            <p:cNvSpPr>
              <a:spLocks noChangeShapeType="1"/>
            </p:cNvSpPr>
            <p:nvPr/>
          </p:nvSpPr>
          <p:spPr bwMode="auto">
            <a:xfrm>
              <a:off x="720" y="2331"/>
              <a:ext cx="45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6364" name="Line 44"/>
          <p:cNvSpPr>
            <a:spLocks noChangeShapeType="1"/>
          </p:cNvSpPr>
          <p:nvPr/>
        </p:nvSpPr>
        <p:spPr bwMode="auto">
          <a:xfrm flipV="1">
            <a:off x="4419600" y="685800"/>
            <a:ext cx="0" cy="5867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6365" name="Line 45"/>
          <p:cNvSpPr>
            <a:spLocks noChangeShapeType="1"/>
          </p:cNvSpPr>
          <p:nvPr/>
        </p:nvSpPr>
        <p:spPr bwMode="auto">
          <a:xfrm>
            <a:off x="762000" y="3581400"/>
            <a:ext cx="7772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56366" name="Group 46"/>
          <p:cNvGrpSpPr>
            <a:grpSpLocks/>
          </p:cNvGrpSpPr>
          <p:nvPr/>
        </p:nvGrpSpPr>
        <p:grpSpPr bwMode="auto">
          <a:xfrm>
            <a:off x="1366838" y="890588"/>
            <a:ext cx="6858000" cy="4694237"/>
            <a:chOff x="861" y="561"/>
            <a:chExt cx="4320" cy="2957"/>
          </a:xfrm>
        </p:grpSpPr>
        <p:sp>
          <p:nvSpPr>
            <p:cNvPr id="56367" name="Freeform 47"/>
            <p:cNvSpPr>
              <a:spLocks/>
            </p:cNvSpPr>
            <p:nvPr/>
          </p:nvSpPr>
          <p:spPr bwMode="auto">
            <a:xfrm>
              <a:off x="861" y="561"/>
              <a:ext cx="2171" cy="1436"/>
            </a:xfrm>
            <a:custGeom>
              <a:avLst/>
              <a:gdLst/>
              <a:ahLst/>
              <a:cxnLst>
                <a:cxn ang="0">
                  <a:pos x="2171" y="1206"/>
                </a:cxn>
                <a:cxn ang="0">
                  <a:pos x="2045" y="1026"/>
                </a:cxn>
                <a:cxn ang="0">
                  <a:pos x="1658" y="827"/>
                </a:cxn>
                <a:cxn ang="0">
                  <a:pos x="1325" y="714"/>
                </a:cxn>
                <a:cxn ang="0">
                  <a:pos x="1197" y="474"/>
                </a:cxn>
                <a:cxn ang="0">
                  <a:pos x="962" y="246"/>
                </a:cxn>
                <a:cxn ang="0">
                  <a:pos x="722" y="2"/>
                </a:cxn>
                <a:cxn ang="0">
                  <a:pos x="473" y="260"/>
                </a:cxn>
                <a:cxn ang="0">
                  <a:pos x="242" y="1194"/>
                </a:cxn>
                <a:cxn ang="0">
                  <a:pos x="0" y="1436"/>
                </a:cxn>
              </a:cxnLst>
              <a:rect l="0" t="0" r="r" b="b"/>
              <a:pathLst>
                <a:path w="2171" h="1436">
                  <a:moveTo>
                    <a:pt x="2171" y="1206"/>
                  </a:moveTo>
                  <a:cubicBezTo>
                    <a:pt x="2150" y="1176"/>
                    <a:pt x="2131" y="1089"/>
                    <a:pt x="2045" y="1026"/>
                  </a:cubicBezTo>
                  <a:cubicBezTo>
                    <a:pt x="1959" y="963"/>
                    <a:pt x="1778" y="879"/>
                    <a:pt x="1658" y="827"/>
                  </a:cubicBezTo>
                  <a:cubicBezTo>
                    <a:pt x="1538" y="775"/>
                    <a:pt x="1402" y="773"/>
                    <a:pt x="1325" y="714"/>
                  </a:cubicBezTo>
                  <a:cubicBezTo>
                    <a:pt x="1248" y="655"/>
                    <a:pt x="1257" y="552"/>
                    <a:pt x="1197" y="474"/>
                  </a:cubicBezTo>
                  <a:cubicBezTo>
                    <a:pt x="1137" y="396"/>
                    <a:pt x="1041" y="325"/>
                    <a:pt x="962" y="246"/>
                  </a:cubicBezTo>
                  <a:cubicBezTo>
                    <a:pt x="883" y="167"/>
                    <a:pt x="803" y="0"/>
                    <a:pt x="722" y="2"/>
                  </a:cubicBezTo>
                  <a:cubicBezTo>
                    <a:pt x="641" y="4"/>
                    <a:pt x="553" y="61"/>
                    <a:pt x="473" y="260"/>
                  </a:cubicBezTo>
                  <a:cubicBezTo>
                    <a:pt x="393" y="459"/>
                    <a:pt x="321" y="998"/>
                    <a:pt x="242" y="1194"/>
                  </a:cubicBezTo>
                  <a:cubicBezTo>
                    <a:pt x="163" y="1390"/>
                    <a:pt x="51" y="1386"/>
                    <a:pt x="0" y="1436"/>
                  </a:cubicBezTo>
                </a:path>
              </a:pathLst>
            </a:custGeom>
            <a:noFill/>
            <a:ln w="76200" cap="flat" cmpd="sng">
              <a:solidFill>
                <a:srgbClr val="000066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6368" name="Freeform 48"/>
            <p:cNvSpPr>
              <a:spLocks/>
            </p:cNvSpPr>
            <p:nvPr/>
          </p:nvSpPr>
          <p:spPr bwMode="auto">
            <a:xfrm>
              <a:off x="3026" y="1515"/>
              <a:ext cx="2155" cy="2003"/>
            </a:xfrm>
            <a:custGeom>
              <a:avLst/>
              <a:gdLst/>
              <a:ahLst/>
              <a:cxnLst>
                <a:cxn ang="0">
                  <a:pos x="0" y="242"/>
                </a:cxn>
                <a:cxn ang="0">
                  <a:pos x="236" y="716"/>
                </a:cxn>
                <a:cxn ang="0">
                  <a:pos x="476" y="1442"/>
                </a:cxn>
                <a:cxn ang="0">
                  <a:pos x="718" y="1682"/>
                </a:cxn>
                <a:cxn ang="0">
                  <a:pos x="1010" y="1883"/>
                </a:cxn>
                <a:cxn ang="0">
                  <a:pos x="1195" y="962"/>
                </a:cxn>
                <a:cxn ang="0">
                  <a:pos x="1438" y="486"/>
                </a:cxn>
                <a:cxn ang="0">
                  <a:pos x="1920" y="239"/>
                </a:cxn>
                <a:cxn ang="0">
                  <a:pos x="2155" y="0"/>
                </a:cxn>
              </a:cxnLst>
              <a:rect l="0" t="0" r="r" b="b"/>
              <a:pathLst>
                <a:path w="2155" h="2003">
                  <a:moveTo>
                    <a:pt x="0" y="242"/>
                  </a:moveTo>
                  <a:cubicBezTo>
                    <a:pt x="39" y="321"/>
                    <a:pt x="157" y="516"/>
                    <a:pt x="236" y="716"/>
                  </a:cubicBezTo>
                  <a:cubicBezTo>
                    <a:pt x="315" y="916"/>
                    <a:pt x="396" y="1281"/>
                    <a:pt x="476" y="1442"/>
                  </a:cubicBezTo>
                  <a:cubicBezTo>
                    <a:pt x="556" y="1603"/>
                    <a:pt x="629" y="1608"/>
                    <a:pt x="718" y="1682"/>
                  </a:cubicBezTo>
                  <a:cubicBezTo>
                    <a:pt x="807" y="1756"/>
                    <a:pt x="931" y="2003"/>
                    <a:pt x="1010" y="1883"/>
                  </a:cubicBezTo>
                  <a:cubicBezTo>
                    <a:pt x="1089" y="1763"/>
                    <a:pt x="1124" y="1195"/>
                    <a:pt x="1195" y="962"/>
                  </a:cubicBezTo>
                  <a:cubicBezTo>
                    <a:pt x="1266" y="729"/>
                    <a:pt x="1317" y="607"/>
                    <a:pt x="1438" y="486"/>
                  </a:cubicBezTo>
                  <a:cubicBezTo>
                    <a:pt x="1559" y="365"/>
                    <a:pt x="1800" y="320"/>
                    <a:pt x="1920" y="239"/>
                  </a:cubicBezTo>
                  <a:cubicBezTo>
                    <a:pt x="2040" y="158"/>
                    <a:pt x="2106" y="50"/>
                    <a:pt x="2155" y="0"/>
                  </a:cubicBezTo>
                </a:path>
              </a:pathLst>
            </a:custGeom>
            <a:noFill/>
            <a:ln w="76200" cap="flat" cmpd="sng">
              <a:solidFill>
                <a:srgbClr val="000066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6369" name="Group 49"/>
          <p:cNvGrpSpPr>
            <a:grpSpLocks/>
          </p:cNvGrpSpPr>
          <p:nvPr/>
        </p:nvGrpSpPr>
        <p:grpSpPr bwMode="auto">
          <a:xfrm>
            <a:off x="4495800" y="3048000"/>
            <a:ext cx="381000" cy="904875"/>
            <a:chOff x="2832" y="1920"/>
            <a:chExt cx="240" cy="570"/>
          </a:xfrm>
        </p:grpSpPr>
        <p:sp>
          <p:nvSpPr>
            <p:cNvPr id="56370" name="WordArt 50"/>
            <p:cNvSpPr>
              <a:spLocks noChangeArrowheads="1" noChangeShapeType="1" noTextEdit="1"/>
            </p:cNvSpPr>
            <p:nvPr/>
          </p:nvSpPr>
          <p:spPr bwMode="auto">
            <a:xfrm>
              <a:off x="2958" y="2304"/>
              <a:ext cx="114" cy="18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9525">
                    <a:solidFill>
                      <a:srgbClr val="000066"/>
                    </a:solidFill>
                    <a:round/>
                    <a:headEnd/>
                    <a:tailEnd/>
                  </a:ln>
                  <a:solidFill>
                    <a:srgbClr val="660066"/>
                  </a:solidFill>
                  <a:latin typeface="Arial"/>
                  <a:cs typeface="Arial"/>
                </a:rPr>
                <a:t>1</a:t>
              </a:r>
            </a:p>
          </p:txBody>
        </p:sp>
        <p:sp>
          <p:nvSpPr>
            <p:cNvPr id="56371" name="WordArt 51"/>
            <p:cNvSpPr>
              <a:spLocks noChangeArrowheads="1" noChangeShapeType="1" noTextEdit="1"/>
            </p:cNvSpPr>
            <p:nvPr/>
          </p:nvSpPr>
          <p:spPr bwMode="auto">
            <a:xfrm>
              <a:off x="2832" y="1920"/>
              <a:ext cx="114" cy="18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9525">
                    <a:solidFill>
                      <a:srgbClr val="000066"/>
                    </a:solidFill>
                    <a:round/>
                    <a:headEnd/>
                    <a:tailEnd/>
                  </a:ln>
                  <a:solidFill>
                    <a:srgbClr val="660066"/>
                  </a:solidFill>
                  <a:latin typeface="Arial"/>
                  <a:cs typeface="Arial"/>
                </a:rPr>
                <a:t>1</a:t>
              </a:r>
            </a:p>
          </p:txBody>
        </p:sp>
      </p:grpSp>
      <p:grpSp>
        <p:nvGrpSpPr>
          <p:cNvPr id="56372" name="Group 52"/>
          <p:cNvGrpSpPr>
            <a:grpSpLocks/>
          </p:cNvGrpSpPr>
          <p:nvPr/>
        </p:nvGrpSpPr>
        <p:grpSpPr bwMode="auto">
          <a:xfrm>
            <a:off x="1114425" y="1143000"/>
            <a:ext cx="6505575" cy="4419600"/>
            <a:chOff x="702" y="720"/>
            <a:chExt cx="4098" cy="2784"/>
          </a:xfrm>
        </p:grpSpPr>
        <p:sp>
          <p:nvSpPr>
            <p:cNvPr id="56373" name="WordArt 53"/>
            <p:cNvSpPr>
              <a:spLocks noChangeArrowheads="1" noChangeShapeType="1" noTextEdit="1"/>
            </p:cNvSpPr>
            <p:nvPr/>
          </p:nvSpPr>
          <p:spPr bwMode="auto">
            <a:xfrm>
              <a:off x="2496" y="2880"/>
              <a:ext cx="240" cy="19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9525">
                    <a:solidFill>
                      <a:srgbClr val="000066"/>
                    </a:solidFill>
                    <a:round/>
                    <a:headEnd/>
                    <a:tailEnd/>
                  </a:ln>
                  <a:solidFill>
                    <a:srgbClr val="660066"/>
                  </a:solidFill>
                  <a:latin typeface="Arial"/>
                  <a:cs typeface="Arial"/>
                </a:rPr>
                <a:t>-3</a:t>
              </a:r>
            </a:p>
          </p:txBody>
        </p:sp>
        <p:sp>
          <p:nvSpPr>
            <p:cNvPr id="56374" name="WordArt 54"/>
            <p:cNvSpPr>
              <a:spLocks noChangeArrowheads="1" noChangeShapeType="1" noTextEdit="1"/>
            </p:cNvSpPr>
            <p:nvPr/>
          </p:nvSpPr>
          <p:spPr bwMode="auto">
            <a:xfrm>
              <a:off x="1920" y="2304"/>
              <a:ext cx="240" cy="19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9525">
                    <a:solidFill>
                      <a:srgbClr val="000066"/>
                    </a:solidFill>
                    <a:round/>
                    <a:headEnd/>
                    <a:tailEnd/>
                  </a:ln>
                  <a:solidFill>
                    <a:srgbClr val="660066"/>
                  </a:solidFill>
                  <a:latin typeface="Arial"/>
                  <a:cs typeface="Arial"/>
                </a:rPr>
                <a:t>-3</a:t>
              </a:r>
            </a:p>
          </p:txBody>
        </p:sp>
        <p:sp>
          <p:nvSpPr>
            <p:cNvPr id="56375" name="WordArt 55"/>
            <p:cNvSpPr>
              <a:spLocks noChangeArrowheads="1" noChangeShapeType="1" noTextEdit="1"/>
            </p:cNvSpPr>
            <p:nvPr/>
          </p:nvSpPr>
          <p:spPr bwMode="auto">
            <a:xfrm>
              <a:off x="2832" y="1152"/>
              <a:ext cx="144" cy="19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9525">
                    <a:solidFill>
                      <a:srgbClr val="000066"/>
                    </a:solidFill>
                    <a:round/>
                    <a:headEnd/>
                    <a:tailEnd/>
                  </a:ln>
                  <a:solidFill>
                    <a:srgbClr val="660066"/>
                  </a:solidFill>
                  <a:latin typeface="Arial"/>
                  <a:cs typeface="Arial"/>
                </a:rPr>
                <a:t>4</a:t>
              </a:r>
            </a:p>
          </p:txBody>
        </p:sp>
        <p:sp>
          <p:nvSpPr>
            <p:cNvPr id="56376" name="WordArt 56"/>
            <p:cNvSpPr>
              <a:spLocks noChangeArrowheads="1" noChangeShapeType="1" noTextEdit="1"/>
            </p:cNvSpPr>
            <p:nvPr/>
          </p:nvSpPr>
          <p:spPr bwMode="auto">
            <a:xfrm>
              <a:off x="2832" y="720"/>
              <a:ext cx="144" cy="19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9525">
                    <a:solidFill>
                      <a:srgbClr val="000066"/>
                    </a:solidFill>
                    <a:round/>
                    <a:headEnd/>
                    <a:tailEnd/>
                  </a:ln>
                  <a:solidFill>
                    <a:srgbClr val="660066"/>
                  </a:solidFill>
                  <a:latin typeface="Arial"/>
                  <a:cs typeface="Arial"/>
                </a:rPr>
                <a:t>6</a:t>
              </a:r>
            </a:p>
          </p:txBody>
        </p:sp>
        <p:sp>
          <p:nvSpPr>
            <p:cNvPr id="56377" name="WordArt 57"/>
            <p:cNvSpPr>
              <a:spLocks noChangeArrowheads="1" noChangeShapeType="1" noTextEdit="1"/>
            </p:cNvSpPr>
            <p:nvPr/>
          </p:nvSpPr>
          <p:spPr bwMode="auto">
            <a:xfrm>
              <a:off x="3648" y="2304"/>
              <a:ext cx="144" cy="19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9525">
                    <a:solidFill>
                      <a:srgbClr val="000066"/>
                    </a:solidFill>
                    <a:round/>
                    <a:headEnd/>
                    <a:tailEnd/>
                  </a:ln>
                  <a:solidFill>
                    <a:srgbClr val="660066"/>
                  </a:solidFill>
                  <a:latin typeface="Arial"/>
                  <a:cs typeface="Arial"/>
                </a:rPr>
                <a:t>4</a:t>
              </a:r>
            </a:p>
          </p:txBody>
        </p:sp>
        <p:sp>
          <p:nvSpPr>
            <p:cNvPr id="56378" name="WordArt 58"/>
            <p:cNvSpPr>
              <a:spLocks noChangeArrowheads="1" noChangeShapeType="1" noTextEdit="1"/>
            </p:cNvSpPr>
            <p:nvPr/>
          </p:nvSpPr>
          <p:spPr bwMode="auto">
            <a:xfrm>
              <a:off x="3936" y="2304"/>
              <a:ext cx="144" cy="19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9525">
                    <a:solidFill>
                      <a:srgbClr val="000066"/>
                    </a:solidFill>
                    <a:round/>
                    <a:headEnd/>
                    <a:tailEnd/>
                  </a:ln>
                  <a:solidFill>
                    <a:srgbClr val="660066"/>
                  </a:solidFill>
                  <a:latin typeface="Arial"/>
                  <a:cs typeface="Arial"/>
                </a:rPr>
                <a:t>5</a:t>
              </a:r>
            </a:p>
          </p:txBody>
        </p:sp>
        <p:sp>
          <p:nvSpPr>
            <p:cNvPr id="56379" name="WordArt 59"/>
            <p:cNvSpPr>
              <a:spLocks noChangeArrowheads="1" noChangeShapeType="1" noTextEdit="1"/>
            </p:cNvSpPr>
            <p:nvPr/>
          </p:nvSpPr>
          <p:spPr bwMode="auto">
            <a:xfrm>
              <a:off x="1200" y="2304"/>
              <a:ext cx="240" cy="19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9525">
                    <a:solidFill>
                      <a:srgbClr val="000066"/>
                    </a:solidFill>
                    <a:round/>
                    <a:headEnd/>
                    <a:tailEnd/>
                  </a:ln>
                  <a:solidFill>
                    <a:srgbClr val="660066"/>
                  </a:solidFill>
                  <a:latin typeface="Arial"/>
                  <a:cs typeface="Arial"/>
                </a:rPr>
                <a:t>-6</a:t>
              </a:r>
            </a:p>
          </p:txBody>
        </p:sp>
        <p:sp>
          <p:nvSpPr>
            <p:cNvPr id="56380" name="WordArt 60"/>
            <p:cNvSpPr>
              <a:spLocks noChangeArrowheads="1" noChangeShapeType="1" noTextEdit="1"/>
            </p:cNvSpPr>
            <p:nvPr/>
          </p:nvSpPr>
          <p:spPr bwMode="auto">
            <a:xfrm>
              <a:off x="702" y="2304"/>
              <a:ext cx="210" cy="19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9525">
                    <a:solidFill>
                      <a:srgbClr val="000066"/>
                    </a:solidFill>
                    <a:round/>
                    <a:headEnd/>
                    <a:tailEnd/>
                  </a:ln>
                  <a:solidFill>
                    <a:srgbClr val="660066"/>
                  </a:solidFill>
                  <a:latin typeface="Arial"/>
                  <a:cs typeface="Arial"/>
                </a:rPr>
                <a:t>-8</a:t>
              </a:r>
            </a:p>
          </p:txBody>
        </p:sp>
        <p:sp>
          <p:nvSpPr>
            <p:cNvPr id="56381" name="WordArt 61"/>
            <p:cNvSpPr>
              <a:spLocks noChangeArrowheads="1" noChangeShapeType="1" noTextEdit="1"/>
            </p:cNvSpPr>
            <p:nvPr/>
          </p:nvSpPr>
          <p:spPr bwMode="auto">
            <a:xfrm>
              <a:off x="4608" y="2304"/>
              <a:ext cx="192" cy="19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9525">
                    <a:solidFill>
                      <a:srgbClr val="000066"/>
                    </a:solidFill>
                    <a:round/>
                    <a:headEnd/>
                    <a:tailEnd/>
                  </a:ln>
                  <a:solidFill>
                    <a:srgbClr val="660066"/>
                  </a:solidFill>
                  <a:latin typeface="Arial"/>
                  <a:cs typeface="Arial"/>
                </a:rPr>
                <a:t>8</a:t>
              </a:r>
            </a:p>
          </p:txBody>
        </p:sp>
        <p:sp>
          <p:nvSpPr>
            <p:cNvPr id="56382" name="WordArt 62"/>
            <p:cNvSpPr>
              <a:spLocks noChangeArrowheads="1" noChangeShapeType="1" noTextEdit="1"/>
            </p:cNvSpPr>
            <p:nvPr/>
          </p:nvSpPr>
          <p:spPr bwMode="auto">
            <a:xfrm>
              <a:off x="2496" y="3312"/>
              <a:ext cx="240" cy="19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9525">
                    <a:solidFill>
                      <a:srgbClr val="000066"/>
                    </a:solidFill>
                    <a:round/>
                    <a:headEnd/>
                    <a:tailEnd/>
                  </a:ln>
                  <a:solidFill>
                    <a:srgbClr val="660066"/>
                  </a:solidFill>
                  <a:latin typeface="Arial"/>
                  <a:cs typeface="Arial"/>
                </a:rPr>
                <a:t>-5</a:t>
              </a:r>
            </a:p>
          </p:txBody>
        </p:sp>
      </p:grpSp>
      <p:sp>
        <p:nvSpPr>
          <p:cNvPr id="56383" name="WordArt 63"/>
          <p:cNvSpPr>
            <a:spLocks noChangeArrowheads="1" noChangeShapeType="1" noTextEdit="1"/>
          </p:cNvSpPr>
          <p:nvPr/>
        </p:nvSpPr>
        <p:spPr bwMode="auto">
          <a:xfrm>
            <a:off x="4086225" y="3657600"/>
            <a:ext cx="257175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66"/>
                  </a:solidFill>
                  <a:round/>
                  <a:headEnd/>
                  <a:tailEnd/>
                </a:ln>
                <a:solidFill>
                  <a:srgbClr val="660066"/>
                </a:solidFill>
                <a:latin typeface="Arial"/>
                <a:cs typeface="Arial"/>
              </a:rPr>
              <a:t>0</a:t>
            </a:r>
          </a:p>
        </p:txBody>
      </p:sp>
      <p:sp>
        <p:nvSpPr>
          <p:cNvPr id="56384" name="WordArt 64"/>
          <p:cNvSpPr>
            <a:spLocks noChangeArrowheads="1" noChangeShapeType="1" noTextEdit="1"/>
          </p:cNvSpPr>
          <p:nvPr/>
        </p:nvSpPr>
        <p:spPr bwMode="auto">
          <a:xfrm>
            <a:off x="8153400" y="3733800"/>
            <a:ext cx="3810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"/>
                <a:cs typeface="Arial"/>
              </a:rPr>
              <a:t>х</a:t>
            </a:r>
          </a:p>
        </p:txBody>
      </p:sp>
      <p:sp>
        <p:nvSpPr>
          <p:cNvPr id="56385" name="WordArt 65"/>
          <p:cNvSpPr>
            <a:spLocks noChangeArrowheads="1" noChangeShapeType="1" noTextEdit="1"/>
          </p:cNvSpPr>
          <p:nvPr/>
        </p:nvSpPr>
        <p:spPr bwMode="auto">
          <a:xfrm>
            <a:off x="3886200" y="685800"/>
            <a:ext cx="3810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"/>
                <a:cs typeface="Arial"/>
              </a:rPr>
              <a:t>у</a:t>
            </a:r>
          </a:p>
        </p:txBody>
      </p:sp>
      <p:sp>
        <p:nvSpPr>
          <p:cNvPr id="56386" name="Text Box 66"/>
          <p:cNvSpPr txBox="1">
            <a:spLocks noChangeArrowheads="1"/>
          </p:cNvSpPr>
          <p:nvPr/>
        </p:nvSpPr>
        <p:spPr bwMode="auto">
          <a:xfrm>
            <a:off x="990600" y="4267200"/>
            <a:ext cx="1905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ru-RU" sz="5400" b="1" i="1">
                <a:latin typeface="Times New Roman" pitchFamily="18" charset="0"/>
              </a:rPr>
              <a:t>У(2)=</a:t>
            </a:r>
          </a:p>
        </p:txBody>
      </p:sp>
      <p:sp>
        <p:nvSpPr>
          <p:cNvPr id="56387" name="Text Box 67"/>
          <p:cNvSpPr txBox="1">
            <a:spLocks noChangeArrowheads="1"/>
          </p:cNvSpPr>
          <p:nvPr/>
        </p:nvSpPr>
        <p:spPr bwMode="auto">
          <a:xfrm>
            <a:off x="914400" y="5334000"/>
            <a:ext cx="1905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ru-RU" sz="5400" b="1" i="1">
                <a:latin typeface="Times New Roman" pitchFamily="18" charset="0"/>
              </a:rPr>
              <a:t>У(4)=</a:t>
            </a:r>
          </a:p>
        </p:txBody>
      </p:sp>
      <p:sp>
        <p:nvSpPr>
          <p:cNvPr id="56388" name="Text Box 68"/>
          <p:cNvSpPr txBox="1">
            <a:spLocks noChangeArrowheads="1"/>
          </p:cNvSpPr>
          <p:nvPr/>
        </p:nvSpPr>
        <p:spPr bwMode="auto">
          <a:xfrm>
            <a:off x="2743200" y="5340350"/>
            <a:ext cx="4572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ru-RU" sz="5400" b="1" i="1">
                <a:latin typeface="Times New Roman" pitchFamily="18" charset="0"/>
              </a:rPr>
              <a:t>?</a:t>
            </a:r>
          </a:p>
        </p:txBody>
      </p:sp>
      <p:sp>
        <p:nvSpPr>
          <p:cNvPr id="56389" name="Text Box 69"/>
          <p:cNvSpPr txBox="1">
            <a:spLocks noChangeArrowheads="1"/>
          </p:cNvSpPr>
          <p:nvPr/>
        </p:nvSpPr>
        <p:spPr bwMode="auto">
          <a:xfrm>
            <a:off x="2819400" y="4349750"/>
            <a:ext cx="4572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ru-RU" sz="5400" b="1" i="1">
                <a:latin typeface="Times New Roman" pitchFamily="18" charset="0"/>
              </a:rPr>
              <a:t>?</a:t>
            </a:r>
          </a:p>
        </p:txBody>
      </p:sp>
      <p:sp>
        <p:nvSpPr>
          <p:cNvPr id="56394" name="Oval 74"/>
          <p:cNvSpPr>
            <a:spLocks noChangeArrowheads="1"/>
          </p:cNvSpPr>
          <p:nvPr/>
        </p:nvSpPr>
        <p:spPr bwMode="auto">
          <a:xfrm>
            <a:off x="5105400" y="3505200"/>
            <a:ext cx="152400" cy="152400"/>
          </a:xfrm>
          <a:prstGeom prst="ellipse">
            <a:avLst/>
          </a:prstGeom>
          <a:solidFill>
            <a:srgbClr val="FFFF00"/>
          </a:solidFill>
          <a:ln w="12700">
            <a:solidFill>
              <a:srgbClr val="66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6395" name="Oval 75"/>
          <p:cNvSpPr>
            <a:spLocks noChangeArrowheads="1"/>
          </p:cNvSpPr>
          <p:nvPr/>
        </p:nvSpPr>
        <p:spPr bwMode="auto">
          <a:xfrm>
            <a:off x="5867400" y="5029200"/>
            <a:ext cx="152400" cy="152400"/>
          </a:xfrm>
          <a:prstGeom prst="ellipse">
            <a:avLst/>
          </a:prstGeom>
          <a:solidFill>
            <a:srgbClr val="FFFF00"/>
          </a:solidFill>
          <a:ln w="12700">
            <a:solidFill>
              <a:srgbClr val="66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6396" name="Oval 76"/>
          <p:cNvSpPr>
            <a:spLocks noChangeArrowheads="1"/>
          </p:cNvSpPr>
          <p:nvPr/>
        </p:nvSpPr>
        <p:spPr bwMode="auto">
          <a:xfrm>
            <a:off x="4343400" y="2362200"/>
            <a:ext cx="152400" cy="152400"/>
          </a:xfrm>
          <a:prstGeom prst="ellipse">
            <a:avLst/>
          </a:prstGeom>
          <a:solidFill>
            <a:srgbClr val="FFFF00"/>
          </a:solidFill>
          <a:ln w="12700">
            <a:solidFill>
              <a:srgbClr val="66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6398" name="Line 78"/>
          <p:cNvSpPr>
            <a:spLocks noChangeShapeType="1"/>
          </p:cNvSpPr>
          <p:nvPr/>
        </p:nvSpPr>
        <p:spPr bwMode="auto">
          <a:xfrm flipH="1">
            <a:off x="4419600" y="3581400"/>
            <a:ext cx="7620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6399" name="Line 79"/>
          <p:cNvSpPr>
            <a:spLocks noChangeShapeType="1"/>
          </p:cNvSpPr>
          <p:nvPr/>
        </p:nvSpPr>
        <p:spPr bwMode="auto">
          <a:xfrm flipH="1">
            <a:off x="4419600" y="5105400"/>
            <a:ext cx="15240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6400" name="Line 80"/>
          <p:cNvSpPr>
            <a:spLocks noChangeShapeType="1"/>
          </p:cNvSpPr>
          <p:nvPr/>
        </p:nvSpPr>
        <p:spPr bwMode="auto">
          <a:xfrm flipV="1">
            <a:off x="4419600" y="2438400"/>
            <a:ext cx="0" cy="11430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6402" name="Line 82"/>
          <p:cNvSpPr>
            <a:spLocks noChangeShapeType="1"/>
          </p:cNvSpPr>
          <p:nvPr/>
        </p:nvSpPr>
        <p:spPr bwMode="auto">
          <a:xfrm>
            <a:off x="5943600" y="3581400"/>
            <a:ext cx="0" cy="15240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6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6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6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6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63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63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6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6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6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6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63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63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63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63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3" presetClass="entr" presetSubtype="27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6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6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6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6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6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6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6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6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6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6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5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56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56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56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6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56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6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56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56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563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563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56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56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564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64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6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56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4" grpId="0" autoUpdateAnimBg="0"/>
      <p:bldP spid="56325" grpId="0" autoUpdateAnimBg="0"/>
      <p:bldP spid="56364" grpId="0" animBg="1"/>
      <p:bldP spid="56365" grpId="0" animBg="1"/>
      <p:bldP spid="56383" grpId="0" animBg="1"/>
      <p:bldP spid="56384" grpId="0" animBg="1"/>
      <p:bldP spid="56385" grpId="0" animBg="1"/>
      <p:bldP spid="56386" grpId="0" autoUpdateAnimBg="0"/>
      <p:bldP spid="56387" grpId="0" autoUpdateAnimBg="0"/>
      <p:bldP spid="56388" grpId="0" autoUpdateAnimBg="0"/>
      <p:bldP spid="56389" grpId="0" autoUpdateAnimBg="0"/>
      <p:bldP spid="56394" grpId="0" animBg="1"/>
      <p:bldP spid="56395" grpId="0" animBg="1"/>
      <p:bldP spid="56396" grpId="0" animBg="1"/>
      <p:bldP spid="56398" grpId="0" animBg="1"/>
      <p:bldP spid="56399" grpId="0" animBg="1"/>
      <p:bldP spid="56400" grpId="0" animBg="1"/>
      <p:bldP spid="5640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FFFAC9"/>
            </a:gs>
            <a:gs pos="100000">
              <a:srgbClr val="FFF595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323850" y="333375"/>
            <a:ext cx="84582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800" b="1" i="1">
                <a:solidFill>
                  <a:srgbClr val="0A6C08"/>
                </a:solidFill>
                <a:latin typeface="Book Antiqua" pitchFamily="18" charset="0"/>
              </a:rPr>
              <a:t>Какая часть фигуры закрашена?</a:t>
            </a:r>
          </a:p>
        </p:txBody>
      </p:sp>
      <p:pic>
        <p:nvPicPr>
          <p:cNvPr id="62467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9524" t="17882" r="24690" b="24240"/>
          <a:stretch>
            <a:fillRect/>
          </a:stretch>
        </p:blipFill>
        <p:spPr bwMode="auto">
          <a:xfrm>
            <a:off x="2339975" y="2060575"/>
            <a:ext cx="4392613" cy="416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2470" name="Picture 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2090" t="28342" r="14355" b="14561"/>
          <a:stretch>
            <a:fillRect/>
          </a:stretch>
        </p:blipFill>
        <p:spPr bwMode="auto">
          <a:xfrm>
            <a:off x="2555875" y="1989138"/>
            <a:ext cx="42481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62476" name="Group 12"/>
          <p:cNvGrpSpPr>
            <a:grpSpLocks/>
          </p:cNvGrpSpPr>
          <p:nvPr/>
        </p:nvGrpSpPr>
        <p:grpSpPr bwMode="auto">
          <a:xfrm>
            <a:off x="2411413" y="1844675"/>
            <a:ext cx="4321175" cy="4321175"/>
            <a:chOff x="1338" y="663"/>
            <a:chExt cx="2722" cy="2722"/>
          </a:xfrm>
        </p:grpSpPr>
        <p:sp>
          <p:nvSpPr>
            <p:cNvPr id="62477" name="Freeform 13"/>
            <p:cNvSpPr>
              <a:spLocks/>
            </p:cNvSpPr>
            <p:nvPr/>
          </p:nvSpPr>
          <p:spPr bwMode="auto">
            <a:xfrm>
              <a:off x="1530" y="2706"/>
              <a:ext cx="234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40" y="0"/>
                </a:cxn>
              </a:cxnLst>
              <a:rect l="0" t="0" r="r" b="b"/>
              <a:pathLst>
                <a:path w="2340" h="1">
                  <a:moveTo>
                    <a:pt x="0" y="0"/>
                  </a:moveTo>
                  <a:lnTo>
                    <a:pt x="2340" y="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62478" name="Group 14"/>
            <p:cNvGrpSpPr>
              <a:grpSpLocks/>
            </p:cNvGrpSpPr>
            <p:nvPr/>
          </p:nvGrpSpPr>
          <p:grpSpPr bwMode="auto">
            <a:xfrm>
              <a:off x="1338" y="663"/>
              <a:ext cx="2722" cy="2722"/>
              <a:chOff x="1338" y="663"/>
              <a:chExt cx="2722" cy="2722"/>
            </a:xfrm>
          </p:grpSpPr>
          <p:sp>
            <p:nvSpPr>
              <p:cNvPr id="62479" name="Oval 15"/>
              <p:cNvSpPr>
                <a:spLocks noChangeArrowheads="1"/>
              </p:cNvSpPr>
              <p:nvPr/>
            </p:nvSpPr>
            <p:spPr bwMode="auto">
              <a:xfrm>
                <a:off x="1338" y="663"/>
                <a:ext cx="2722" cy="2722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2480" name="Freeform 16"/>
              <p:cNvSpPr>
                <a:spLocks/>
              </p:cNvSpPr>
              <p:nvPr/>
            </p:nvSpPr>
            <p:spPr bwMode="auto">
              <a:xfrm>
                <a:off x="1344" y="1344"/>
                <a:ext cx="2714" cy="684"/>
              </a:xfrm>
              <a:custGeom>
                <a:avLst/>
                <a:gdLst/>
                <a:ahLst/>
                <a:cxnLst>
                  <a:cxn ang="0">
                    <a:pos x="184" y="0"/>
                  </a:cxn>
                  <a:cxn ang="0">
                    <a:pos x="2534" y="0"/>
                  </a:cxn>
                  <a:cxn ang="0">
                    <a:pos x="2602" y="150"/>
                  </a:cxn>
                  <a:cxn ang="0">
                    <a:pos x="2646" y="278"/>
                  </a:cxn>
                  <a:cxn ang="0">
                    <a:pos x="2650" y="286"/>
                  </a:cxn>
                  <a:cxn ang="0">
                    <a:pos x="2684" y="422"/>
                  </a:cxn>
                  <a:cxn ang="0">
                    <a:pos x="2696" y="484"/>
                  </a:cxn>
                  <a:cxn ang="0">
                    <a:pos x="2704" y="542"/>
                  </a:cxn>
                  <a:cxn ang="0">
                    <a:pos x="2714" y="680"/>
                  </a:cxn>
                  <a:cxn ang="0">
                    <a:pos x="0" y="684"/>
                  </a:cxn>
                  <a:cxn ang="0">
                    <a:pos x="6" y="568"/>
                  </a:cxn>
                  <a:cxn ang="0">
                    <a:pos x="16" y="454"/>
                  </a:cxn>
                  <a:cxn ang="0">
                    <a:pos x="44" y="332"/>
                  </a:cxn>
                  <a:cxn ang="0">
                    <a:pos x="78" y="218"/>
                  </a:cxn>
                  <a:cxn ang="0">
                    <a:pos x="120" y="126"/>
                  </a:cxn>
                  <a:cxn ang="0">
                    <a:pos x="184" y="0"/>
                  </a:cxn>
                </a:cxnLst>
                <a:rect l="0" t="0" r="r" b="b"/>
                <a:pathLst>
                  <a:path w="2714" h="684">
                    <a:moveTo>
                      <a:pt x="184" y="0"/>
                    </a:moveTo>
                    <a:lnTo>
                      <a:pt x="2534" y="0"/>
                    </a:lnTo>
                    <a:lnTo>
                      <a:pt x="2602" y="150"/>
                    </a:lnTo>
                    <a:lnTo>
                      <a:pt x="2646" y="278"/>
                    </a:lnTo>
                    <a:lnTo>
                      <a:pt x="2650" y="286"/>
                    </a:lnTo>
                    <a:lnTo>
                      <a:pt x="2684" y="422"/>
                    </a:lnTo>
                    <a:lnTo>
                      <a:pt x="2696" y="484"/>
                    </a:lnTo>
                    <a:lnTo>
                      <a:pt x="2704" y="542"/>
                    </a:lnTo>
                    <a:lnTo>
                      <a:pt x="2714" y="680"/>
                    </a:lnTo>
                    <a:lnTo>
                      <a:pt x="0" y="684"/>
                    </a:lnTo>
                    <a:lnTo>
                      <a:pt x="6" y="568"/>
                    </a:lnTo>
                    <a:lnTo>
                      <a:pt x="16" y="454"/>
                    </a:lnTo>
                    <a:lnTo>
                      <a:pt x="44" y="332"/>
                    </a:lnTo>
                    <a:lnTo>
                      <a:pt x="78" y="218"/>
                    </a:lnTo>
                    <a:lnTo>
                      <a:pt x="120" y="126"/>
                    </a:lnTo>
                    <a:lnTo>
                      <a:pt x="184" y="0"/>
                    </a:lnTo>
                    <a:close/>
                  </a:path>
                </a:pathLst>
              </a:custGeom>
              <a:solidFill>
                <a:srgbClr val="00CC00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62482" name="Group 18"/>
          <p:cNvGrpSpPr>
            <a:grpSpLocks/>
          </p:cNvGrpSpPr>
          <p:nvPr/>
        </p:nvGrpSpPr>
        <p:grpSpPr bwMode="auto">
          <a:xfrm>
            <a:off x="2195513" y="1700213"/>
            <a:ext cx="4824412" cy="4319587"/>
            <a:chOff x="703" y="210"/>
            <a:chExt cx="3039" cy="2721"/>
          </a:xfrm>
        </p:grpSpPr>
        <p:sp>
          <p:nvSpPr>
            <p:cNvPr id="62483" name="Rectangle 19"/>
            <p:cNvSpPr>
              <a:spLocks noChangeArrowheads="1"/>
            </p:cNvSpPr>
            <p:nvPr/>
          </p:nvSpPr>
          <p:spPr bwMode="auto">
            <a:xfrm>
              <a:off x="703" y="210"/>
              <a:ext cx="1814" cy="10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2484" name="Freeform 20"/>
            <p:cNvSpPr>
              <a:spLocks/>
            </p:cNvSpPr>
            <p:nvPr/>
          </p:nvSpPr>
          <p:spPr bwMode="auto">
            <a:xfrm>
              <a:off x="2517" y="210"/>
              <a:ext cx="4" cy="1072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1072"/>
                </a:cxn>
              </a:cxnLst>
              <a:rect l="0" t="0" r="r" b="b"/>
              <a:pathLst>
                <a:path w="4" h="1072">
                  <a:moveTo>
                    <a:pt x="4" y="0"/>
                  </a:moveTo>
                  <a:lnTo>
                    <a:pt x="0" y="1072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485" name="Line 21"/>
            <p:cNvSpPr>
              <a:spLocks noChangeShapeType="1"/>
            </p:cNvSpPr>
            <p:nvPr/>
          </p:nvSpPr>
          <p:spPr bwMode="auto">
            <a:xfrm>
              <a:off x="703" y="754"/>
              <a:ext cx="181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486" name="Rectangle 22"/>
            <p:cNvSpPr>
              <a:spLocks noChangeArrowheads="1"/>
            </p:cNvSpPr>
            <p:nvPr/>
          </p:nvSpPr>
          <p:spPr bwMode="auto">
            <a:xfrm>
              <a:off x="703" y="754"/>
              <a:ext cx="1814" cy="10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2487" name="Line 23"/>
            <p:cNvSpPr>
              <a:spLocks noChangeShapeType="1"/>
            </p:cNvSpPr>
            <p:nvPr/>
          </p:nvSpPr>
          <p:spPr bwMode="auto">
            <a:xfrm>
              <a:off x="1338" y="210"/>
              <a:ext cx="0" cy="272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488" name="Line 24"/>
            <p:cNvSpPr>
              <a:spLocks noChangeShapeType="1"/>
            </p:cNvSpPr>
            <p:nvPr/>
          </p:nvSpPr>
          <p:spPr bwMode="auto">
            <a:xfrm>
              <a:off x="1927" y="210"/>
              <a:ext cx="0" cy="16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489" name="Rectangle 25"/>
            <p:cNvSpPr>
              <a:spLocks noChangeArrowheads="1"/>
            </p:cNvSpPr>
            <p:nvPr/>
          </p:nvSpPr>
          <p:spPr bwMode="auto">
            <a:xfrm>
              <a:off x="1928" y="210"/>
              <a:ext cx="1814" cy="10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2490" name="Rectangle 26"/>
            <p:cNvSpPr>
              <a:spLocks noChangeArrowheads="1"/>
            </p:cNvSpPr>
            <p:nvPr/>
          </p:nvSpPr>
          <p:spPr bwMode="auto">
            <a:xfrm>
              <a:off x="1927" y="754"/>
              <a:ext cx="1814" cy="10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2491" name="Line 27"/>
            <p:cNvSpPr>
              <a:spLocks noChangeShapeType="1"/>
            </p:cNvSpPr>
            <p:nvPr/>
          </p:nvSpPr>
          <p:spPr bwMode="auto">
            <a:xfrm>
              <a:off x="3107" y="210"/>
              <a:ext cx="0" cy="27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492" name="Rectangle 28"/>
            <p:cNvSpPr>
              <a:spLocks noChangeArrowheads="1"/>
            </p:cNvSpPr>
            <p:nvPr/>
          </p:nvSpPr>
          <p:spPr bwMode="auto">
            <a:xfrm>
              <a:off x="703" y="210"/>
              <a:ext cx="1814" cy="10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2493" name="Rectangle 29"/>
            <p:cNvSpPr>
              <a:spLocks noChangeArrowheads="1"/>
            </p:cNvSpPr>
            <p:nvPr/>
          </p:nvSpPr>
          <p:spPr bwMode="auto">
            <a:xfrm>
              <a:off x="1927" y="1298"/>
              <a:ext cx="1814" cy="10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2494" name="Rectangle 30"/>
            <p:cNvSpPr>
              <a:spLocks noChangeArrowheads="1"/>
            </p:cNvSpPr>
            <p:nvPr/>
          </p:nvSpPr>
          <p:spPr bwMode="auto">
            <a:xfrm>
              <a:off x="703" y="1298"/>
              <a:ext cx="1814" cy="10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2495" name="Rectangle 31"/>
            <p:cNvSpPr>
              <a:spLocks noChangeArrowheads="1"/>
            </p:cNvSpPr>
            <p:nvPr/>
          </p:nvSpPr>
          <p:spPr bwMode="auto">
            <a:xfrm>
              <a:off x="703" y="1842"/>
              <a:ext cx="1814" cy="10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2496" name="Rectangle 32"/>
            <p:cNvSpPr>
              <a:spLocks noChangeArrowheads="1"/>
            </p:cNvSpPr>
            <p:nvPr/>
          </p:nvSpPr>
          <p:spPr bwMode="auto">
            <a:xfrm>
              <a:off x="1927" y="1842"/>
              <a:ext cx="1814" cy="10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2497" name="Freeform 33"/>
            <p:cNvSpPr>
              <a:spLocks/>
            </p:cNvSpPr>
            <p:nvPr/>
          </p:nvSpPr>
          <p:spPr bwMode="auto">
            <a:xfrm>
              <a:off x="703" y="754"/>
              <a:ext cx="2404" cy="2177"/>
            </a:xfrm>
            <a:custGeom>
              <a:avLst/>
              <a:gdLst/>
              <a:ahLst/>
              <a:cxnLst>
                <a:cxn ang="0">
                  <a:pos x="0" y="1088"/>
                </a:cxn>
                <a:cxn ang="0">
                  <a:pos x="1224" y="0"/>
                </a:cxn>
                <a:cxn ang="0">
                  <a:pos x="2404" y="1088"/>
                </a:cxn>
                <a:cxn ang="0">
                  <a:pos x="1224" y="2177"/>
                </a:cxn>
                <a:cxn ang="0">
                  <a:pos x="0" y="1088"/>
                </a:cxn>
              </a:cxnLst>
              <a:rect l="0" t="0" r="r" b="b"/>
              <a:pathLst>
                <a:path w="2404" h="2177">
                  <a:moveTo>
                    <a:pt x="0" y="1088"/>
                  </a:moveTo>
                  <a:lnTo>
                    <a:pt x="1224" y="0"/>
                  </a:lnTo>
                  <a:lnTo>
                    <a:pt x="2404" y="1088"/>
                  </a:lnTo>
                  <a:lnTo>
                    <a:pt x="1224" y="2177"/>
                  </a:lnTo>
                  <a:lnTo>
                    <a:pt x="0" y="1088"/>
                  </a:lnTo>
                  <a:close/>
                </a:path>
              </a:pathLst>
            </a:custGeom>
            <a:solidFill>
              <a:srgbClr val="FF0066">
                <a:alpha val="19000"/>
              </a:srgbClr>
            </a:solidFill>
            <a:ln w="381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610" name="Group 2"/>
          <p:cNvGrpSpPr>
            <a:grpSpLocks/>
          </p:cNvGrpSpPr>
          <p:nvPr/>
        </p:nvGrpSpPr>
        <p:grpSpPr bwMode="auto">
          <a:xfrm>
            <a:off x="1138238" y="2357438"/>
            <a:ext cx="2824162" cy="2286000"/>
            <a:chOff x="144" y="192"/>
            <a:chExt cx="1779" cy="1440"/>
          </a:xfrm>
        </p:grpSpPr>
        <p:sp>
          <p:nvSpPr>
            <p:cNvPr id="68611" name="Freeform 3"/>
            <p:cNvSpPr>
              <a:spLocks/>
            </p:cNvSpPr>
            <p:nvPr/>
          </p:nvSpPr>
          <p:spPr bwMode="auto">
            <a:xfrm>
              <a:off x="510" y="1275"/>
              <a:ext cx="1413" cy="3"/>
            </a:xfrm>
            <a:custGeom>
              <a:avLst/>
              <a:gdLst/>
              <a:ahLst/>
              <a:cxnLst>
                <a:cxn ang="0">
                  <a:pos x="1413" y="3"/>
                </a:cxn>
                <a:cxn ang="0">
                  <a:pos x="0" y="0"/>
                </a:cxn>
              </a:cxnLst>
              <a:rect l="0" t="0" r="r" b="b"/>
              <a:pathLst>
                <a:path w="1413" h="3">
                  <a:moveTo>
                    <a:pt x="1413" y="3"/>
                  </a:moveTo>
                  <a:lnTo>
                    <a:pt x="0" y="0"/>
                  </a:lnTo>
                </a:path>
              </a:pathLst>
            </a:custGeom>
            <a:noFill/>
            <a:ln w="28575" cmpd="sng">
              <a:solidFill>
                <a:srgbClr val="003366"/>
              </a:solidFill>
              <a:prstDash val="lg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8612" name="Freeform 4"/>
            <p:cNvSpPr>
              <a:spLocks/>
            </p:cNvSpPr>
            <p:nvPr/>
          </p:nvSpPr>
          <p:spPr bwMode="auto">
            <a:xfrm>
              <a:off x="510" y="192"/>
              <a:ext cx="6" cy="10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080"/>
                </a:cxn>
              </a:cxnLst>
              <a:rect l="0" t="0" r="r" b="b"/>
              <a:pathLst>
                <a:path w="6" h="1080">
                  <a:moveTo>
                    <a:pt x="0" y="0"/>
                  </a:moveTo>
                  <a:lnTo>
                    <a:pt x="6" y="1080"/>
                  </a:lnTo>
                </a:path>
              </a:pathLst>
            </a:custGeom>
            <a:noFill/>
            <a:ln w="28575" cmpd="sng">
              <a:solidFill>
                <a:srgbClr val="003366"/>
              </a:solidFill>
              <a:prstDash val="lg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8613" name="Freeform 5"/>
            <p:cNvSpPr>
              <a:spLocks/>
            </p:cNvSpPr>
            <p:nvPr/>
          </p:nvSpPr>
          <p:spPr bwMode="auto">
            <a:xfrm>
              <a:off x="144" y="1275"/>
              <a:ext cx="366" cy="357"/>
            </a:xfrm>
            <a:custGeom>
              <a:avLst/>
              <a:gdLst/>
              <a:ahLst/>
              <a:cxnLst>
                <a:cxn ang="0">
                  <a:pos x="0" y="357"/>
                </a:cxn>
                <a:cxn ang="0">
                  <a:pos x="366" y="0"/>
                </a:cxn>
              </a:cxnLst>
              <a:rect l="0" t="0" r="r" b="b"/>
              <a:pathLst>
                <a:path w="366" h="357">
                  <a:moveTo>
                    <a:pt x="0" y="357"/>
                  </a:moveTo>
                  <a:lnTo>
                    <a:pt x="366" y="0"/>
                  </a:lnTo>
                </a:path>
              </a:pathLst>
            </a:custGeom>
            <a:noFill/>
            <a:ln w="28575" cmpd="sng">
              <a:solidFill>
                <a:srgbClr val="003366"/>
              </a:solidFill>
              <a:prstDash val="lg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68614" name="WordArt 6"/>
          <p:cNvSpPr>
            <a:spLocks noChangeArrowheads="1" noChangeShapeType="1" noTextEdit="1"/>
          </p:cNvSpPr>
          <p:nvPr/>
        </p:nvSpPr>
        <p:spPr bwMode="auto">
          <a:xfrm>
            <a:off x="533400" y="533400"/>
            <a:ext cx="36576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Times New Roman"/>
                <a:cs typeface="Times New Roman"/>
              </a:rPr>
              <a:t>Объём</a:t>
            </a:r>
          </a:p>
        </p:txBody>
      </p:sp>
      <p:sp>
        <p:nvSpPr>
          <p:cNvPr id="68615" name="AutoShape 7"/>
          <p:cNvSpPr>
            <a:spLocks noChangeArrowheads="1"/>
          </p:cNvSpPr>
          <p:nvPr/>
        </p:nvSpPr>
        <p:spPr bwMode="auto">
          <a:xfrm>
            <a:off x="1524000" y="3505200"/>
            <a:ext cx="762000" cy="762000"/>
          </a:xfrm>
          <a:prstGeom prst="cube">
            <a:avLst>
              <a:gd name="adj" fmla="val 25000"/>
            </a:avLst>
          </a:prstGeom>
          <a:solidFill>
            <a:srgbClr val="3366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8616" name="AutoShape 8"/>
          <p:cNvSpPr>
            <a:spLocks noChangeArrowheads="1"/>
          </p:cNvSpPr>
          <p:nvPr/>
        </p:nvSpPr>
        <p:spPr bwMode="auto">
          <a:xfrm>
            <a:off x="1330325" y="3698875"/>
            <a:ext cx="762000" cy="762000"/>
          </a:xfrm>
          <a:prstGeom prst="cube">
            <a:avLst>
              <a:gd name="adj" fmla="val 25000"/>
            </a:avLst>
          </a:prstGeom>
          <a:solidFill>
            <a:srgbClr val="3366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8617" name="AutoShape 9"/>
          <p:cNvSpPr>
            <a:spLocks noChangeArrowheads="1"/>
          </p:cNvSpPr>
          <p:nvPr/>
        </p:nvSpPr>
        <p:spPr bwMode="auto">
          <a:xfrm>
            <a:off x="1143000" y="3886200"/>
            <a:ext cx="762000" cy="762000"/>
          </a:xfrm>
          <a:prstGeom prst="cube">
            <a:avLst>
              <a:gd name="adj" fmla="val 25000"/>
            </a:avLst>
          </a:prstGeom>
          <a:solidFill>
            <a:srgbClr val="3366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8618" name="AutoShape 10"/>
          <p:cNvSpPr>
            <a:spLocks noChangeArrowheads="1"/>
          </p:cNvSpPr>
          <p:nvPr/>
        </p:nvSpPr>
        <p:spPr bwMode="auto">
          <a:xfrm>
            <a:off x="2057400" y="3505200"/>
            <a:ext cx="762000" cy="762000"/>
          </a:xfrm>
          <a:prstGeom prst="cube">
            <a:avLst>
              <a:gd name="adj" fmla="val 25000"/>
            </a:avLst>
          </a:prstGeom>
          <a:solidFill>
            <a:srgbClr val="3366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8619" name="AutoShape 11"/>
          <p:cNvSpPr>
            <a:spLocks noChangeArrowheads="1"/>
          </p:cNvSpPr>
          <p:nvPr/>
        </p:nvSpPr>
        <p:spPr bwMode="auto">
          <a:xfrm>
            <a:off x="1905000" y="3692525"/>
            <a:ext cx="762000" cy="762000"/>
          </a:xfrm>
          <a:prstGeom prst="cube">
            <a:avLst>
              <a:gd name="adj" fmla="val 25000"/>
            </a:avLst>
          </a:prstGeom>
          <a:solidFill>
            <a:srgbClr val="3366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8620" name="AutoShape 12"/>
          <p:cNvSpPr>
            <a:spLocks noChangeArrowheads="1"/>
          </p:cNvSpPr>
          <p:nvPr/>
        </p:nvSpPr>
        <p:spPr bwMode="auto">
          <a:xfrm>
            <a:off x="1711325" y="3886200"/>
            <a:ext cx="762000" cy="762000"/>
          </a:xfrm>
          <a:prstGeom prst="cube">
            <a:avLst>
              <a:gd name="adj" fmla="val 25000"/>
            </a:avLst>
          </a:prstGeom>
          <a:solidFill>
            <a:srgbClr val="3366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8621" name="AutoShape 13"/>
          <p:cNvSpPr>
            <a:spLocks noChangeArrowheads="1"/>
          </p:cNvSpPr>
          <p:nvPr/>
        </p:nvSpPr>
        <p:spPr bwMode="auto">
          <a:xfrm>
            <a:off x="2632075" y="3505200"/>
            <a:ext cx="762000" cy="762000"/>
          </a:xfrm>
          <a:prstGeom prst="cube">
            <a:avLst>
              <a:gd name="adj" fmla="val 25000"/>
            </a:avLst>
          </a:prstGeom>
          <a:solidFill>
            <a:srgbClr val="3366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8622" name="AutoShape 14"/>
          <p:cNvSpPr>
            <a:spLocks noChangeArrowheads="1"/>
          </p:cNvSpPr>
          <p:nvPr/>
        </p:nvSpPr>
        <p:spPr bwMode="auto">
          <a:xfrm>
            <a:off x="2438400" y="3698875"/>
            <a:ext cx="762000" cy="762000"/>
          </a:xfrm>
          <a:prstGeom prst="cube">
            <a:avLst>
              <a:gd name="adj" fmla="val 25000"/>
            </a:avLst>
          </a:prstGeom>
          <a:solidFill>
            <a:srgbClr val="3366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8623" name="AutoShape 15"/>
          <p:cNvSpPr>
            <a:spLocks noChangeArrowheads="1"/>
          </p:cNvSpPr>
          <p:nvPr/>
        </p:nvSpPr>
        <p:spPr bwMode="auto">
          <a:xfrm>
            <a:off x="2251075" y="3886200"/>
            <a:ext cx="762000" cy="762000"/>
          </a:xfrm>
          <a:prstGeom prst="cube">
            <a:avLst>
              <a:gd name="adj" fmla="val 25000"/>
            </a:avLst>
          </a:prstGeom>
          <a:solidFill>
            <a:srgbClr val="3366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8624" name="AutoShape 16"/>
          <p:cNvSpPr>
            <a:spLocks noChangeArrowheads="1"/>
          </p:cNvSpPr>
          <p:nvPr/>
        </p:nvSpPr>
        <p:spPr bwMode="auto">
          <a:xfrm>
            <a:off x="3200400" y="3505200"/>
            <a:ext cx="762000" cy="762000"/>
          </a:xfrm>
          <a:prstGeom prst="cube">
            <a:avLst>
              <a:gd name="adj" fmla="val 25000"/>
            </a:avLst>
          </a:prstGeom>
          <a:solidFill>
            <a:srgbClr val="3366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8625" name="AutoShape 17"/>
          <p:cNvSpPr>
            <a:spLocks noChangeArrowheads="1"/>
          </p:cNvSpPr>
          <p:nvPr/>
        </p:nvSpPr>
        <p:spPr bwMode="auto">
          <a:xfrm>
            <a:off x="3006725" y="3698875"/>
            <a:ext cx="762000" cy="762000"/>
          </a:xfrm>
          <a:prstGeom prst="cube">
            <a:avLst>
              <a:gd name="adj" fmla="val 25000"/>
            </a:avLst>
          </a:prstGeom>
          <a:solidFill>
            <a:srgbClr val="3366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8626" name="AutoShape 18"/>
          <p:cNvSpPr>
            <a:spLocks noChangeArrowheads="1"/>
          </p:cNvSpPr>
          <p:nvPr/>
        </p:nvSpPr>
        <p:spPr bwMode="auto">
          <a:xfrm>
            <a:off x="2819400" y="3886200"/>
            <a:ext cx="762000" cy="762000"/>
          </a:xfrm>
          <a:prstGeom prst="cube">
            <a:avLst>
              <a:gd name="adj" fmla="val 25000"/>
            </a:avLst>
          </a:prstGeom>
          <a:solidFill>
            <a:srgbClr val="3366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8627" name="AutoShape 19"/>
          <p:cNvSpPr>
            <a:spLocks noChangeArrowheads="1"/>
          </p:cNvSpPr>
          <p:nvPr/>
        </p:nvSpPr>
        <p:spPr bwMode="auto">
          <a:xfrm>
            <a:off x="1512888" y="2930525"/>
            <a:ext cx="762000" cy="76200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8628" name="AutoShape 20"/>
          <p:cNvSpPr>
            <a:spLocks noChangeArrowheads="1"/>
          </p:cNvSpPr>
          <p:nvPr/>
        </p:nvSpPr>
        <p:spPr bwMode="auto">
          <a:xfrm>
            <a:off x="1319213" y="3124200"/>
            <a:ext cx="762000" cy="76200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8629" name="AutoShape 21"/>
          <p:cNvSpPr>
            <a:spLocks noChangeArrowheads="1"/>
          </p:cNvSpPr>
          <p:nvPr/>
        </p:nvSpPr>
        <p:spPr bwMode="auto">
          <a:xfrm>
            <a:off x="1149350" y="3311525"/>
            <a:ext cx="762000" cy="76200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8630" name="AutoShape 22"/>
          <p:cNvSpPr>
            <a:spLocks noChangeArrowheads="1"/>
          </p:cNvSpPr>
          <p:nvPr/>
        </p:nvSpPr>
        <p:spPr bwMode="auto">
          <a:xfrm>
            <a:off x="2046288" y="2930525"/>
            <a:ext cx="762000" cy="76200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8631" name="AutoShape 23"/>
          <p:cNvSpPr>
            <a:spLocks noChangeArrowheads="1"/>
          </p:cNvSpPr>
          <p:nvPr/>
        </p:nvSpPr>
        <p:spPr bwMode="auto">
          <a:xfrm>
            <a:off x="1893888" y="3117850"/>
            <a:ext cx="762000" cy="76200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8632" name="AutoShape 24"/>
          <p:cNvSpPr>
            <a:spLocks noChangeArrowheads="1"/>
          </p:cNvSpPr>
          <p:nvPr/>
        </p:nvSpPr>
        <p:spPr bwMode="auto">
          <a:xfrm>
            <a:off x="1717675" y="3311525"/>
            <a:ext cx="762000" cy="76200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8633" name="AutoShape 25"/>
          <p:cNvSpPr>
            <a:spLocks noChangeArrowheads="1"/>
          </p:cNvSpPr>
          <p:nvPr/>
        </p:nvSpPr>
        <p:spPr bwMode="auto">
          <a:xfrm>
            <a:off x="2620963" y="2930525"/>
            <a:ext cx="762000" cy="76200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8634" name="AutoShape 26"/>
          <p:cNvSpPr>
            <a:spLocks noChangeArrowheads="1"/>
          </p:cNvSpPr>
          <p:nvPr/>
        </p:nvSpPr>
        <p:spPr bwMode="auto">
          <a:xfrm>
            <a:off x="2427288" y="3124200"/>
            <a:ext cx="762000" cy="76200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8635" name="AutoShape 27"/>
          <p:cNvSpPr>
            <a:spLocks noChangeArrowheads="1"/>
          </p:cNvSpPr>
          <p:nvPr/>
        </p:nvSpPr>
        <p:spPr bwMode="auto">
          <a:xfrm>
            <a:off x="2244725" y="3311525"/>
            <a:ext cx="762000" cy="76200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8636" name="AutoShape 28"/>
          <p:cNvSpPr>
            <a:spLocks noChangeArrowheads="1"/>
          </p:cNvSpPr>
          <p:nvPr/>
        </p:nvSpPr>
        <p:spPr bwMode="auto">
          <a:xfrm>
            <a:off x="3189288" y="2930525"/>
            <a:ext cx="762000" cy="76200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8637" name="AutoShape 29"/>
          <p:cNvSpPr>
            <a:spLocks noChangeArrowheads="1"/>
          </p:cNvSpPr>
          <p:nvPr/>
        </p:nvSpPr>
        <p:spPr bwMode="auto">
          <a:xfrm>
            <a:off x="2995613" y="3124200"/>
            <a:ext cx="762000" cy="76200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8638" name="AutoShape 30"/>
          <p:cNvSpPr>
            <a:spLocks noChangeArrowheads="1"/>
          </p:cNvSpPr>
          <p:nvPr/>
        </p:nvSpPr>
        <p:spPr bwMode="auto">
          <a:xfrm>
            <a:off x="2808288" y="3311525"/>
            <a:ext cx="762000" cy="76200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8639" name="AutoShape 31"/>
          <p:cNvSpPr>
            <a:spLocks noChangeArrowheads="1"/>
          </p:cNvSpPr>
          <p:nvPr/>
        </p:nvSpPr>
        <p:spPr bwMode="auto">
          <a:xfrm>
            <a:off x="1519238" y="2355850"/>
            <a:ext cx="762000" cy="762000"/>
          </a:xfrm>
          <a:prstGeom prst="cube">
            <a:avLst>
              <a:gd name="adj" fmla="val 25000"/>
            </a:avLst>
          </a:prstGeom>
          <a:solidFill>
            <a:srgbClr val="0099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8640" name="AutoShape 32"/>
          <p:cNvSpPr>
            <a:spLocks noChangeArrowheads="1"/>
          </p:cNvSpPr>
          <p:nvPr/>
        </p:nvSpPr>
        <p:spPr bwMode="auto">
          <a:xfrm>
            <a:off x="1325563" y="2549525"/>
            <a:ext cx="762000" cy="762000"/>
          </a:xfrm>
          <a:prstGeom prst="cube">
            <a:avLst>
              <a:gd name="adj" fmla="val 25000"/>
            </a:avLst>
          </a:prstGeom>
          <a:solidFill>
            <a:srgbClr val="0099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8641" name="AutoShape 33"/>
          <p:cNvSpPr>
            <a:spLocks noChangeArrowheads="1"/>
          </p:cNvSpPr>
          <p:nvPr/>
        </p:nvSpPr>
        <p:spPr bwMode="auto">
          <a:xfrm>
            <a:off x="1143000" y="2743200"/>
            <a:ext cx="762000" cy="762000"/>
          </a:xfrm>
          <a:prstGeom prst="cube">
            <a:avLst>
              <a:gd name="adj" fmla="val 25000"/>
            </a:avLst>
          </a:prstGeom>
          <a:solidFill>
            <a:srgbClr val="0099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8642" name="AutoShape 34"/>
          <p:cNvSpPr>
            <a:spLocks noChangeArrowheads="1"/>
          </p:cNvSpPr>
          <p:nvPr/>
        </p:nvSpPr>
        <p:spPr bwMode="auto">
          <a:xfrm>
            <a:off x="2052638" y="2355850"/>
            <a:ext cx="762000" cy="762000"/>
          </a:xfrm>
          <a:prstGeom prst="cube">
            <a:avLst>
              <a:gd name="adj" fmla="val 25000"/>
            </a:avLst>
          </a:prstGeom>
          <a:solidFill>
            <a:srgbClr val="0099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8643" name="AutoShape 35"/>
          <p:cNvSpPr>
            <a:spLocks noChangeArrowheads="1"/>
          </p:cNvSpPr>
          <p:nvPr/>
        </p:nvSpPr>
        <p:spPr bwMode="auto">
          <a:xfrm>
            <a:off x="1900238" y="2543175"/>
            <a:ext cx="762000" cy="762000"/>
          </a:xfrm>
          <a:prstGeom prst="cube">
            <a:avLst>
              <a:gd name="adj" fmla="val 25000"/>
            </a:avLst>
          </a:prstGeom>
          <a:solidFill>
            <a:srgbClr val="0099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8644" name="AutoShape 36"/>
          <p:cNvSpPr>
            <a:spLocks noChangeArrowheads="1"/>
          </p:cNvSpPr>
          <p:nvPr/>
        </p:nvSpPr>
        <p:spPr bwMode="auto">
          <a:xfrm>
            <a:off x="1724025" y="2736850"/>
            <a:ext cx="762000" cy="762000"/>
          </a:xfrm>
          <a:prstGeom prst="cube">
            <a:avLst>
              <a:gd name="adj" fmla="val 25000"/>
            </a:avLst>
          </a:prstGeom>
          <a:solidFill>
            <a:srgbClr val="0099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8645" name="AutoShape 37"/>
          <p:cNvSpPr>
            <a:spLocks noChangeArrowheads="1"/>
          </p:cNvSpPr>
          <p:nvPr/>
        </p:nvSpPr>
        <p:spPr bwMode="auto">
          <a:xfrm>
            <a:off x="2627313" y="2355850"/>
            <a:ext cx="762000" cy="762000"/>
          </a:xfrm>
          <a:prstGeom prst="cube">
            <a:avLst>
              <a:gd name="adj" fmla="val 25000"/>
            </a:avLst>
          </a:prstGeom>
          <a:solidFill>
            <a:srgbClr val="0099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8646" name="AutoShape 38"/>
          <p:cNvSpPr>
            <a:spLocks noChangeArrowheads="1"/>
          </p:cNvSpPr>
          <p:nvPr/>
        </p:nvSpPr>
        <p:spPr bwMode="auto">
          <a:xfrm>
            <a:off x="2433638" y="2549525"/>
            <a:ext cx="762000" cy="762000"/>
          </a:xfrm>
          <a:prstGeom prst="cube">
            <a:avLst>
              <a:gd name="adj" fmla="val 25000"/>
            </a:avLst>
          </a:prstGeom>
          <a:solidFill>
            <a:srgbClr val="0099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8647" name="AutoShape 39"/>
          <p:cNvSpPr>
            <a:spLocks noChangeArrowheads="1"/>
          </p:cNvSpPr>
          <p:nvPr/>
        </p:nvSpPr>
        <p:spPr bwMode="auto">
          <a:xfrm>
            <a:off x="2246313" y="2736850"/>
            <a:ext cx="762000" cy="762000"/>
          </a:xfrm>
          <a:prstGeom prst="cube">
            <a:avLst>
              <a:gd name="adj" fmla="val 25000"/>
            </a:avLst>
          </a:prstGeom>
          <a:solidFill>
            <a:srgbClr val="0099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8648" name="AutoShape 40"/>
          <p:cNvSpPr>
            <a:spLocks noChangeArrowheads="1"/>
          </p:cNvSpPr>
          <p:nvPr/>
        </p:nvSpPr>
        <p:spPr bwMode="auto">
          <a:xfrm>
            <a:off x="3195638" y="2355850"/>
            <a:ext cx="762000" cy="762000"/>
          </a:xfrm>
          <a:prstGeom prst="cube">
            <a:avLst>
              <a:gd name="adj" fmla="val 25000"/>
            </a:avLst>
          </a:prstGeom>
          <a:solidFill>
            <a:srgbClr val="0099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8649" name="AutoShape 41"/>
          <p:cNvSpPr>
            <a:spLocks noChangeArrowheads="1"/>
          </p:cNvSpPr>
          <p:nvPr/>
        </p:nvSpPr>
        <p:spPr bwMode="auto">
          <a:xfrm>
            <a:off x="3001963" y="2549525"/>
            <a:ext cx="762000" cy="762000"/>
          </a:xfrm>
          <a:prstGeom prst="cube">
            <a:avLst>
              <a:gd name="adj" fmla="val 25000"/>
            </a:avLst>
          </a:prstGeom>
          <a:solidFill>
            <a:srgbClr val="0099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8650" name="AutoShape 42"/>
          <p:cNvSpPr>
            <a:spLocks noChangeArrowheads="1"/>
          </p:cNvSpPr>
          <p:nvPr/>
        </p:nvSpPr>
        <p:spPr bwMode="auto">
          <a:xfrm>
            <a:off x="2819400" y="2743200"/>
            <a:ext cx="762000" cy="762000"/>
          </a:xfrm>
          <a:prstGeom prst="cube">
            <a:avLst>
              <a:gd name="adj" fmla="val 25000"/>
            </a:avLst>
          </a:prstGeom>
          <a:solidFill>
            <a:srgbClr val="0099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68651" name="Group 43"/>
          <p:cNvGrpSpPr>
            <a:grpSpLocks/>
          </p:cNvGrpSpPr>
          <p:nvPr/>
        </p:nvGrpSpPr>
        <p:grpSpPr bwMode="auto">
          <a:xfrm>
            <a:off x="1143000" y="2362200"/>
            <a:ext cx="3654425" cy="3051175"/>
            <a:chOff x="1680" y="1488"/>
            <a:chExt cx="2288" cy="1922"/>
          </a:xfrm>
        </p:grpSpPr>
        <p:sp>
          <p:nvSpPr>
            <p:cNvPr id="68652" name="Line 44"/>
            <p:cNvSpPr>
              <a:spLocks noChangeShapeType="1"/>
            </p:cNvSpPr>
            <p:nvPr/>
          </p:nvSpPr>
          <p:spPr bwMode="auto">
            <a:xfrm>
              <a:off x="3456" y="1488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8653" name="Line 45"/>
            <p:cNvSpPr>
              <a:spLocks noChangeShapeType="1"/>
            </p:cNvSpPr>
            <p:nvPr/>
          </p:nvSpPr>
          <p:spPr bwMode="auto">
            <a:xfrm>
              <a:off x="3471" y="257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8654" name="Line 46"/>
            <p:cNvSpPr>
              <a:spLocks noChangeShapeType="1"/>
            </p:cNvSpPr>
            <p:nvPr/>
          </p:nvSpPr>
          <p:spPr bwMode="auto">
            <a:xfrm>
              <a:off x="3648" y="1488"/>
              <a:ext cx="0" cy="11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8655" name="Line 47"/>
            <p:cNvSpPr>
              <a:spLocks noChangeShapeType="1"/>
            </p:cNvSpPr>
            <p:nvPr/>
          </p:nvSpPr>
          <p:spPr bwMode="auto">
            <a:xfrm>
              <a:off x="3120" y="2928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8656" name="Line 48"/>
            <p:cNvSpPr>
              <a:spLocks noChangeShapeType="1"/>
            </p:cNvSpPr>
            <p:nvPr/>
          </p:nvSpPr>
          <p:spPr bwMode="auto">
            <a:xfrm flipH="1">
              <a:off x="3312" y="2592"/>
              <a:ext cx="33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8657" name="Line 49"/>
            <p:cNvSpPr>
              <a:spLocks noChangeShapeType="1"/>
            </p:cNvSpPr>
            <p:nvPr/>
          </p:nvSpPr>
          <p:spPr bwMode="auto">
            <a:xfrm>
              <a:off x="3094" y="292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8658" name="Line 50"/>
            <p:cNvSpPr>
              <a:spLocks noChangeShapeType="1"/>
            </p:cNvSpPr>
            <p:nvPr/>
          </p:nvSpPr>
          <p:spPr bwMode="auto">
            <a:xfrm>
              <a:off x="1680" y="2943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8659" name="Line 51"/>
            <p:cNvSpPr>
              <a:spLocks noChangeShapeType="1"/>
            </p:cNvSpPr>
            <p:nvPr/>
          </p:nvSpPr>
          <p:spPr bwMode="auto">
            <a:xfrm>
              <a:off x="1684" y="3120"/>
              <a:ext cx="13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8660" name="Text Box 52"/>
            <p:cNvSpPr txBox="1">
              <a:spLocks noChangeArrowheads="1"/>
            </p:cNvSpPr>
            <p:nvPr/>
          </p:nvSpPr>
          <p:spPr bwMode="auto">
            <a:xfrm rot="-5400000">
              <a:off x="3695" y="1919"/>
              <a:ext cx="144" cy="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3600" b="1" i="1">
                  <a:solidFill>
                    <a:schemeClr val="accent2"/>
                  </a:solidFill>
                  <a:latin typeface="Times New Roman" pitchFamily="18" charset="0"/>
                </a:rPr>
                <a:t>h</a:t>
              </a:r>
            </a:p>
          </p:txBody>
        </p:sp>
        <p:sp>
          <p:nvSpPr>
            <p:cNvPr id="68661" name="Text Box 53"/>
            <p:cNvSpPr txBox="1">
              <a:spLocks noChangeArrowheads="1"/>
            </p:cNvSpPr>
            <p:nvPr/>
          </p:nvSpPr>
          <p:spPr bwMode="auto">
            <a:xfrm>
              <a:off x="3486" y="2593"/>
              <a:ext cx="19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3600" b="1" i="1">
                  <a:solidFill>
                    <a:schemeClr val="accent2"/>
                  </a:solidFill>
                  <a:latin typeface="Times New Roman" pitchFamily="18" charset="0"/>
                </a:rPr>
                <a:t>b</a:t>
              </a:r>
              <a:endParaRPr lang="ru-RU" sz="3600" b="1" i="1">
                <a:solidFill>
                  <a:schemeClr val="accent2"/>
                </a:solidFill>
                <a:latin typeface="Times New Roman" pitchFamily="18" charset="0"/>
              </a:endParaRPr>
            </a:p>
          </p:txBody>
        </p:sp>
        <p:sp>
          <p:nvSpPr>
            <p:cNvPr id="68662" name="Text Box 54"/>
            <p:cNvSpPr txBox="1">
              <a:spLocks noChangeArrowheads="1"/>
            </p:cNvSpPr>
            <p:nvPr/>
          </p:nvSpPr>
          <p:spPr bwMode="auto">
            <a:xfrm>
              <a:off x="2252" y="3006"/>
              <a:ext cx="43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3600" b="1" i="1">
                  <a:solidFill>
                    <a:schemeClr val="accent2"/>
                  </a:solidFill>
                  <a:latin typeface="Times New Roman" pitchFamily="18" charset="0"/>
                </a:rPr>
                <a:t>a</a:t>
              </a:r>
            </a:p>
          </p:txBody>
        </p:sp>
      </p:grpSp>
      <p:sp>
        <p:nvSpPr>
          <p:cNvPr id="68663" name="Text Box 55"/>
          <p:cNvSpPr txBox="1">
            <a:spLocks noChangeArrowheads="1"/>
          </p:cNvSpPr>
          <p:nvPr/>
        </p:nvSpPr>
        <p:spPr bwMode="auto">
          <a:xfrm>
            <a:off x="684213" y="5516563"/>
            <a:ext cx="3962400" cy="1035050"/>
          </a:xfrm>
          <a:prstGeom prst="rect">
            <a:avLst/>
          </a:prstGeom>
          <a:noFill/>
          <a:ln w="28575">
            <a:pattFill prst="pct70">
              <a:fgClr>
                <a:srgbClr val="3366FF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6000" b="1" i="1">
                <a:solidFill>
                  <a:schemeClr val="accent2"/>
                </a:solidFill>
                <a:latin typeface="Times New Roman" pitchFamily="18" charset="0"/>
              </a:rPr>
              <a:t>V </a:t>
            </a:r>
            <a:r>
              <a:rPr lang="ru-RU" sz="6000" b="1">
                <a:solidFill>
                  <a:schemeClr val="accent2"/>
                </a:solidFill>
                <a:latin typeface="Times New Roman" pitchFamily="18" charset="0"/>
              </a:rPr>
              <a:t>= </a:t>
            </a:r>
            <a:r>
              <a:rPr lang="ru-RU" sz="6000" b="1" i="1">
                <a:solidFill>
                  <a:schemeClr val="accent2"/>
                </a:solidFill>
                <a:latin typeface="Times New Roman" pitchFamily="18" charset="0"/>
              </a:rPr>
              <a:t>a</a:t>
            </a:r>
            <a:r>
              <a:rPr lang="ru-RU" sz="6000" b="1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ru-RU" sz="3600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∙</a:t>
            </a:r>
            <a:r>
              <a:rPr lang="ru-RU" sz="6000" b="1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ru-RU" sz="6000" b="1" i="1">
                <a:solidFill>
                  <a:schemeClr val="accent2"/>
                </a:solidFill>
                <a:latin typeface="Times New Roman" pitchFamily="18" charset="0"/>
              </a:rPr>
              <a:t>b </a:t>
            </a:r>
            <a:r>
              <a:rPr lang="ru-RU" sz="3600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∙ </a:t>
            </a:r>
            <a:r>
              <a:rPr lang="ru-RU" sz="6000" b="1" i="1">
                <a:solidFill>
                  <a:schemeClr val="accent2"/>
                </a:solidFill>
                <a:latin typeface="Times New Roman" pitchFamily="18" charset="0"/>
              </a:rPr>
              <a:t>h</a:t>
            </a:r>
          </a:p>
        </p:txBody>
      </p:sp>
      <p:sp>
        <p:nvSpPr>
          <p:cNvPr id="68664" name="Text Box 56"/>
          <p:cNvSpPr txBox="1">
            <a:spLocks noChangeArrowheads="1"/>
          </p:cNvSpPr>
          <p:nvPr/>
        </p:nvSpPr>
        <p:spPr bwMode="auto">
          <a:xfrm>
            <a:off x="5011738" y="2241550"/>
            <a:ext cx="3276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600" b="1">
                <a:latin typeface="Times New Roman" pitchFamily="18" charset="0"/>
              </a:rPr>
              <a:t>3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∙</a:t>
            </a:r>
            <a:r>
              <a:rPr lang="ru-RU" sz="3600" b="1">
                <a:latin typeface="Times New Roman" pitchFamily="18" charset="0"/>
              </a:rPr>
              <a:t> </a:t>
            </a:r>
            <a:r>
              <a:rPr lang="en-US" sz="3600" b="1">
                <a:latin typeface="Times New Roman" pitchFamily="18" charset="0"/>
              </a:rPr>
              <a:t>4</a:t>
            </a:r>
            <a:r>
              <a:rPr lang="ru-RU" sz="3600" b="1">
                <a:latin typeface="Times New Roman" pitchFamily="18" charset="0"/>
              </a:rPr>
              <a:t> </a:t>
            </a:r>
            <a:r>
              <a:rPr lang="en-US" sz="3600" b="1">
                <a:latin typeface="Times New Roman" pitchFamily="18" charset="0"/>
              </a:rPr>
              <a:t>=</a:t>
            </a:r>
            <a:r>
              <a:rPr lang="ru-RU" sz="3600" b="1">
                <a:latin typeface="Times New Roman" pitchFamily="18" charset="0"/>
              </a:rPr>
              <a:t> </a:t>
            </a:r>
            <a:r>
              <a:rPr lang="en-US" sz="3600" b="1">
                <a:latin typeface="Times New Roman" pitchFamily="18" charset="0"/>
              </a:rPr>
              <a:t>12 (</a:t>
            </a:r>
            <a:r>
              <a:rPr lang="ru-RU" sz="3600" b="1">
                <a:latin typeface="Times New Roman" pitchFamily="18" charset="0"/>
              </a:rPr>
              <a:t>куб)</a:t>
            </a:r>
          </a:p>
        </p:txBody>
      </p:sp>
      <p:sp>
        <p:nvSpPr>
          <p:cNvPr id="68665" name="Text Box 57"/>
          <p:cNvSpPr txBox="1">
            <a:spLocks noChangeArrowheads="1"/>
          </p:cNvSpPr>
          <p:nvPr/>
        </p:nvSpPr>
        <p:spPr bwMode="auto">
          <a:xfrm>
            <a:off x="5011738" y="3581400"/>
            <a:ext cx="3124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600" b="1">
                <a:latin typeface="Times New Roman" pitchFamily="18" charset="0"/>
              </a:rPr>
              <a:t>3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∙</a:t>
            </a:r>
            <a:r>
              <a:rPr lang="ru-RU" sz="28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>
                <a:latin typeface="Times New Roman" pitchFamily="18" charset="0"/>
              </a:rPr>
              <a:t>4</a:t>
            </a:r>
            <a:r>
              <a:rPr lang="ru-RU" sz="3600" b="1">
                <a:latin typeface="Times New Roman" pitchFamily="18" charset="0"/>
              </a:rPr>
              <a:t> </a:t>
            </a:r>
            <a:r>
              <a:rPr lang="en-US" sz="3600" b="1">
                <a:latin typeface="Times New Roman" pitchFamily="18" charset="0"/>
              </a:rPr>
              <a:t>=</a:t>
            </a:r>
            <a:r>
              <a:rPr lang="ru-RU" sz="3600" b="1">
                <a:latin typeface="Times New Roman" pitchFamily="18" charset="0"/>
              </a:rPr>
              <a:t> </a:t>
            </a:r>
            <a:r>
              <a:rPr lang="en-US" sz="3600" b="1">
                <a:latin typeface="Times New Roman" pitchFamily="18" charset="0"/>
              </a:rPr>
              <a:t>12</a:t>
            </a:r>
            <a:r>
              <a:rPr lang="ru-RU" sz="3600" b="1">
                <a:latin typeface="Times New Roman" pitchFamily="18" charset="0"/>
              </a:rPr>
              <a:t> (куб)</a:t>
            </a:r>
          </a:p>
        </p:txBody>
      </p:sp>
      <p:sp>
        <p:nvSpPr>
          <p:cNvPr id="68666" name="AutoShape 58"/>
          <p:cNvSpPr>
            <a:spLocks noChangeArrowheads="1"/>
          </p:cNvSpPr>
          <p:nvPr/>
        </p:nvSpPr>
        <p:spPr bwMode="auto">
          <a:xfrm>
            <a:off x="1143000" y="2362200"/>
            <a:ext cx="2819400" cy="2286000"/>
          </a:xfrm>
          <a:prstGeom prst="cube">
            <a:avLst>
              <a:gd name="adj" fmla="val 25000"/>
            </a:avLst>
          </a:prstGeom>
          <a:noFill/>
          <a:ln w="28575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8667" name="Rectangle 59"/>
          <p:cNvSpPr>
            <a:spLocks noChangeArrowheads="1"/>
          </p:cNvSpPr>
          <p:nvPr/>
        </p:nvSpPr>
        <p:spPr bwMode="auto">
          <a:xfrm>
            <a:off x="5033963" y="461963"/>
            <a:ext cx="31718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ru-RU" sz="3600" b="1" i="1" u="sng">
                <a:solidFill>
                  <a:srgbClr val="0038EC"/>
                </a:solidFill>
                <a:latin typeface="Times New Roman" pitchFamily="18" charset="0"/>
              </a:rPr>
              <a:t>1 слой :</a:t>
            </a:r>
          </a:p>
          <a:p>
            <a:pPr eaLnBrk="0" hangingPunct="0"/>
            <a:r>
              <a:rPr lang="ru-RU" sz="3600" b="1">
                <a:latin typeface="Times New Roman" pitchFamily="18" charset="0"/>
              </a:rPr>
              <a:t>3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∙</a:t>
            </a:r>
            <a:r>
              <a:rPr lang="ru-RU" sz="3600" b="1">
                <a:latin typeface="Times New Roman" pitchFamily="18" charset="0"/>
              </a:rPr>
              <a:t> </a:t>
            </a:r>
            <a:r>
              <a:rPr lang="en-US" sz="3600" b="1">
                <a:latin typeface="Times New Roman" pitchFamily="18" charset="0"/>
              </a:rPr>
              <a:t>4</a:t>
            </a:r>
            <a:r>
              <a:rPr lang="ru-RU" sz="3600" b="1">
                <a:latin typeface="Times New Roman" pitchFamily="18" charset="0"/>
              </a:rPr>
              <a:t> </a:t>
            </a:r>
            <a:r>
              <a:rPr lang="en-US" sz="3600" b="1">
                <a:latin typeface="Times New Roman" pitchFamily="18" charset="0"/>
              </a:rPr>
              <a:t>=</a:t>
            </a:r>
            <a:r>
              <a:rPr lang="ru-RU" sz="3600" b="1">
                <a:latin typeface="Times New Roman" pitchFamily="18" charset="0"/>
              </a:rPr>
              <a:t> </a:t>
            </a:r>
            <a:r>
              <a:rPr lang="en-US" sz="3600" b="1">
                <a:latin typeface="Times New Roman" pitchFamily="18" charset="0"/>
              </a:rPr>
              <a:t>12</a:t>
            </a:r>
            <a:r>
              <a:rPr lang="ru-RU" sz="3600" b="1">
                <a:latin typeface="Times New Roman" pitchFamily="18" charset="0"/>
              </a:rPr>
              <a:t> (куб)</a:t>
            </a:r>
            <a:endParaRPr lang="ru-RU" sz="3600" b="1" u="sng">
              <a:solidFill>
                <a:srgbClr val="3366FF"/>
              </a:solidFill>
              <a:latin typeface="Times New Roman" pitchFamily="18" charset="0"/>
            </a:endParaRPr>
          </a:p>
        </p:txBody>
      </p:sp>
      <p:sp>
        <p:nvSpPr>
          <p:cNvPr id="68668" name="Rectangle 60"/>
          <p:cNvSpPr>
            <a:spLocks noChangeArrowheads="1"/>
          </p:cNvSpPr>
          <p:nvPr/>
        </p:nvSpPr>
        <p:spPr bwMode="auto">
          <a:xfrm>
            <a:off x="5011738" y="1752600"/>
            <a:ext cx="1676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ru-RU" sz="3600" b="1" i="1" u="sng">
                <a:solidFill>
                  <a:srgbClr val="27279B"/>
                </a:solidFill>
                <a:latin typeface="Times New Roman" pitchFamily="18" charset="0"/>
              </a:rPr>
              <a:t>2 слой?</a:t>
            </a:r>
          </a:p>
        </p:txBody>
      </p:sp>
      <p:sp>
        <p:nvSpPr>
          <p:cNvPr id="68669" name="Rectangle 61"/>
          <p:cNvSpPr>
            <a:spLocks noChangeArrowheads="1"/>
          </p:cNvSpPr>
          <p:nvPr/>
        </p:nvSpPr>
        <p:spPr bwMode="auto">
          <a:xfrm>
            <a:off x="5011738" y="3003550"/>
            <a:ext cx="1676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ru-RU" sz="3600" b="1" i="1" u="sng">
                <a:solidFill>
                  <a:srgbClr val="005472"/>
                </a:solidFill>
                <a:latin typeface="Times New Roman" pitchFamily="18" charset="0"/>
              </a:rPr>
              <a:t>3 слой?</a:t>
            </a:r>
          </a:p>
        </p:txBody>
      </p:sp>
      <p:sp>
        <p:nvSpPr>
          <p:cNvPr id="68670" name="Rectangle 62"/>
          <p:cNvSpPr>
            <a:spLocks noChangeArrowheads="1"/>
          </p:cNvSpPr>
          <p:nvPr/>
        </p:nvSpPr>
        <p:spPr bwMode="auto">
          <a:xfrm>
            <a:off x="4859338" y="4527550"/>
            <a:ext cx="3733800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</a:pPr>
            <a:r>
              <a:rPr lang="ru-RU" sz="3600" b="1" i="1" u="sng">
                <a:solidFill>
                  <a:srgbClr val="004E4C"/>
                </a:solidFill>
                <a:latin typeface="Times New Roman" pitchFamily="18" charset="0"/>
              </a:rPr>
              <a:t>Всего:</a:t>
            </a:r>
          </a:p>
          <a:p>
            <a:pPr eaLnBrk="0" hangingPunct="0">
              <a:lnSpc>
                <a:spcPct val="60000"/>
              </a:lnSpc>
            </a:pPr>
            <a:r>
              <a:rPr lang="ru-RU" sz="2800" b="1">
                <a:latin typeface="Times New Roman" pitchFamily="18" charset="0"/>
              </a:rPr>
              <a:t>                                      </a:t>
            </a:r>
            <a:r>
              <a:rPr lang="en-US" sz="2800">
                <a:latin typeface="Times New Roman" pitchFamily="18" charset="0"/>
              </a:rPr>
              <a:t>                                                               </a:t>
            </a:r>
            <a:r>
              <a:rPr lang="en-US" sz="3600" b="1">
                <a:latin typeface="Times New Roman" pitchFamily="18" charset="0"/>
              </a:rPr>
              <a:t>3</a:t>
            </a:r>
            <a:r>
              <a:rPr lang="ru-RU" sz="3600" b="1">
                <a:latin typeface="Times New Roman" pitchFamily="18" charset="0"/>
              </a:rPr>
              <a:t>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∙</a:t>
            </a:r>
            <a:r>
              <a:rPr lang="ru-RU" sz="28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>
                <a:latin typeface="Times New Roman" pitchFamily="18" charset="0"/>
              </a:rPr>
              <a:t>4</a:t>
            </a:r>
            <a:r>
              <a:rPr lang="ru-RU" sz="3600" b="1">
                <a:latin typeface="Times New Roman" pitchFamily="18" charset="0"/>
              </a:rPr>
              <a:t>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∙</a:t>
            </a:r>
            <a:r>
              <a:rPr lang="ru-RU" sz="3600" b="1">
                <a:latin typeface="Times New Roman" pitchFamily="18" charset="0"/>
              </a:rPr>
              <a:t> </a:t>
            </a:r>
            <a:r>
              <a:rPr lang="en-US" sz="3600" b="1">
                <a:latin typeface="Times New Roman" pitchFamily="18" charset="0"/>
              </a:rPr>
              <a:t>3</a:t>
            </a:r>
            <a:r>
              <a:rPr lang="ru-RU" sz="3600" b="1">
                <a:latin typeface="Times New Roman" pitchFamily="18" charset="0"/>
              </a:rPr>
              <a:t> </a:t>
            </a:r>
            <a:r>
              <a:rPr lang="en-US" sz="3600" b="1">
                <a:latin typeface="Times New Roman" pitchFamily="18" charset="0"/>
              </a:rPr>
              <a:t>=</a:t>
            </a:r>
            <a:r>
              <a:rPr lang="ru-RU" sz="3600" b="1">
                <a:latin typeface="Times New Roman" pitchFamily="18" charset="0"/>
              </a:rPr>
              <a:t> </a:t>
            </a:r>
            <a:r>
              <a:rPr lang="en-US" sz="3600" b="1">
                <a:latin typeface="Times New Roman" pitchFamily="18" charset="0"/>
              </a:rPr>
              <a:t>36(</a:t>
            </a:r>
            <a:r>
              <a:rPr lang="ru-RU" sz="3600" b="1">
                <a:latin typeface="Times New Roman" pitchFamily="18" charset="0"/>
              </a:rPr>
              <a:t>куб)</a:t>
            </a:r>
          </a:p>
        </p:txBody>
      </p:sp>
      <p:grpSp>
        <p:nvGrpSpPr>
          <p:cNvPr id="68671" name="Group 63"/>
          <p:cNvGrpSpPr>
            <a:grpSpLocks/>
          </p:cNvGrpSpPr>
          <p:nvPr/>
        </p:nvGrpSpPr>
        <p:grpSpPr bwMode="auto">
          <a:xfrm>
            <a:off x="76200" y="76200"/>
            <a:ext cx="8991600" cy="6705600"/>
            <a:chOff x="0" y="48"/>
            <a:chExt cx="5664" cy="4224"/>
          </a:xfrm>
        </p:grpSpPr>
        <p:graphicFrame>
          <p:nvGraphicFramePr>
            <p:cNvPr id="68672" name="Object 64"/>
            <p:cNvGraphicFramePr>
              <a:graphicFrameLocks noChangeAspect="1"/>
            </p:cNvGraphicFramePr>
            <p:nvPr/>
          </p:nvGraphicFramePr>
          <p:xfrm flipH="1">
            <a:off x="0" y="192"/>
            <a:ext cx="141" cy="4032"/>
          </p:xfrm>
          <a:graphic>
            <a:graphicData uri="http://schemas.openxmlformats.org/presentationml/2006/ole">
              <p:oleObj spid="_x0000_s68672" name="Точечный рисунок" r:id="rId3" imgW="114467" imgH="4791744" progId="Paint.Picture">
                <p:embed/>
              </p:oleObj>
            </a:graphicData>
          </a:graphic>
        </p:graphicFrame>
        <p:graphicFrame>
          <p:nvGraphicFramePr>
            <p:cNvPr id="68673" name="Object 65"/>
            <p:cNvGraphicFramePr>
              <a:graphicFrameLocks noChangeAspect="1"/>
            </p:cNvGraphicFramePr>
            <p:nvPr/>
          </p:nvGraphicFramePr>
          <p:xfrm flipH="1">
            <a:off x="5523" y="144"/>
            <a:ext cx="141" cy="4032"/>
          </p:xfrm>
          <a:graphic>
            <a:graphicData uri="http://schemas.openxmlformats.org/presentationml/2006/ole">
              <p:oleObj spid="_x0000_s68673" name="Точечный рисунок" r:id="rId4" imgW="114467" imgH="4791744" progId="Paint.Picture">
                <p:embed/>
              </p:oleObj>
            </a:graphicData>
          </a:graphic>
        </p:graphicFrame>
        <p:graphicFrame>
          <p:nvGraphicFramePr>
            <p:cNvPr id="68674" name="Object 66"/>
            <p:cNvGraphicFramePr>
              <a:graphicFrameLocks noChangeAspect="1"/>
            </p:cNvGraphicFramePr>
            <p:nvPr/>
          </p:nvGraphicFramePr>
          <p:xfrm>
            <a:off x="0" y="48"/>
            <a:ext cx="5664" cy="144"/>
          </p:xfrm>
          <a:graphic>
            <a:graphicData uri="http://schemas.openxmlformats.org/presentationml/2006/ole">
              <p:oleObj spid="_x0000_s68674" name="Точечный рисунок" r:id="rId5" imgW="5249008" imgH="133192" progId="Paint.Picture">
                <p:embed/>
              </p:oleObj>
            </a:graphicData>
          </a:graphic>
        </p:graphicFrame>
        <p:graphicFrame>
          <p:nvGraphicFramePr>
            <p:cNvPr id="68675" name="Object 67"/>
            <p:cNvGraphicFramePr>
              <a:graphicFrameLocks noChangeAspect="1"/>
            </p:cNvGraphicFramePr>
            <p:nvPr/>
          </p:nvGraphicFramePr>
          <p:xfrm>
            <a:off x="0" y="4128"/>
            <a:ext cx="5664" cy="144"/>
          </p:xfrm>
          <a:graphic>
            <a:graphicData uri="http://schemas.openxmlformats.org/presentationml/2006/ole">
              <p:oleObj spid="_x0000_s68675" name="Точечный рисунок" r:id="rId6" imgW="5249008" imgH="133192" progId="Paint.Picture">
                <p:embed/>
              </p:oleObj>
            </a:graphicData>
          </a:graphic>
        </p:graphicFrame>
      </p:grp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86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86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86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86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8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8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86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8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8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8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8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8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8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8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8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8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500"/>
                            </p:stCondLst>
                            <p:childTnLst>
                              <p:par>
                                <p:cTn id="5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86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8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000"/>
                            </p:stCondLst>
                            <p:childTnLst>
                              <p:par>
                                <p:cTn id="5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86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8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86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86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0"/>
                            </p:stCondLst>
                            <p:childTnLst>
                              <p:par>
                                <p:cTn id="6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86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8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500"/>
                            </p:stCondLst>
                            <p:childTnLst>
                              <p:par>
                                <p:cTn id="7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8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8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68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68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68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68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68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68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68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68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500"/>
                            </p:stCondLst>
                            <p:childTnLst>
                              <p:par>
                                <p:cTn id="10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8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68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000"/>
                            </p:stCondLst>
                            <p:childTnLst>
                              <p:par>
                                <p:cTn id="10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68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68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1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68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68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1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68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68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3500"/>
                            </p:stCondLst>
                            <p:childTnLst>
                              <p:par>
                                <p:cTn id="12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68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68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4000"/>
                            </p:stCondLst>
                            <p:childTnLst>
                              <p:par>
                                <p:cTn id="12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68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68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4500"/>
                            </p:stCondLst>
                            <p:childTnLst>
                              <p:par>
                                <p:cTn id="13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68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68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5000"/>
                            </p:stCondLst>
                            <p:childTnLst>
                              <p:par>
                                <p:cTn id="13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68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68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5500"/>
                            </p:stCondLst>
                            <p:childTnLst>
                              <p:par>
                                <p:cTn id="14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68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68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68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68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68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68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00"/>
                            </p:stCondLst>
                            <p:childTnLst>
                              <p:par>
                                <p:cTn id="16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686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686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686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68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500"/>
                            </p:stCondLst>
                            <p:childTnLst>
                              <p:par>
                                <p:cTn id="17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68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68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2000"/>
                            </p:stCondLst>
                            <p:childTnLst>
                              <p:par>
                                <p:cTn id="17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68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68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2500"/>
                            </p:stCondLst>
                            <p:childTnLst>
                              <p:par>
                                <p:cTn id="18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68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68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3000"/>
                            </p:stCondLst>
                            <p:childTnLst>
                              <p:par>
                                <p:cTn id="18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68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68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3500"/>
                            </p:stCondLst>
                            <p:childTnLst>
                              <p:par>
                                <p:cTn id="19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68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68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4000"/>
                            </p:stCondLst>
                            <p:childTnLst>
                              <p:par>
                                <p:cTn id="19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68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68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4500"/>
                            </p:stCondLst>
                            <p:childTnLst>
                              <p:par>
                                <p:cTn id="20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686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68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5000"/>
                            </p:stCondLst>
                            <p:childTnLst>
                              <p:par>
                                <p:cTn id="20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68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68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5500"/>
                            </p:stCondLst>
                            <p:childTnLst>
                              <p:par>
                                <p:cTn id="21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68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68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68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68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8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4" grpId="0" animBg="1"/>
      <p:bldP spid="68615" grpId="0" animBg="1"/>
      <p:bldP spid="68616" grpId="0" animBg="1"/>
      <p:bldP spid="68617" grpId="0" animBg="1"/>
      <p:bldP spid="68618" grpId="0" animBg="1"/>
      <p:bldP spid="68619" grpId="0" animBg="1"/>
      <p:bldP spid="68620" grpId="0" animBg="1"/>
      <p:bldP spid="68621" grpId="0" animBg="1"/>
      <p:bldP spid="68622" grpId="0" animBg="1"/>
      <p:bldP spid="68623" grpId="0" animBg="1"/>
      <p:bldP spid="68624" grpId="0" animBg="1"/>
      <p:bldP spid="68625" grpId="0" animBg="1"/>
      <p:bldP spid="68626" grpId="0" animBg="1"/>
      <p:bldP spid="68627" grpId="0" animBg="1"/>
      <p:bldP spid="68628" grpId="0" animBg="1"/>
      <p:bldP spid="68629" grpId="0" animBg="1"/>
      <p:bldP spid="68630" grpId="0" animBg="1"/>
      <p:bldP spid="68631" grpId="0" animBg="1"/>
      <p:bldP spid="68632" grpId="0" animBg="1"/>
      <p:bldP spid="68633" grpId="0" animBg="1"/>
      <p:bldP spid="68634" grpId="0" animBg="1"/>
      <p:bldP spid="68635" grpId="0" animBg="1"/>
      <p:bldP spid="68636" grpId="0" animBg="1"/>
      <p:bldP spid="68637" grpId="0" animBg="1"/>
      <p:bldP spid="68638" grpId="0" animBg="1"/>
      <p:bldP spid="68639" grpId="0" animBg="1"/>
      <p:bldP spid="68640" grpId="0" animBg="1"/>
      <p:bldP spid="68641" grpId="0" animBg="1"/>
      <p:bldP spid="68642" grpId="0" animBg="1"/>
      <p:bldP spid="68643" grpId="0" animBg="1"/>
      <p:bldP spid="68644" grpId="0" animBg="1"/>
      <p:bldP spid="68645" grpId="0" animBg="1"/>
      <p:bldP spid="68646" grpId="0" animBg="1"/>
      <p:bldP spid="68647" grpId="0" animBg="1"/>
      <p:bldP spid="68648" grpId="0" animBg="1"/>
      <p:bldP spid="68649" grpId="0" animBg="1"/>
      <p:bldP spid="68650" grpId="0" animBg="1"/>
      <p:bldP spid="68663" grpId="0" animBg="1" autoUpdateAnimBg="0"/>
      <p:bldP spid="68664" grpId="0" autoUpdateAnimBg="0"/>
      <p:bldP spid="68665" grpId="0" autoUpdateAnimBg="0"/>
      <p:bldP spid="68666" grpId="0" animBg="1"/>
      <p:bldP spid="68667" grpId="0" autoUpdateAnimBg="0"/>
      <p:bldP spid="68668" grpId="0" autoUpdateAnimBg="0"/>
      <p:bldP spid="68669" grpId="0" autoUpdateAnimBg="0"/>
      <p:bldP spid="68670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3"/>
          <p:cNvSpPr>
            <a:spLocks noChangeArrowheads="1"/>
          </p:cNvSpPr>
          <p:nvPr/>
        </p:nvSpPr>
        <p:spPr bwMode="auto">
          <a:xfrm>
            <a:off x="685800" y="2863850"/>
            <a:ext cx="180975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6000" b="1">
                <a:solidFill>
                  <a:srgbClr val="000066"/>
                </a:solidFill>
                <a:latin typeface="Tahoma" charset="0"/>
              </a:rPr>
              <a:t>= </a:t>
            </a:r>
            <a:r>
              <a:rPr lang="ru-RU" sz="6600" b="1">
                <a:solidFill>
                  <a:srgbClr val="0000FF"/>
                </a:solidFill>
              </a:rPr>
              <a:t>х</a:t>
            </a:r>
            <a:r>
              <a:rPr lang="ru-RU" sz="6600" b="1" baseline="30000">
                <a:solidFill>
                  <a:srgbClr val="0000FF"/>
                </a:solidFill>
                <a:cs typeface="Times New Roman" pitchFamily="18" charset="0"/>
              </a:rPr>
              <a:t>2</a:t>
            </a:r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2438400" y="2940050"/>
            <a:ext cx="2667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000">
                <a:solidFill>
                  <a:srgbClr val="000066"/>
                </a:solidFill>
                <a:latin typeface="Tahoma" charset="0"/>
              </a:rPr>
              <a:t>–</a:t>
            </a:r>
            <a:r>
              <a:rPr lang="ru-RU" sz="6000" b="1">
                <a:solidFill>
                  <a:srgbClr val="000066"/>
                </a:solidFill>
                <a:latin typeface="Tahoma" charset="0"/>
              </a:rPr>
              <a:t> </a:t>
            </a:r>
            <a:r>
              <a:rPr lang="ru-RU" sz="6000" b="1">
                <a:solidFill>
                  <a:srgbClr val="0000FF"/>
                </a:solidFill>
                <a:latin typeface="Tahoma" charset="0"/>
              </a:rPr>
              <a:t>7х</a:t>
            </a:r>
          </a:p>
        </p:txBody>
      </p:sp>
      <p:sp>
        <p:nvSpPr>
          <p:cNvPr id="72709" name="Text Box 5"/>
          <p:cNvSpPr txBox="1">
            <a:spLocks noChangeArrowheads="1"/>
          </p:cNvSpPr>
          <p:nvPr/>
        </p:nvSpPr>
        <p:spPr bwMode="auto">
          <a:xfrm>
            <a:off x="4191000" y="2924175"/>
            <a:ext cx="2590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000" b="1">
                <a:solidFill>
                  <a:srgbClr val="000066"/>
                </a:solidFill>
                <a:latin typeface="Tahoma" charset="0"/>
              </a:rPr>
              <a:t>+ </a:t>
            </a:r>
            <a:r>
              <a:rPr lang="ru-RU" sz="6000" b="1">
                <a:solidFill>
                  <a:srgbClr val="CC0099"/>
                </a:solidFill>
                <a:latin typeface="Tahoma" charset="0"/>
              </a:rPr>
              <a:t>8</a:t>
            </a:r>
            <a:r>
              <a:rPr lang="ru-RU" sz="6000" b="1">
                <a:solidFill>
                  <a:srgbClr val="D60093"/>
                </a:solidFill>
                <a:latin typeface="Tahoma" charset="0"/>
              </a:rPr>
              <a:t>х</a:t>
            </a:r>
          </a:p>
        </p:txBody>
      </p:sp>
      <p:sp>
        <p:nvSpPr>
          <p:cNvPr id="72710" name="Text Box 6"/>
          <p:cNvSpPr txBox="1">
            <a:spLocks noChangeArrowheads="1"/>
          </p:cNvSpPr>
          <p:nvPr/>
        </p:nvSpPr>
        <p:spPr bwMode="auto">
          <a:xfrm>
            <a:off x="5865813" y="2924175"/>
            <a:ext cx="2667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000" b="1">
                <a:solidFill>
                  <a:srgbClr val="000066"/>
                </a:solidFill>
                <a:latin typeface="Tahoma" charset="0"/>
              </a:rPr>
              <a:t> </a:t>
            </a:r>
            <a:r>
              <a:rPr lang="ru-RU" sz="6000">
                <a:solidFill>
                  <a:srgbClr val="000066"/>
                </a:solidFill>
                <a:latin typeface="Tahoma" charset="0"/>
              </a:rPr>
              <a:t>–</a:t>
            </a:r>
            <a:r>
              <a:rPr lang="ru-RU" sz="6000" b="1">
                <a:solidFill>
                  <a:srgbClr val="000066"/>
                </a:solidFill>
                <a:latin typeface="Tahoma" charset="0"/>
              </a:rPr>
              <a:t> </a:t>
            </a:r>
            <a:r>
              <a:rPr lang="ru-RU" sz="6000" b="1">
                <a:solidFill>
                  <a:srgbClr val="CC0099"/>
                </a:solidFill>
                <a:latin typeface="Tahoma" charset="0"/>
              </a:rPr>
              <a:t>56</a:t>
            </a:r>
          </a:p>
        </p:txBody>
      </p:sp>
      <p:sp>
        <p:nvSpPr>
          <p:cNvPr id="72711" name="Rectangle 7"/>
          <p:cNvSpPr>
            <a:spLocks noChangeArrowheads="1"/>
          </p:cNvSpPr>
          <p:nvPr/>
        </p:nvSpPr>
        <p:spPr bwMode="auto">
          <a:xfrm>
            <a:off x="7959725" y="2952750"/>
            <a:ext cx="10318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6000" b="1">
                <a:solidFill>
                  <a:srgbClr val="000066"/>
                </a:solidFill>
                <a:latin typeface="Tahoma" charset="0"/>
              </a:rPr>
              <a:t>= </a:t>
            </a:r>
            <a:endParaRPr lang="ru-RU" sz="6600" b="1" baseline="30000">
              <a:solidFill>
                <a:srgbClr val="0000FF"/>
              </a:solidFill>
              <a:cs typeface="Times New Roman" pitchFamily="18" charset="0"/>
            </a:endParaRPr>
          </a:p>
        </p:txBody>
      </p:sp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750888" y="4540250"/>
            <a:ext cx="527685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6000" b="1">
                <a:solidFill>
                  <a:srgbClr val="000066"/>
                </a:solidFill>
                <a:latin typeface="Tahoma" charset="0"/>
              </a:rPr>
              <a:t>=</a:t>
            </a:r>
            <a:r>
              <a:rPr lang="ru-RU" sz="6000" b="1">
                <a:latin typeface="Tahoma" charset="0"/>
              </a:rPr>
              <a:t> </a:t>
            </a:r>
            <a:r>
              <a:rPr lang="ru-RU" sz="6600" b="1">
                <a:solidFill>
                  <a:srgbClr val="008000"/>
                </a:solidFill>
              </a:rPr>
              <a:t>х</a:t>
            </a:r>
            <a:r>
              <a:rPr lang="ru-RU" sz="6600" b="1" baseline="30000">
                <a:solidFill>
                  <a:srgbClr val="008000"/>
                </a:solidFill>
                <a:cs typeface="Times New Roman" pitchFamily="18" charset="0"/>
              </a:rPr>
              <a:t>2</a:t>
            </a:r>
            <a:r>
              <a:rPr lang="ru-RU" sz="6600" b="1">
                <a:solidFill>
                  <a:srgbClr val="008000"/>
                </a:solidFill>
              </a:rPr>
              <a:t> + х </a:t>
            </a:r>
            <a:r>
              <a:rPr lang="ru-RU" sz="6000">
                <a:solidFill>
                  <a:srgbClr val="008000"/>
                </a:solidFill>
                <a:latin typeface="Tahoma" charset="0"/>
              </a:rPr>
              <a:t>– </a:t>
            </a:r>
            <a:r>
              <a:rPr lang="ru-RU" sz="6600" b="1">
                <a:solidFill>
                  <a:srgbClr val="008000"/>
                </a:solidFill>
              </a:rPr>
              <a:t>56</a:t>
            </a:r>
            <a:r>
              <a:rPr lang="ru-RU" sz="6000" b="1">
                <a:latin typeface="Tahoma" charset="0"/>
              </a:rPr>
              <a:t> </a:t>
            </a:r>
          </a:p>
        </p:txBody>
      </p:sp>
      <p:grpSp>
        <p:nvGrpSpPr>
          <p:cNvPr id="72713" name="Group 9"/>
          <p:cNvGrpSpPr>
            <a:grpSpLocks/>
          </p:cNvGrpSpPr>
          <p:nvPr/>
        </p:nvGrpSpPr>
        <p:grpSpPr bwMode="auto">
          <a:xfrm>
            <a:off x="990600" y="762000"/>
            <a:ext cx="2438400" cy="317500"/>
            <a:chOff x="1200" y="912"/>
            <a:chExt cx="1058" cy="200"/>
          </a:xfrm>
        </p:grpSpPr>
        <p:grpSp>
          <p:nvGrpSpPr>
            <p:cNvPr id="72714" name="Group 10"/>
            <p:cNvGrpSpPr>
              <a:grpSpLocks/>
            </p:cNvGrpSpPr>
            <p:nvPr/>
          </p:nvGrpSpPr>
          <p:grpSpPr bwMode="auto">
            <a:xfrm>
              <a:off x="1200" y="912"/>
              <a:ext cx="1056" cy="144"/>
              <a:chOff x="1194" y="1526"/>
              <a:chExt cx="1170" cy="148"/>
            </a:xfrm>
          </p:grpSpPr>
          <p:sp>
            <p:nvSpPr>
              <p:cNvPr id="72715" name="Freeform 11"/>
              <p:cNvSpPr>
                <a:spLocks/>
              </p:cNvSpPr>
              <p:nvPr/>
            </p:nvSpPr>
            <p:spPr bwMode="auto">
              <a:xfrm>
                <a:off x="1194" y="1528"/>
                <a:ext cx="588" cy="146"/>
              </a:xfrm>
              <a:custGeom>
                <a:avLst/>
                <a:gdLst/>
                <a:ahLst/>
                <a:cxnLst>
                  <a:cxn ang="0">
                    <a:pos x="0" y="146"/>
                  </a:cxn>
                  <a:cxn ang="0">
                    <a:pos x="46" y="56"/>
                  </a:cxn>
                  <a:cxn ang="0">
                    <a:pos x="120" y="18"/>
                  </a:cxn>
                  <a:cxn ang="0">
                    <a:pos x="240" y="10"/>
                  </a:cxn>
                  <a:cxn ang="0">
                    <a:pos x="480" y="2"/>
                  </a:cxn>
                  <a:cxn ang="0">
                    <a:pos x="588" y="0"/>
                  </a:cxn>
                </a:cxnLst>
                <a:rect l="0" t="0" r="r" b="b"/>
                <a:pathLst>
                  <a:path w="588" h="146">
                    <a:moveTo>
                      <a:pt x="0" y="146"/>
                    </a:moveTo>
                    <a:cubicBezTo>
                      <a:pt x="13" y="111"/>
                      <a:pt x="26" y="77"/>
                      <a:pt x="46" y="56"/>
                    </a:cubicBezTo>
                    <a:cubicBezTo>
                      <a:pt x="66" y="35"/>
                      <a:pt x="88" y="26"/>
                      <a:pt x="120" y="18"/>
                    </a:cubicBezTo>
                    <a:cubicBezTo>
                      <a:pt x="152" y="10"/>
                      <a:pt x="180" y="13"/>
                      <a:pt x="240" y="10"/>
                    </a:cubicBezTo>
                    <a:cubicBezTo>
                      <a:pt x="300" y="7"/>
                      <a:pt x="422" y="4"/>
                      <a:pt x="480" y="2"/>
                    </a:cubicBezTo>
                    <a:cubicBezTo>
                      <a:pt x="538" y="0"/>
                      <a:pt x="563" y="0"/>
                      <a:pt x="588" y="0"/>
                    </a:cubicBezTo>
                  </a:path>
                </a:pathLst>
              </a:custGeom>
              <a:noFill/>
              <a:ln w="38100" cap="rnd" cmpd="sng">
                <a:solidFill>
                  <a:srgbClr val="0000FF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716" name="Freeform 12"/>
              <p:cNvSpPr>
                <a:spLocks/>
              </p:cNvSpPr>
              <p:nvPr/>
            </p:nvSpPr>
            <p:spPr bwMode="auto">
              <a:xfrm flipH="1">
                <a:off x="1776" y="1526"/>
                <a:ext cx="588" cy="146"/>
              </a:xfrm>
              <a:custGeom>
                <a:avLst/>
                <a:gdLst/>
                <a:ahLst/>
                <a:cxnLst>
                  <a:cxn ang="0">
                    <a:pos x="0" y="146"/>
                  </a:cxn>
                  <a:cxn ang="0">
                    <a:pos x="46" y="56"/>
                  </a:cxn>
                  <a:cxn ang="0">
                    <a:pos x="120" y="18"/>
                  </a:cxn>
                  <a:cxn ang="0">
                    <a:pos x="240" y="10"/>
                  </a:cxn>
                  <a:cxn ang="0">
                    <a:pos x="480" y="2"/>
                  </a:cxn>
                  <a:cxn ang="0">
                    <a:pos x="588" y="0"/>
                  </a:cxn>
                </a:cxnLst>
                <a:rect l="0" t="0" r="r" b="b"/>
                <a:pathLst>
                  <a:path w="588" h="146">
                    <a:moveTo>
                      <a:pt x="0" y="146"/>
                    </a:moveTo>
                    <a:cubicBezTo>
                      <a:pt x="13" y="111"/>
                      <a:pt x="26" y="77"/>
                      <a:pt x="46" y="56"/>
                    </a:cubicBezTo>
                    <a:cubicBezTo>
                      <a:pt x="66" y="35"/>
                      <a:pt x="88" y="26"/>
                      <a:pt x="120" y="18"/>
                    </a:cubicBezTo>
                    <a:cubicBezTo>
                      <a:pt x="152" y="10"/>
                      <a:pt x="180" y="13"/>
                      <a:pt x="240" y="10"/>
                    </a:cubicBezTo>
                    <a:cubicBezTo>
                      <a:pt x="300" y="7"/>
                      <a:pt x="422" y="4"/>
                      <a:pt x="480" y="2"/>
                    </a:cubicBezTo>
                    <a:cubicBezTo>
                      <a:pt x="538" y="0"/>
                      <a:pt x="563" y="0"/>
                      <a:pt x="588" y="0"/>
                    </a:cubicBezTo>
                  </a:path>
                </a:pathLst>
              </a:custGeom>
              <a:noFill/>
              <a:ln w="38100" cap="rnd" cmpd="sng">
                <a:solidFill>
                  <a:srgbClr val="0000FF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72717" name="Freeform 13"/>
            <p:cNvSpPr>
              <a:spLocks/>
            </p:cNvSpPr>
            <p:nvPr/>
          </p:nvSpPr>
          <p:spPr bwMode="auto">
            <a:xfrm>
              <a:off x="2234" y="996"/>
              <a:ext cx="24" cy="1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116"/>
                </a:cxn>
              </a:cxnLst>
              <a:rect l="0" t="0" r="r" b="b"/>
              <a:pathLst>
                <a:path w="24" h="116">
                  <a:moveTo>
                    <a:pt x="0" y="0"/>
                  </a:moveTo>
                  <a:lnTo>
                    <a:pt x="24" y="116"/>
                  </a:lnTo>
                </a:path>
              </a:pathLst>
            </a:custGeom>
            <a:noFill/>
            <a:ln w="38100" cap="rnd" cmpd="sng">
              <a:solidFill>
                <a:srgbClr val="0000FF"/>
              </a:solidFill>
              <a:prstDash val="sysDot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2718" name="Group 14"/>
          <p:cNvGrpSpPr>
            <a:grpSpLocks/>
          </p:cNvGrpSpPr>
          <p:nvPr/>
        </p:nvGrpSpPr>
        <p:grpSpPr bwMode="auto">
          <a:xfrm>
            <a:off x="990600" y="593725"/>
            <a:ext cx="3429000" cy="523875"/>
            <a:chOff x="1200" y="672"/>
            <a:chExt cx="1536" cy="330"/>
          </a:xfrm>
        </p:grpSpPr>
        <p:grpSp>
          <p:nvGrpSpPr>
            <p:cNvPr id="72719" name="Group 15"/>
            <p:cNvGrpSpPr>
              <a:grpSpLocks/>
            </p:cNvGrpSpPr>
            <p:nvPr/>
          </p:nvGrpSpPr>
          <p:grpSpPr bwMode="auto">
            <a:xfrm>
              <a:off x="1200" y="672"/>
              <a:ext cx="1533" cy="276"/>
              <a:chOff x="1194" y="1526"/>
              <a:chExt cx="1170" cy="148"/>
            </a:xfrm>
          </p:grpSpPr>
          <p:sp>
            <p:nvSpPr>
              <p:cNvPr id="72720" name="Freeform 16"/>
              <p:cNvSpPr>
                <a:spLocks/>
              </p:cNvSpPr>
              <p:nvPr/>
            </p:nvSpPr>
            <p:spPr bwMode="auto">
              <a:xfrm>
                <a:off x="1194" y="1528"/>
                <a:ext cx="588" cy="146"/>
              </a:xfrm>
              <a:custGeom>
                <a:avLst/>
                <a:gdLst/>
                <a:ahLst/>
                <a:cxnLst>
                  <a:cxn ang="0">
                    <a:pos x="0" y="146"/>
                  </a:cxn>
                  <a:cxn ang="0">
                    <a:pos x="46" y="56"/>
                  </a:cxn>
                  <a:cxn ang="0">
                    <a:pos x="120" y="18"/>
                  </a:cxn>
                  <a:cxn ang="0">
                    <a:pos x="240" y="10"/>
                  </a:cxn>
                  <a:cxn ang="0">
                    <a:pos x="480" y="2"/>
                  </a:cxn>
                  <a:cxn ang="0">
                    <a:pos x="588" y="0"/>
                  </a:cxn>
                </a:cxnLst>
                <a:rect l="0" t="0" r="r" b="b"/>
                <a:pathLst>
                  <a:path w="588" h="146">
                    <a:moveTo>
                      <a:pt x="0" y="146"/>
                    </a:moveTo>
                    <a:cubicBezTo>
                      <a:pt x="13" y="111"/>
                      <a:pt x="26" y="77"/>
                      <a:pt x="46" y="56"/>
                    </a:cubicBezTo>
                    <a:cubicBezTo>
                      <a:pt x="66" y="35"/>
                      <a:pt x="88" y="26"/>
                      <a:pt x="120" y="18"/>
                    </a:cubicBezTo>
                    <a:cubicBezTo>
                      <a:pt x="152" y="10"/>
                      <a:pt x="180" y="13"/>
                      <a:pt x="240" y="10"/>
                    </a:cubicBezTo>
                    <a:cubicBezTo>
                      <a:pt x="300" y="7"/>
                      <a:pt x="422" y="4"/>
                      <a:pt x="480" y="2"/>
                    </a:cubicBezTo>
                    <a:cubicBezTo>
                      <a:pt x="538" y="0"/>
                      <a:pt x="563" y="0"/>
                      <a:pt x="588" y="0"/>
                    </a:cubicBezTo>
                  </a:path>
                </a:pathLst>
              </a:custGeom>
              <a:noFill/>
              <a:ln w="38100" cap="rnd" cmpd="sng">
                <a:solidFill>
                  <a:srgbClr val="0000FF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721" name="Freeform 17"/>
              <p:cNvSpPr>
                <a:spLocks/>
              </p:cNvSpPr>
              <p:nvPr/>
            </p:nvSpPr>
            <p:spPr bwMode="auto">
              <a:xfrm flipH="1">
                <a:off x="1776" y="1526"/>
                <a:ext cx="588" cy="146"/>
              </a:xfrm>
              <a:custGeom>
                <a:avLst/>
                <a:gdLst/>
                <a:ahLst/>
                <a:cxnLst>
                  <a:cxn ang="0">
                    <a:pos x="0" y="146"/>
                  </a:cxn>
                  <a:cxn ang="0">
                    <a:pos x="46" y="56"/>
                  </a:cxn>
                  <a:cxn ang="0">
                    <a:pos x="120" y="18"/>
                  </a:cxn>
                  <a:cxn ang="0">
                    <a:pos x="240" y="10"/>
                  </a:cxn>
                  <a:cxn ang="0">
                    <a:pos x="480" y="2"/>
                  </a:cxn>
                  <a:cxn ang="0">
                    <a:pos x="588" y="0"/>
                  </a:cxn>
                </a:cxnLst>
                <a:rect l="0" t="0" r="r" b="b"/>
                <a:pathLst>
                  <a:path w="588" h="146">
                    <a:moveTo>
                      <a:pt x="0" y="146"/>
                    </a:moveTo>
                    <a:cubicBezTo>
                      <a:pt x="13" y="111"/>
                      <a:pt x="26" y="77"/>
                      <a:pt x="46" y="56"/>
                    </a:cubicBezTo>
                    <a:cubicBezTo>
                      <a:pt x="66" y="35"/>
                      <a:pt x="88" y="26"/>
                      <a:pt x="120" y="18"/>
                    </a:cubicBezTo>
                    <a:cubicBezTo>
                      <a:pt x="152" y="10"/>
                      <a:pt x="180" y="13"/>
                      <a:pt x="240" y="10"/>
                    </a:cubicBezTo>
                    <a:cubicBezTo>
                      <a:pt x="300" y="7"/>
                      <a:pt x="422" y="4"/>
                      <a:pt x="480" y="2"/>
                    </a:cubicBezTo>
                    <a:cubicBezTo>
                      <a:pt x="538" y="0"/>
                      <a:pt x="563" y="0"/>
                      <a:pt x="588" y="0"/>
                    </a:cubicBezTo>
                  </a:path>
                </a:pathLst>
              </a:custGeom>
              <a:noFill/>
              <a:ln w="38100" cap="rnd" cmpd="sng">
                <a:solidFill>
                  <a:srgbClr val="0000FF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72722" name="Freeform 18"/>
            <p:cNvSpPr>
              <a:spLocks/>
            </p:cNvSpPr>
            <p:nvPr/>
          </p:nvSpPr>
          <p:spPr bwMode="auto">
            <a:xfrm>
              <a:off x="2727" y="912"/>
              <a:ext cx="9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" y="90"/>
                </a:cxn>
              </a:cxnLst>
              <a:rect l="0" t="0" r="r" b="b"/>
              <a:pathLst>
                <a:path w="9" h="90">
                  <a:moveTo>
                    <a:pt x="0" y="0"/>
                  </a:moveTo>
                  <a:lnTo>
                    <a:pt x="9" y="90"/>
                  </a:lnTo>
                </a:path>
              </a:pathLst>
            </a:custGeom>
            <a:noFill/>
            <a:ln w="38100" cap="rnd" cmpd="sng">
              <a:solidFill>
                <a:srgbClr val="0000FF"/>
              </a:solidFill>
              <a:prstDash val="sysDot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2723" name="Group 19"/>
          <p:cNvGrpSpPr>
            <a:grpSpLocks/>
          </p:cNvGrpSpPr>
          <p:nvPr/>
        </p:nvGrpSpPr>
        <p:grpSpPr bwMode="auto">
          <a:xfrm flipV="1">
            <a:off x="2209800" y="1965325"/>
            <a:ext cx="2286000" cy="457200"/>
            <a:chOff x="1200" y="912"/>
            <a:chExt cx="1058" cy="200"/>
          </a:xfrm>
        </p:grpSpPr>
        <p:grpSp>
          <p:nvGrpSpPr>
            <p:cNvPr id="72724" name="Group 20"/>
            <p:cNvGrpSpPr>
              <a:grpSpLocks/>
            </p:cNvGrpSpPr>
            <p:nvPr/>
          </p:nvGrpSpPr>
          <p:grpSpPr bwMode="auto">
            <a:xfrm>
              <a:off x="1200" y="912"/>
              <a:ext cx="1056" cy="144"/>
              <a:chOff x="1194" y="1526"/>
              <a:chExt cx="1170" cy="148"/>
            </a:xfrm>
          </p:grpSpPr>
          <p:sp>
            <p:nvSpPr>
              <p:cNvPr id="72725" name="Freeform 21"/>
              <p:cNvSpPr>
                <a:spLocks/>
              </p:cNvSpPr>
              <p:nvPr/>
            </p:nvSpPr>
            <p:spPr bwMode="auto">
              <a:xfrm>
                <a:off x="1194" y="1528"/>
                <a:ext cx="588" cy="146"/>
              </a:xfrm>
              <a:custGeom>
                <a:avLst/>
                <a:gdLst/>
                <a:ahLst/>
                <a:cxnLst>
                  <a:cxn ang="0">
                    <a:pos x="0" y="146"/>
                  </a:cxn>
                  <a:cxn ang="0">
                    <a:pos x="46" y="56"/>
                  </a:cxn>
                  <a:cxn ang="0">
                    <a:pos x="120" y="18"/>
                  </a:cxn>
                  <a:cxn ang="0">
                    <a:pos x="240" y="10"/>
                  </a:cxn>
                  <a:cxn ang="0">
                    <a:pos x="480" y="2"/>
                  </a:cxn>
                  <a:cxn ang="0">
                    <a:pos x="588" y="0"/>
                  </a:cxn>
                </a:cxnLst>
                <a:rect l="0" t="0" r="r" b="b"/>
                <a:pathLst>
                  <a:path w="588" h="146">
                    <a:moveTo>
                      <a:pt x="0" y="146"/>
                    </a:moveTo>
                    <a:cubicBezTo>
                      <a:pt x="13" y="111"/>
                      <a:pt x="26" y="77"/>
                      <a:pt x="46" y="56"/>
                    </a:cubicBezTo>
                    <a:cubicBezTo>
                      <a:pt x="66" y="35"/>
                      <a:pt x="88" y="26"/>
                      <a:pt x="120" y="18"/>
                    </a:cubicBezTo>
                    <a:cubicBezTo>
                      <a:pt x="152" y="10"/>
                      <a:pt x="180" y="13"/>
                      <a:pt x="240" y="10"/>
                    </a:cubicBezTo>
                    <a:cubicBezTo>
                      <a:pt x="300" y="7"/>
                      <a:pt x="422" y="4"/>
                      <a:pt x="480" y="2"/>
                    </a:cubicBezTo>
                    <a:cubicBezTo>
                      <a:pt x="538" y="0"/>
                      <a:pt x="563" y="0"/>
                      <a:pt x="588" y="0"/>
                    </a:cubicBezTo>
                  </a:path>
                </a:pathLst>
              </a:custGeom>
              <a:noFill/>
              <a:ln w="38100" cap="rnd" cmpd="sng">
                <a:solidFill>
                  <a:srgbClr val="D60093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726" name="Freeform 22"/>
              <p:cNvSpPr>
                <a:spLocks/>
              </p:cNvSpPr>
              <p:nvPr/>
            </p:nvSpPr>
            <p:spPr bwMode="auto">
              <a:xfrm flipH="1">
                <a:off x="1776" y="1526"/>
                <a:ext cx="588" cy="146"/>
              </a:xfrm>
              <a:custGeom>
                <a:avLst/>
                <a:gdLst/>
                <a:ahLst/>
                <a:cxnLst>
                  <a:cxn ang="0">
                    <a:pos x="0" y="146"/>
                  </a:cxn>
                  <a:cxn ang="0">
                    <a:pos x="46" y="56"/>
                  </a:cxn>
                  <a:cxn ang="0">
                    <a:pos x="120" y="18"/>
                  </a:cxn>
                  <a:cxn ang="0">
                    <a:pos x="240" y="10"/>
                  </a:cxn>
                  <a:cxn ang="0">
                    <a:pos x="480" y="2"/>
                  </a:cxn>
                  <a:cxn ang="0">
                    <a:pos x="588" y="0"/>
                  </a:cxn>
                </a:cxnLst>
                <a:rect l="0" t="0" r="r" b="b"/>
                <a:pathLst>
                  <a:path w="588" h="146">
                    <a:moveTo>
                      <a:pt x="0" y="146"/>
                    </a:moveTo>
                    <a:cubicBezTo>
                      <a:pt x="13" y="111"/>
                      <a:pt x="26" y="77"/>
                      <a:pt x="46" y="56"/>
                    </a:cubicBezTo>
                    <a:cubicBezTo>
                      <a:pt x="66" y="35"/>
                      <a:pt x="88" y="26"/>
                      <a:pt x="120" y="18"/>
                    </a:cubicBezTo>
                    <a:cubicBezTo>
                      <a:pt x="152" y="10"/>
                      <a:pt x="180" y="13"/>
                      <a:pt x="240" y="10"/>
                    </a:cubicBezTo>
                    <a:cubicBezTo>
                      <a:pt x="300" y="7"/>
                      <a:pt x="422" y="4"/>
                      <a:pt x="480" y="2"/>
                    </a:cubicBezTo>
                    <a:cubicBezTo>
                      <a:pt x="538" y="0"/>
                      <a:pt x="563" y="0"/>
                      <a:pt x="588" y="0"/>
                    </a:cubicBezTo>
                  </a:path>
                </a:pathLst>
              </a:custGeom>
              <a:noFill/>
              <a:ln w="38100" cap="rnd" cmpd="sng">
                <a:solidFill>
                  <a:srgbClr val="D60093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72727" name="Freeform 23"/>
            <p:cNvSpPr>
              <a:spLocks/>
            </p:cNvSpPr>
            <p:nvPr/>
          </p:nvSpPr>
          <p:spPr bwMode="auto">
            <a:xfrm>
              <a:off x="2234" y="996"/>
              <a:ext cx="24" cy="1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116"/>
                </a:cxn>
              </a:cxnLst>
              <a:rect l="0" t="0" r="r" b="b"/>
              <a:pathLst>
                <a:path w="24" h="116">
                  <a:moveTo>
                    <a:pt x="0" y="0"/>
                  </a:moveTo>
                  <a:lnTo>
                    <a:pt x="24" y="116"/>
                  </a:lnTo>
                </a:path>
              </a:pathLst>
            </a:custGeom>
            <a:noFill/>
            <a:ln w="38100" cap="rnd" cmpd="sng">
              <a:solidFill>
                <a:srgbClr val="D60093"/>
              </a:solidFill>
              <a:prstDash val="sysDot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2728" name="Group 24"/>
          <p:cNvGrpSpPr>
            <a:grpSpLocks/>
          </p:cNvGrpSpPr>
          <p:nvPr/>
        </p:nvGrpSpPr>
        <p:grpSpPr bwMode="auto">
          <a:xfrm flipV="1">
            <a:off x="2209800" y="1965325"/>
            <a:ext cx="1219200" cy="304800"/>
            <a:chOff x="1200" y="912"/>
            <a:chExt cx="1058" cy="200"/>
          </a:xfrm>
        </p:grpSpPr>
        <p:grpSp>
          <p:nvGrpSpPr>
            <p:cNvPr id="72729" name="Group 25"/>
            <p:cNvGrpSpPr>
              <a:grpSpLocks/>
            </p:cNvGrpSpPr>
            <p:nvPr/>
          </p:nvGrpSpPr>
          <p:grpSpPr bwMode="auto">
            <a:xfrm>
              <a:off x="1200" y="912"/>
              <a:ext cx="1056" cy="144"/>
              <a:chOff x="1194" y="1526"/>
              <a:chExt cx="1170" cy="148"/>
            </a:xfrm>
          </p:grpSpPr>
          <p:sp>
            <p:nvSpPr>
              <p:cNvPr id="72730" name="Freeform 26"/>
              <p:cNvSpPr>
                <a:spLocks/>
              </p:cNvSpPr>
              <p:nvPr/>
            </p:nvSpPr>
            <p:spPr bwMode="auto">
              <a:xfrm>
                <a:off x="1194" y="1528"/>
                <a:ext cx="588" cy="146"/>
              </a:xfrm>
              <a:custGeom>
                <a:avLst/>
                <a:gdLst/>
                <a:ahLst/>
                <a:cxnLst>
                  <a:cxn ang="0">
                    <a:pos x="0" y="146"/>
                  </a:cxn>
                  <a:cxn ang="0">
                    <a:pos x="46" y="56"/>
                  </a:cxn>
                  <a:cxn ang="0">
                    <a:pos x="120" y="18"/>
                  </a:cxn>
                  <a:cxn ang="0">
                    <a:pos x="240" y="10"/>
                  </a:cxn>
                  <a:cxn ang="0">
                    <a:pos x="480" y="2"/>
                  </a:cxn>
                  <a:cxn ang="0">
                    <a:pos x="588" y="0"/>
                  </a:cxn>
                </a:cxnLst>
                <a:rect l="0" t="0" r="r" b="b"/>
                <a:pathLst>
                  <a:path w="588" h="146">
                    <a:moveTo>
                      <a:pt x="0" y="146"/>
                    </a:moveTo>
                    <a:cubicBezTo>
                      <a:pt x="13" y="111"/>
                      <a:pt x="26" y="77"/>
                      <a:pt x="46" y="56"/>
                    </a:cubicBezTo>
                    <a:cubicBezTo>
                      <a:pt x="66" y="35"/>
                      <a:pt x="88" y="26"/>
                      <a:pt x="120" y="18"/>
                    </a:cubicBezTo>
                    <a:cubicBezTo>
                      <a:pt x="152" y="10"/>
                      <a:pt x="180" y="13"/>
                      <a:pt x="240" y="10"/>
                    </a:cubicBezTo>
                    <a:cubicBezTo>
                      <a:pt x="300" y="7"/>
                      <a:pt x="422" y="4"/>
                      <a:pt x="480" y="2"/>
                    </a:cubicBezTo>
                    <a:cubicBezTo>
                      <a:pt x="538" y="0"/>
                      <a:pt x="563" y="0"/>
                      <a:pt x="588" y="0"/>
                    </a:cubicBezTo>
                  </a:path>
                </a:pathLst>
              </a:custGeom>
              <a:noFill/>
              <a:ln w="38100" cap="rnd" cmpd="sng">
                <a:solidFill>
                  <a:srgbClr val="D60093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731" name="Freeform 27"/>
              <p:cNvSpPr>
                <a:spLocks/>
              </p:cNvSpPr>
              <p:nvPr/>
            </p:nvSpPr>
            <p:spPr bwMode="auto">
              <a:xfrm flipH="1">
                <a:off x="1776" y="1526"/>
                <a:ext cx="588" cy="146"/>
              </a:xfrm>
              <a:custGeom>
                <a:avLst/>
                <a:gdLst/>
                <a:ahLst/>
                <a:cxnLst>
                  <a:cxn ang="0">
                    <a:pos x="0" y="146"/>
                  </a:cxn>
                  <a:cxn ang="0">
                    <a:pos x="46" y="56"/>
                  </a:cxn>
                  <a:cxn ang="0">
                    <a:pos x="120" y="18"/>
                  </a:cxn>
                  <a:cxn ang="0">
                    <a:pos x="240" y="10"/>
                  </a:cxn>
                  <a:cxn ang="0">
                    <a:pos x="480" y="2"/>
                  </a:cxn>
                  <a:cxn ang="0">
                    <a:pos x="588" y="0"/>
                  </a:cxn>
                </a:cxnLst>
                <a:rect l="0" t="0" r="r" b="b"/>
                <a:pathLst>
                  <a:path w="588" h="146">
                    <a:moveTo>
                      <a:pt x="0" y="146"/>
                    </a:moveTo>
                    <a:cubicBezTo>
                      <a:pt x="13" y="111"/>
                      <a:pt x="26" y="77"/>
                      <a:pt x="46" y="56"/>
                    </a:cubicBezTo>
                    <a:cubicBezTo>
                      <a:pt x="66" y="35"/>
                      <a:pt x="88" y="26"/>
                      <a:pt x="120" y="18"/>
                    </a:cubicBezTo>
                    <a:cubicBezTo>
                      <a:pt x="152" y="10"/>
                      <a:pt x="180" y="13"/>
                      <a:pt x="240" y="10"/>
                    </a:cubicBezTo>
                    <a:cubicBezTo>
                      <a:pt x="300" y="7"/>
                      <a:pt x="422" y="4"/>
                      <a:pt x="480" y="2"/>
                    </a:cubicBezTo>
                    <a:cubicBezTo>
                      <a:pt x="538" y="0"/>
                      <a:pt x="563" y="0"/>
                      <a:pt x="588" y="0"/>
                    </a:cubicBezTo>
                  </a:path>
                </a:pathLst>
              </a:custGeom>
              <a:noFill/>
              <a:ln w="38100" cap="rnd" cmpd="sng">
                <a:solidFill>
                  <a:srgbClr val="D60093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72732" name="Freeform 28"/>
            <p:cNvSpPr>
              <a:spLocks/>
            </p:cNvSpPr>
            <p:nvPr/>
          </p:nvSpPr>
          <p:spPr bwMode="auto">
            <a:xfrm>
              <a:off x="2234" y="996"/>
              <a:ext cx="24" cy="1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116"/>
                </a:cxn>
              </a:cxnLst>
              <a:rect l="0" t="0" r="r" b="b"/>
              <a:pathLst>
                <a:path w="24" h="116">
                  <a:moveTo>
                    <a:pt x="0" y="0"/>
                  </a:moveTo>
                  <a:lnTo>
                    <a:pt x="24" y="116"/>
                  </a:lnTo>
                </a:path>
              </a:pathLst>
            </a:custGeom>
            <a:noFill/>
            <a:ln w="38100" cap="rnd" cmpd="sng">
              <a:solidFill>
                <a:srgbClr val="D60093"/>
              </a:solidFill>
              <a:prstDash val="sysDot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2733" name="Text Box 29"/>
          <p:cNvSpPr txBox="1">
            <a:spLocks noChangeArrowheads="1"/>
          </p:cNvSpPr>
          <p:nvPr/>
        </p:nvSpPr>
        <p:spPr bwMode="auto">
          <a:xfrm>
            <a:off x="1219200" y="990600"/>
            <a:ext cx="762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000" b="1">
                <a:solidFill>
                  <a:srgbClr val="000066"/>
                </a:solidFill>
                <a:latin typeface="Tahoma" charset="0"/>
              </a:rPr>
              <a:t>+</a:t>
            </a:r>
          </a:p>
        </p:txBody>
      </p:sp>
      <p:sp>
        <p:nvSpPr>
          <p:cNvPr id="72734" name="Text Box 30"/>
          <p:cNvSpPr txBox="1">
            <a:spLocks noChangeArrowheads="1"/>
          </p:cNvSpPr>
          <p:nvPr/>
        </p:nvSpPr>
        <p:spPr bwMode="auto">
          <a:xfrm>
            <a:off x="2743200" y="990600"/>
            <a:ext cx="3657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000" b="1">
                <a:solidFill>
                  <a:srgbClr val="000066"/>
                </a:solidFill>
                <a:latin typeface="Tahoma" charset="0"/>
              </a:rPr>
              <a:t>(х</a:t>
            </a:r>
            <a:r>
              <a:rPr lang="ru-RU" sz="6000">
                <a:solidFill>
                  <a:srgbClr val="000066"/>
                </a:solidFill>
                <a:latin typeface="Tahoma" charset="0"/>
              </a:rPr>
              <a:t>–</a:t>
            </a:r>
            <a:r>
              <a:rPr lang="ru-RU"/>
              <a:t> </a:t>
            </a:r>
            <a:r>
              <a:rPr lang="ru-RU" sz="6000" b="1">
                <a:solidFill>
                  <a:srgbClr val="000066"/>
                </a:solidFill>
                <a:latin typeface="Tahoma" charset="0"/>
              </a:rPr>
              <a:t>7)=</a:t>
            </a:r>
          </a:p>
        </p:txBody>
      </p:sp>
      <p:sp>
        <p:nvSpPr>
          <p:cNvPr id="72735" name="Text Box 31"/>
          <p:cNvSpPr txBox="1">
            <a:spLocks noChangeArrowheads="1"/>
          </p:cNvSpPr>
          <p:nvPr/>
        </p:nvSpPr>
        <p:spPr bwMode="auto">
          <a:xfrm>
            <a:off x="2438400" y="990600"/>
            <a:ext cx="533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000" b="1">
                <a:solidFill>
                  <a:srgbClr val="000066"/>
                </a:solidFill>
                <a:latin typeface="Tahoma" charset="0"/>
              </a:rPr>
              <a:t>)</a:t>
            </a:r>
          </a:p>
        </p:txBody>
      </p:sp>
      <p:sp>
        <p:nvSpPr>
          <p:cNvPr id="72736" name="Text Box 32"/>
          <p:cNvSpPr txBox="1">
            <a:spLocks noChangeArrowheads="1"/>
          </p:cNvSpPr>
          <p:nvPr/>
        </p:nvSpPr>
        <p:spPr bwMode="auto">
          <a:xfrm>
            <a:off x="304800" y="974725"/>
            <a:ext cx="533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000" b="1">
                <a:solidFill>
                  <a:srgbClr val="000066"/>
                </a:solidFill>
                <a:latin typeface="Tahoma" charset="0"/>
              </a:rPr>
              <a:t>(</a:t>
            </a:r>
          </a:p>
        </p:txBody>
      </p:sp>
      <p:sp>
        <p:nvSpPr>
          <p:cNvPr id="72737" name="Text Box 33"/>
          <p:cNvSpPr txBox="1">
            <a:spLocks noChangeArrowheads="1"/>
          </p:cNvSpPr>
          <p:nvPr/>
        </p:nvSpPr>
        <p:spPr bwMode="auto">
          <a:xfrm>
            <a:off x="685800" y="974725"/>
            <a:ext cx="60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000" b="1">
                <a:solidFill>
                  <a:srgbClr val="000066"/>
                </a:solidFill>
                <a:latin typeface="Tahoma" charset="0"/>
              </a:rPr>
              <a:t>х</a:t>
            </a:r>
          </a:p>
        </p:txBody>
      </p:sp>
      <p:sp>
        <p:nvSpPr>
          <p:cNvPr id="72738" name="Rectangle 34"/>
          <p:cNvSpPr>
            <a:spLocks noChangeArrowheads="1"/>
          </p:cNvSpPr>
          <p:nvPr/>
        </p:nvSpPr>
        <p:spPr bwMode="auto">
          <a:xfrm>
            <a:off x="1920875" y="990600"/>
            <a:ext cx="6699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6000" b="1">
                <a:solidFill>
                  <a:srgbClr val="000066"/>
                </a:solidFill>
                <a:latin typeface="Tahoma" charset="0"/>
              </a:rPr>
              <a:t>8</a:t>
            </a:r>
          </a:p>
        </p:txBody>
      </p:sp>
      <p:sp>
        <p:nvSpPr>
          <p:cNvPr id="72739" name="Rectangle 35"/>
          <p:cNvSpPr>
            <a:spLocks noChangeArrowheads="1"/>
          </p:cNvSpPr>
          <p:nvPr/>
        </p:nvSpPr>
        <p:spPr bwMode="auto">
          <a:xfrm>
            <a:off x="1905000" y="990600"/>
            <a:ext cx="6699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6000" b="1">
                <a:solidFill>
                  <a:srgbClr val="CC0099"/>
                </a:solidFill>
                <a:latin typeface="Tahoma" charset="0"/>
              </a:rPr>
              <a:t>8</a:t>
            </a:r>
          </a:p>
        </p:txBody>
      </p:sp>
      <p:sp>
        <p:nvSpPr>
          <p:cNvPr id="72740" name="Text Box 36"/>
          <p:cNvSpPr txBox="1">
            <a:spLocks noChangeArrowheads="1"/>
          </p:cNvSpPr>
          <p:nvPr/>
        </p:nvSpPr>
        <p:spPr bwMode="auto">
          <a:xfrm>
            <a:off x="685800" y="990600"/>
            <a:ext cx="60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000" b="1">
                <a:solidFill>
                  <a:srgbClr val="0000FF"/>
                </a:solidFill>
                <a:latin typeface="Tahoma" charset="0"/>
              </a:rPr>
              <a:t>х</a:t>
            </a:r>
          </a:p>
        </p:txBody>
      </p:sp>
      <p:sp>
        <p:nvSpPr>
          <p:cNvPr id="72741" name="Text Box 37"/>
          <p:cNvSpPr txBox="1">
            <a:spLocks noChangeArrowheads="1"/>
          </p:cNvSpPr>
          <p:nvPr/>
        </p:nvSpPr>
        <p:spPr bwMode="auto">
          <a:xfrm>
            <a:off x="1219200" y="974725"/>
            <a:ext cx="762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000" b="1">
                <a:solidFill>
                  <a:srgbClr val="CC0099"/>
                </a:solidFill>
                <a:latin typeface="Tahoma" charset="0"/>
              </a:rPr>
              <a:t>+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72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72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"/>
                            </p:stCondLst>
                            <p:childTnLst>
                              <p:par>
                                <p:cTn id="1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" fill="hold"/>
                                        <p:tgtEl>
                                          <p:spTgt spid="727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" fill="hold"/>
                                        <p:tgtEl>
                                          <p:spTgt spid="72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"/>
                            </p:stCondLst>
                            <p:childTnLst>
                              <p:par>
                                <p:cTn id="1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75" fill="hold"/>
                                        <p:tgtEl>
                                          <p:spTgt spid="72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" fill="hold"/>
                                        <p:tgtEl>
                                          <p:spTgt spid="72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25"/>
                            </p:stCondLst>
                            <p:childTnLst>
                              <p:par>
                                <p:cTn id="2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75" fill="hold"/>
                                        <p:tgtEl>
                                          <p:spTgt spid="72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75" fill="hold"/>
                                        <p:tgtEl>
                                          <p:spTgt spid="72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"/>
                            </p:stCondLst>
                            <p:childTnLst>
                              <p:par>
                                <p:cTn id="2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" fill="hold"/>
                                        <p:tgtEl>
                                          <p:spTgt spid="72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" fill="hold"/>
                                        <p:tgtEl>
                                          <p:spTgt spid="72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75"/>
                            </p:stCondLst>
                            <p:childTnLst>
                              <p:par>
                                <p:cTn id="3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75" fill="hold"/>
                                        <p:tgtEl>
                                          <p:spTgt spid="72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75" fill="hold"/>
                                        <p:tgtEl>
                                          <p:spTgt spid="72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2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27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2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27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27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2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2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2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2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25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2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2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72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27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27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72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72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727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727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autoUpdateAnimBg="0"/>
      <p:bldP spid="72708" grpId="0" autoUpdateAnimBg="0"/>
      <p:bldP spid="72709" grpId="0" autoUpdateAnimBg="0"/>
      <p:bldP spid="72710" grpId="0" autoUpdateAnimBg="0"/>
      <p:bldP spid="72711" grpId="0" autoUpdateAnimBg="0"/>
      <p:bldP spid="72712" grpId="0" autoUpdateAnimBg="0"/>
      <p:bldP spid="72733" grpId="0" autoUpdateAnimBg="0"/>
      <p:bldP spid="72734" grpId="0" autoUpdateAnimBg="0"/>
      <p:bldP spid="72735" grpId="0" autoUpdateAnimBg="0"/>
      <p:bldP spid="72736" grpId="0" autoUpdateAnimBg="0"/>
      <p:bldP spid="72737" grpId="0" autoUpdateAnimBg="0"/>
      <p:bldP spid="72738" grpId="0" autoUpdateAnimBg="0"/>
      <p:bldP spid="72739" grpId="0" autoUpdateAnimBg="0"/>
      <p:bldP spid="72740" grpId="0" autoUpdateAnimBg="0"/>
      <p:bldP spid="72741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AutoShape 2"/>
          <p:cNvSpPr>
            <a:spLocks noChangeArrowheads="1"/>
          </p:cNvSpPr>
          <p:nvPr/>
        </p:nvSpPr>
        <p:spPr bwMode="auto">
          <a:xfrm>
            <a:off x="1908175" y="620713"/>
            <a:ext cx="4038600" cy="2819400"/>
          </a:xfrm>
          <a:prstGeom prst="parallelogram">
            <a:avLst>
              <a:gd name="adj" fmla="val 35811"/>
            </a:avLst>
          </a:prstGeom>
          <a:solidFill>
            <a:srgbClr val="2C8458"/>
          </a:solidFill>
          <a:ln w="9525">
            <a:solidFill>
              <a:srgbClr val="33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3971" name="Text Box 3"/>
          <p:cNvSpPr txBox="1">
            <a:spLocks noChangeArrowheads="1"/>
          </p:cNvSpPr>
          <p:nvPr/>
        </p:nvSpPr>
        <p:spPr bwMode="auto">
          <a:xfrm>
            <a:off x="4038600" y="6096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grpSp>
        <p:nvGrpSpPr>
          <p:cNvPr id="83972" name="Group 4"/>
          <p:cNvGrpSpPr>
            <a:grpSpLocks/>
          </p:cNvGrpSpPr>
          <p:nvPr/>
        </p:nvGrpSpPr>
        <p:grpSpPr bwMode="auto">
          <a:xfrm>
            <a:off x="1600200" y="0"/>
            <a:ext cx="4876800" cy="3994150"/>
            <a:chOff x="1008" y="288"/>
            <a:chExt cx="3072" cy="2516"/>
          </a:xfrm>
        </p:grpSpPr>
        <p:sp>
          <p:nvSpPr>
            <p:cNvPr id="83973" name="Text Box 5"/>
            <p:cNvSpPr txBox="1">
              <a:spLocks noChangeArrowheads="1"/>
            </p:cNvSpPr>
            <p:nvPr/>
          </p:nvSpPr>
          <p:spPr bwMode="auto">
            <a:xfrm>
              <a:off x="1008" y="2400"/>
              <a:ext cx="33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3600" b="1" i="1">
                  <a:solidFill>
                    <a:srgbClr val="333300"/>
                  </a:solidFill>
                  <a:latin typeface="Times New Roman" pitchFamily="18" charset="0"/>
                </a:rPr>
                <a:t>А</a:t>
              </a:r>
            </a:p>
          </p:txBody>
        </p:sp>
        <p:sp>
          <p:nvSpPr>
            <p:cNvPr id="83974" name="Text Box 6"/>
            <p:cNvSpPr txBox="1">
              <a:spLocks noChangeArrowheads="1"/>
            </p:cNvSpPr>
            <p:nvPr/>
          </p:nvSpPr>
          <p:spPr bwMode="auto">
            <a:xfrm>
              <a:off x="1536" y="316"/>
              <a:ext cx="33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3600" b="1" i="1">
                  <a:solidFill>
                    <a:srgbClr val="333300"/>
                  </a:solidFill>
                  <a:latin typeface="Times New Roman" pitchFamily="18" charset="0"/>
                </a:rPr>
                <a:t>В</a:t>
              </a:r>
            </a:p>
          </p:txBody>
        </p:sp>
        <p:sp>
          <p:nvSpPr>
            <p:cNvPr id="83975" name="Text Box 7"/>
            <p:cNvSpPr txBox="1">
              <a:spLocks noChangeArrowheads="1"/>
            </p:cNvSpPr>
            <p:nvPr/>
          </p:nvSpPr>
          <p:spPr bwMode="auto">
            <a:xfrm>
              <a:off x="3744" y="288"/>
              <a:ext cx="33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3600" b="1" i="1">
                  <a:solidFill>
                    <a:srgbClr val="333300"/>
                  </a:solidFill>
                  <a:latin typeface="Times New Roman" pitchFamily="18" charset="0"/>
                </a:rPr>
                <a:t>С</a:t>
              </a:r>
            </a:p>
          </p:txBody>
        </p:sp>
        <p:sp>
          <p:nvSpPr>
            <p:cNvPr id="83976" name="Text Box 8"/>
            <p:cNvSpPr txBox="1">
              <a:spLocks noChangeArrowheads="1"/>
            </p:cNvSpPr>
            <p:nvPr/>
          </p:nvSpPr>
          <p:spPr bwMode="auto">
            <a:xfrm>
              <a:off x="2928" y="2400"/>
              <a:ext cx="33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 i="1">
                  <a:solidFill>
                    <a:srgbClr val="333300"/>
                  </a:solidFill>
                  <a:latin typeface="Times New Roman" pitchFamily="18" charset="0"/>
                </a:rPr>
                <a:t>D</a:t>
              </a:r>
              <a:endParaRPr lang="ru-RU" sz="3600" b="1" i="1">
                <a:solidFill>
                  <a:srgbClr val="333300"/>
                </a:solidFill>
                <a:latin typeface="Times New Roman" pitchFamily="18" charset="0"/>
              </a:endParaRPr>
            </a:p>
          </p:txBody>
        </p:sp>
      </p:grpSp>
      <p:sp>
        <p:nvSpPr>
          <p:cNvPr id="83977" name="Text Box 9"/>
          <p:cNvSpPr txBox="1">
            <a:spLocks noChangeArrowheads="1"/>
          </p:cNvSpPr>
          <p:nvPr/>
        </p:nvSpPr>
        <p:spPr bwMode="auto">
          <a:xfrm>
            <a:off x="3505200" y="28956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grpSp>
        <p:nvGrpSpPr>
          <p:cNvPr id="83978" name="Group 10"/>
          <p:cNvGrpSpPr>
            <a:grpSpLocks/>
          </p:cNvGrpSpPr>
          <p:nvPr/>
        </p:nvGrpSpPr>
        <p:grpSpPr bwMode="auto">
          <a:xfrm>
            <a:off x="2667000" y="609600"/>
            <a:ext cx="914400" cy="3384550"/>
            <a:chOff x="1680" y="384"/>
            <a:chExt cx="576" cy="2132"/>
          </a:xfrm>
        </p:grpSpPr>
        <p:grpSp>
          <p:nvGrpSpPr>
            <p:cNvPr id="83979" name="Group 11"/>
            <p:cNvGrpSpPr>
              <a:grpSpLocks/>
            </p:cNvGrpSpPr>
            <p:nvPr/>
          </p:nvGrpSpPr>
          <p:grpSpPr bwMode="auto">
            <a:xfrm>
              <a:off x="1728" y="384"/>
              <a:ext cx="528" cy="1776"/>
              <a:chOff x="1920" y="816"/>
              <a:chExt cx="528" cy="1776"/>
            </a:xfrm>
          </p:grpSpPr>
          <p:grpSp>
            <p:nvGrpSpPr>
              <p:cNvPr id="83980" name="Group 12"/>
              <p:cNvGrpSpPr>
                <a:grpSpLocks/>
              </p:cNvGrpSpPr>
              <p:nvPr/>
            </p:nvGrpSpPr>
            <p:grpSpPr bwMode="auto">
              <a:xfrm>
                <a:off x="1920" y="816"/>
                <a:ext cx="96" cy="1776"/>
                <a:chOff x="1920" y="816"/>
                <a:chExt cx="96" cy="1776"/>
              </a:xfrm>
            </p:grpSpPr>
            <p:grpSp>
              <p:nvGrpSpPr>
                <p:cNvPr id="83981" name="Group 13"/>
                <p:cNvGrpSpPr>
                  <a:grpSpLocks/>
                </p:cNvGrpSpPr>
                <p:nvPr/>
              </p:nvGrpSpPr>
              <p:grpSpPr bwMode="auto">
                <a:xfrm>
                  <a:off x="1920" y="2448"/>
                  <a:ext cx="96" cy="144"/>
                  <a:chOff x="3936" y="2784"/>
                  <a:chExt cx="96" cy="144"/>
                </a:xfrm>
              </p:grpSpPr>
              <p:sp>
                <p:nvSpPr>
                  <p:cNvPr id="83982" name="Line 1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936" y="2784"/>
                    <a:ext cx="96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3983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3936" y="2784"/>
                    <a:ext cx="0" cy="14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83984" name="Line 16"/>
                <p:cNvSpPr>
                  <a:spLocks noChangeShapeType="1"/>
                </p:cNvSpPr>
                <p:nvPr/>
              </p:nvSpPr>
              <p:spPr bwMode="auto">
                <a:xfrm>
                  <a:off x="2016" y="816"/>
                  <a:ext cx="0" cy="177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83985" name="Text Box 17"/>
              <p:cNvSpPr txBox="1">
                <a:spLocks noChangeArrowheads="1"/>
              </p:cNvSpPr>
              <p:nvPr/>
            </p:nvSpPr>
            <p:spPr bwMode="auto">
              <a:xfrm>
                <a:off x="2016" y="1584"/>
                <a:ext cx="432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b="1" i="1">
                    <a:latin typeface="Times New Roman" pitchFamily="18" charset="0"/>
                  </a:rPr>
                  <a:t>h</a:t>
                </a:r>
                <a:endParaRPr lang="ru-RU" sz="2800" b="1" i="1">
                  <a:latin typeface="Times New Roman" pitchFamily="18" charset="0"/>
                </a:endParaRPr>
              </a:p>
            </p:txBody>
          </p:sp>
        </p:grpSp>
        <p:sp>
          <p:nvSpPr>
            <p:cNvPr id="83986" name="Text Box 18"/>
            <p:cNvSpPr txBox="1">
              <a:spLocks noChangeArrowheads="1"/>
            </p:cNvSpPr>
            <p:nvPr/>
          </p:nvSpPr>
          <p:spPr bwMode="auto">
            <a:xfrm>
              <a:off x="1680" y="2112"/>
              <a:ext cx="57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 i="1">
                  <a:solidFill>
                    <a:srgbClr val="333300"/>
                  </a:solidFill>
                  <a:latin typeface="Times New Roman" pitchFamily="18" charset="0"/>
                </a:rPr>
                <a:t>H</a:t>
              </a:r>
              <a:endParaRPr lang="ru-RU" sz="3600" b="1" i="1">
                <a:solidFill>
                  <a:srgbClr val="3333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83987" name="Group 19"/>
          <p:cNvGrpSpPr>
            <a:grpSpLocks/>
          </p:cNvGrpSpPr>
          <p:nvPr/>
        </p:nvGrpSpPr>
        <p:grpSpPr bwMode="auto">
          <a:xfrm>
            <a:off x="4953000" y="609600"/>
            <a:ext cx="1752600" cy="3352800"/>
            <a:chOff x="3120" y="384"/>
            <a:chExt cx="1104" cy="2112"/>
          </a:xfrm>
        </p:grpSpPr>
        <p:grpSp>
          <p:nvGrpSpPr>
            <p:cNvPr id="83988" name="Group 20"/>
            <p:cNvGrpSpPr>
              <a:grpSpLocks/>
            </p:cNvGrpSpPr>
            <p:nvPr/>
          </p:nvGrpSpPr>
          <p:grpSpPr bwMode="auto">
            <a:xfrm>
              <a:off x="3120" y="384"/>
              <a:ext cx="624" cy="1776"/>
              <a:chOff x="3408" y="1152"/>
              <a:chExt cx="624" cy="1776"/>
            </a:xfrm>
          </p:grpSpPr>
          <p:sp>
            <p:nvSpPr>
              <p:cNvPr id="83989" name="AutoShape 21" descr="Светлый диагональный 2"/>
              <p:cNvSpPr>
                <a:spLocks noChangeArrowheads="1"/>
              </p:cNvSpPr>
              <p:nvPr/>
            </p:nvSpPr>
            <p:spPr bwMode="auto">
              <a:xfrm flipH="1">
                <a:off x="3408" y="1152"/>
                <a:ext cx="624" cy="1776"/>
              </a:xfrm>
              <a:prstGeom prst="rtTriangle">
                <a:avLst/>
              </a:prstGeom>
              <a:pattFill prst="ltUpDiag">
                <a:fgClr>
                  <a:schemeClr val="accent1"/>
                </a:fgClr>
                <a:bgClr>
                  <a:srgbClr val="336600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83990" name="Group 22"/>
              <p:cNvGrpSpPr>
                <a:grpSpLocks/>
              </p:cNvGrpSpPr>
              <p:nvPr/>
            </p:nvGrpSpPr>
            <p:grpSpPr bwMode="auto">
              <a:xfrm>
                <a:off x="3936" y="2784"/>
                <a:ext cx="96" cy="144"/>
                <a:chOff x="3936" y="2784"/>
                <a:chExt cx="96" cy="144"/>
              </a:xfrm>
            </p:grpSpPr>
            <p:sp>
              <p:nvSpPr>
                <p:cNvPr id="83991" name="Line 23"/>
                <p:cNvSpPr>
                  <a:spLocks noChangeShapeType="1"/>
                </p:cNvSpPr>
                <p:nvPr/>
              </p:nvSpPr>
              <p:spPr bwMode="auto">
                <a:xfrm flipH="1">
                  <a:off x="3936" y="2784"/>
                  <a:ext cx="9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3992" name="Line 24"/>
                <p:cNvSpPr>
                  <a:spLocks noChangeShapeType="1"/>
                </p:cNvSpPr>
                <p:nvPr/>
              </p:nvSpPr>
              <p:spPr bwMode="auto">
                <a:xfrm>
                  <a:off x="3936" y="278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83993" name="Text Box 25"/>
            <p:cNvSpPr txBox="1">
              <a:spLocks noChangeArrowheads="1"/>
            </p:cNvSpPr>
            <p:nvPr/>
          </p:nvSpPr>
          <p:spPr bwMode="auto">
            <a:xfrm>
              <a:off x="3648" y="2092"/>
              <a:ext cx="57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 i="1">
                  <a:solidFill>
                    <a:srgbClr val="333300"/>
                  </a:solidFill>
                  <a:latin typeface="Times New Roman" pitchFamily="18" charset="0"/>
                </a:rPr>
                <a:t>K</a:t>
              </a:r>
              <a:endParaRPr lang="ru-RU" sz="3600" b="1" i="1">
                <a:solidFill>
                  <a:srgbClr val="333300"/>
                </a:solidFill>
                <a:latin typeface="Times New Roman" pitchFamily="18" charset="0"/>
              </a:endParaRPr>
            </a:p>
          </p:txBody>
        </p:sp>
      </p:grpSp>
      <p:sp>
        <p:nvSpPr>
          <p:cNvPr id="83994" name="Text Box 26"/>
          <p:cNvSpPr txBox="1">
            <a:spLocks noChangeArrowheads="1"/>
          </p:cNvSpPr>
          <p:nvPr/>
        </p:nvSpPr>
        <p:spPr bwMode="auto">
          <a:xfrm>
            <a:off x="4724400" y="4038600"/>
            <a:ext cx="3429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000000"/>
                </a:solidFill>
                <a:latin typeface="Tahoma" charset="0"/>
              </a:rPr>
              <a:t>= </a:t>
            </a:r>
            <a:r>
              <a:rPr lang="en-US" sz="3600" b="1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600" b="1" i="1" baseline="-30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ABH</a:t>
            </a:r>
            <a:r>
              <a:rPr lang="en-US" sz="3600" b="1" baseline="-3000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3600" b="1">
                <a:solidFill>
                  <a:srgbClr val="000000"/>
                </a:solidFill>
                <a:latin typeface="Tahoma" charset="0"/>
              </a:rPr>
              <a:t>+ </a:t>
            </a:r>
            <a:r>
              <a:rPr lang="en-US" sz="3600" b="1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3600" b="1" i="1" baseline="-30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HВС</a:t>
            </a:r>
            <a:r>
              <a:rPr lang="en-US" sz="3600" b="1" i="1" baseline="-30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3600" b="1" baseline="-30000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ru-RU">
              <a:solidFill>
                <a:srgbClr val="000000"/>
              </a:solidFill>
            </a:endParaRPr>
          </a:p>
        </p:txBody>
      </p:sp>
      <p:grpSp>
        <p:nvGrpSpPr>
          <p:cNvPr id="83995" name="Group 27"/>
          <p:cNvGrpSpPr>
            <a:grpSpLocks/>
          </p:cNvGrpSpPr>
          <p:nvPr/>
        </p:nvGrpSpPr>
        <p:grpSpPr bwMode="auto">
          <a:xfrm>
            <a:off x="609600" y="4876800"/>
            <a:ext cx="4953000" cy="579438"/>
            <a:chOff x="1440" y="3168"/>
            <a:chExt cx="3120" cy="365"/>
          </a:xfrm>
        </p:grpSpPr>
        <p:sp>
          <p:nvSpPr>
            <p:cNvPr id="83996" name="AutoShape 28"/>
            <p:cNvSpPr>
              <a:spLocks noChangeArrowheads="1"/>
            </p:cNvSpPr>
            <p:nvPr/>
          </p:nvSpPr>
          <p:spPr bwMode="auto">
            <a:xfrm>
              <a:off x="1440" y="3312"/>
              <a:ext cx="240" cy="144"/>
            </a:xfrm>
            <a:prstGeom prst="triangle">
              <a:avLst>
                <a:gd name="adj" fmla="val 50000"/>
              </a:avLst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3997" name="Text Box 29"/>
            <p:cNvSpPr txBox="1">
              <a:spLocks noChangeArrowheads="1"/>
            </p:cNvSpPr>
            <p:nvPr/>
          </p:nvSpPr>
          <p:spPr bwMode="auto">
            <a:xfrm>
              <a:off x="1643" y="3168"/>
              <a:ext cx="2917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 i="1">
                  <a:solidFill>
                    <a:srgbClr val="000000"/>
                  </a:solidFill>
                  <a:latin typeface="Times New Roman" pitchFamily="18" charset="0"/>
                </a:rPr>
                <a:t>ABH</a:t>
              </a:r>
              <a:r>
                <a:rPr lang="ru-RU" sz="3200">
                  <a:solidFill>
                    <a:srgbClr val="000000"/>
                  </a:solidFill>
                  <a:latin typeface="Tahoma" charset="0"/>
                </a:rPr>
                <a:t> </a:t>
              </a:r>
              <a:r>
                <a:rPr lang="en-US" sz="3200">
                  <a:solidFill>
                    <a:srgbClr val="000000"/>
                  </a:solidFill>
                  <a:latin typeface="Tahoma" charset="0"/>
                </a:rPr>
                <a:t>= </a:t>
              </a:r>
              <a:r>
                <a:rPr lang="ru-RU" sz="3200">
                  <a:solidFill>
                    <a:srgbClr val="000000"/>
                  </a:solidFill>
                  <a:latin typeface="Tahoma" charset="0"/>
                </a:rPr>
                <a:t> </a:t>
              </a:r>
              <a:r>
                <a:rPr lang="en-US" sz="3200">
                  <a:solidFill>
                    <a:srgbClr val="000000"/>
                  </a:solidFill>
                  <a:latin typeface="Tahoma" charset="0"/>
                </a:rPr>
                <a:t>  </a:t>
              </a:r>
              <a:r>
                <a:rPr lang="en-US" sz="3200" b="1" i="1">
                  <a:solidFill>
                    <a:srgbClr val="000000"/>
                  </a:solidFill>
                  <a:latin typeface="Times New Roman" pitchFamily="18" charset="0"/>
                </a:rPr>
                <a:t>DCK</a:t>
              </a:r>
              <a:r>
                <a:rPr lang="en-US" sz="3200">
                  <a:solidFill>
                    <a:srgbClr val="000000"/>
                  </a:solidFill>
                  <a:latin typeface="Tahoma" charset="0"/>
                </a:rPr>
                <a:t> (</a:t>
              </a:r>
              <a:r>
                <a:rPr lang="ru-RU" sz="3200">
                  <a:solidFill>
                    <a:srgbClr val="000000"/>
                  </a:solidFill>
                  <a:latin typeface="Tahoma" charset="0"/>
                </a:rPr>
                <a:t>КГ)</a:t>
              </a:r>
            </a:p>
          </p:txBody>
        </p:sp>
        <p:sp>
          <p:nvSpPr>
            <p:cNvPr id="83998" name="AutoShape 30"/>
            <p:cNvSpPr>
              <a:spLocks noChangeArrowheads="1"/>
            </p:cNvSpPr>
            <p:nvPr/>
          </p:nvSpPr>
          <p:spPr bwMode="auto">
            <a:xfrm>
              <a:off x="2496" y="3312"/>
              <a:ext cx="240" cy="144"/>
            </a:xfrm>
            <a:prstGeom prst="triangle">
              <a:avLst>
                <a:gd name="adj" fmla="val 50000"/>
              </a:avLst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aphicFrame>
        <p:nvGraphicFramePr>
          <p:cNvPr id="83999" name="Object 31"/>
          <p:cNvGraphicFramePr>
            <a:graphicFrameLocks noChangeAspect="1"/>
          </p:cNvGraphicFramePr>
          <p:nvPr/>
        </p:nvGraphicFramePr>
        <p:xfrm>
          <a:off x="4495800" y="4937125"/>
          <a:ext cx="685800" cy="549275"/>
        </p:xfrm>
        <a:graphic>
          <a:graphicData uri="http://schemas.openxmlformats.org/presentationml/2006/ole">
            <p:oleObj spid="_x0000_s83999" name="Формула" r:id="rId4" imgW="190440" imgH="152280" progId="Equation.3">
              <p:embed/>
            </p:oleObj>
          </a:graphicData>
        </a:graphic>
      </p:graphicFrame>
      <p:sp>
        <p:nvSpPr>
          <p:cNvPr id="84000" name="Text Box 32"/>
          <p:cNvSpPr txBox="1">
            <a:spLocks noChangeArrowheads="1"/>
          </p:cNvSpPr>
          <p:nvPr/>
        </p:nvSpPr>
        <p:spPr bwMode="auto">
          <a:xfrm>
            <a:off x="5257800" y="4845050"/>
            <a:ext cx="3124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1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600" b="1" i="1" baseline="-30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ABH</a:t>
            </a:r>
            <a:r>
              <a:rPr lang="en-US" sz="3600" b="1" baseline="-3000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3600" b="1">
                <a:solidFill>
                  <a:srgbClr val="000000"/>
                </a:solidFill>
                <a:latin typeface="Tahoma" charset="0"/>
              </a:rPr>
              <a:t>=</a:t>
            </a:r>
            <a:r>
              <a:rPr lang="en-US" sz="3600" b="1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600" b="1" i="1" baseline="-30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3600" b="1" i="1" baseline="-30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sz="3600" b="1" i="1" baseline="-30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ru-RU" sz="3600" b="1" i="1" baseline="-30000">
              <a:solidFill>
                <a:srgbClr val="000000"/>
              </a:solidFill>
              <a:latin typeface="Times New Roman" pitchFamily="18" charset="0"/>
            </a:endParaRPr>
          </a:p>
          <a:p>
            <a:endParaRPr lang="ru-RU" sz="2000">
              <a:latin typeface="Tahoma" charset="0"/>
            </a:endParaRPr>
          </a:p>
        </p:txBody>
      </p:sp>
      <p:graphicFrame>
        <p:nvGraphicFramePr>
          <p:cNvPr id="84001" name="Object 33"/>
          <p:cNvGraphicFramePr>
            <a:graphicFrameLocks noChangeAspect="1"/>
          </p:cNvGraphicFramePr>
          <p:nvPr/>
        </p:nvGraphicFramePr>
        <p:xfrm>
          <a:off x="7924800" y="4937125"/>
          <a:ext cx="685800" cy="549275"/>
        </p:xfrm>
        <a:graphic>
          <a:graphicData uri="http://schemas.openxmlformats.org/presentationml/2006/ole">
            <p:oleObj spid="_x0000_s84001" name="Формула" r:id="rId5" imgW="190440" imgH="152280" progId="Equation.3">
              <p:embed/>
            </p:oleObj>
          </a:graphicData>
        </a:graphic>
      </p:graphicFrame>
      <p:sp>
        <p:nvSpPr>
          <p:cNvPr id="84002" name="Text Box 34"/>
          <p:cNvSpPr txBox="1">
            <a:spLocks noChangeArrowheads="1"/>
          </p:cNvSpPr>
          <p:nvPr/>
        </p:nvSpPr>
        <p:spPr bwMode="auto">
          <a:xfrm>
            <a:off x="533400" y="5699125"/>
            <a:ext cx="3276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1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3600" b="1" i="1" baseline="-30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АВС</a:t>
            </a:r>
            <a:r>
              <a:rPr lang="en-US" sz="3600" b="1" i="1" baseline="-30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3600" b="1" baseline="-3000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3600" b="1">
                <a:solidFill>
                  <a:srgbClr val="000000"/>
                </a:solidFill>
                <a:latin typeface="Tahoma" charset="0"/>
              </a:rPr>
              <a:t>= </a:t>
            </a:r>
            <a:r>
              <a:rPr lang="en-US" sz="3600" b="1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3600" b="1" i="1" baseline="-30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HВС</a:t>
            </a:r>
            <a:r>
              <a:rPr lang="en-US" sz="3600" b="1" i="1" baseline="-30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ru-RU" sz="2000" i="1">
              <a:latin typeface="Times New Roman" pitchFamily="18" charset="0"/>
            </a:endParaRPr>
          </a:p>
        </p:txBody>
      </p:sp>
      <p:grpSp>
        <p:nvGrpSpPr>
          <p:cNvPr id="84003" name="Group 35"/>
          <p:cNvGrpSpPr>
            <a:grpSpLocks/>
          </p:cNvGrpSpPr>
          <p:nvPr/>
        </p:nvGrpSpPr>
        <p:grpSpPr bwMode="auto">
          <a:xfrm>
            <a:off x="3505200" y="5683250"/>
            <a:ext cx="1981200" cy="1098550"/>
            <a:chOff x="2208" y="3580"/>
            <a:chExt cx="1248" cy="692"/>
          </a:xfrm>
        </p:grpSpPr>
        <p:sp>
          <p:nvSpPr>
            <p:cNvPr id="84004" name="Text Box 36"/>
            <p:cNvSpPr txBox="1">
              <a:spLocks noChangeArrowheads="1"/>
            </p:cNvSpPr>
            <p:nvPr/>
          </p:nvSpPr>
          <p:spPr bwMode="auto">
            <a:xfrm>
              <a:off x="2208" y="3580"/>
              <a:ext cx="1248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3600" b="1">
                  <a:solidFill>
                    <a:srgbClr val="000000"/>
                  </a:solidFill>
                  <a:latin typeface="Tahoma" charset="0"/>
                </a:rPr>
                <a:t>=</a:t>
              </a:r>
              <a:r>
                <a:rPr lang="en-US" sz="3600" b="1" i="1">
                  <a:solidFill>
                    <a:srgbClr val="000000"/>
                  </a:solidFill>
                  <a:latin typeface="Times New Roman" pitchFamily="18" charset="0"/>
                </a:rPr>
                <a:t>a   h</a:t>
              </a:r>
              <a:endParaRPr lang="ru-RU" sz="3600" b="1" i="1">
                <a:solidFill>
                  <a:srgbClr val="000000"/>
                </a:solidFill>
                <a:latin typeface="Times New Roman" pitchFamily="18" charset="0"/>
              </a:endParaRPr>
            </a:p>
            <a:p>
              <a:pPr>
                <a:spcBef>
                  <a:spcPct val="50000"/>
                </a:spcBef>
              </a:pPr>
              <a:endParaRPr lang="ru-RU" sz="2000" i="1">
                <a:latin typeface="Times New Roman" pitchFamily="18" charset="0"/>
              </a:endParaRPr>
            </a:p>
          </p:txBody>
        </p:sp>
        <p:graphicFrame>
          <p:nvGraphicFramePr>
            <p:cNvPr id="84005" name="Object 37"/>
            <p:cNvGraphicFramePr>
              <a:graphicFrameLocks noChangeAspect="1"/>
            </p:cNvGraphicFramePr>
            <p:nvPr/>
          </p:nvGraphicFramePr>
          <p:xfrm>
            <a:off x="2688" y="3696"/>
            <a:ext cx="154" cy="192"/>
          </p:xfrm>
          <a:graphic>
            <a:graphicData uri="http://schemas.openxmlformats.org/presentationml/2006/ole">
              <p:oleObj spid="_x0000_s84005" name="Формула" r:id="rId6" imgW="114120" imgH="114120" progId="Equation.3">
                <p:embed/>
              </p:oleObj>
            </a:graphicData>
          </a:graphic>
        </p:graphicFrame>
      </p:grpSp>
      <p:graphicFrame>
        <p:nvGraphicFramePr>
          <p:cNvPr id="84006" name="Object 38"/>
          <p:cNvGraphicFramePr>
            <a:graphicFrameLocks noChangeAspect="1"/>
          </p:cNvGraphicFramePr>
          <p:nvPr/>
        </p:nvGraphicFramePr>
        <p:xfrm>
          <a:off x="5105400" y="5775325"/>
          <a:ext cx="685800" cy="549275"/>
        </p:xfrm>
        <a:graphic>
          <a:graphicData uri="http://schemas.openxmlformats.org/presentationml/2006/ole">
            <p:oleObj spid="_x0000_s84006" name="Формула" r:id="rId7" imgW="190440" imgH="152280" progId="Equation.3">
              <p:embed/>
            </p:oleObj>
          </a:graphicData>
        </a:graphic>
      </p:graphicFrame>
      <p:grpSp>
        <p:nvGrpSpPr>
          <p:cNvPr id="84007" name="Group 39"/>
          <p:cNvGrpSpPr>
            <a:grpSpLocks/>
          </p:cNvGrpSpPr>
          <p:nvPr/>
        </p:nvGrpSpPr>
        <p:grpSpPr bwMode="auto">
          <a:xfrm>
            <a:off x="5867400" y="5683250"/>
            <a:ext cx="1981200" cy="641350"/>
            <a:chOff x="672" y="3168"/>
            <a:chExt cx="1248" cy="404"/>
          </a:xfrm>
        </p:grpSpPr>
        <p:sp>
          <p:nvSpPr>
            <p:cNvPr id="84008" name="Text Box 40"/>
            <p:cNvSpPr txBox="1">
              <a:spLocks noChangeArrowheads="1"/>
            </p:cNvSpPr>
            <p:nvPr/>
          </p:nvSpPr>
          <p:spPr bwMode="auto">
            <a:xfrm>
              <a:off x="672" y="3168"/>
              <a:ext cx="124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 i="1">
                  <a:solidFill>
                    <a:srgbClr val="000000"/>
                  </a:solidFill>
                  <a:latin typeface="Times New Roman" pitchFamily="18" charset="0"/>
                </a:rPr>
                <a:t>S</a:t>
              </a:r>
              <a:r>
                <a:rPr lang="en-US" sz="3600" b="1">
                  <a:solidFill>
                    <a:srgbClr val="000000"/>
                  </a:solidFill>
                  <a:latin typeface="Tahoma" charset="0"/>
                </a:rPr>
                <a:t>=</a:t>
              </a:r>
              <a:r>
                <a:rPr lang="en-US" sz="3600" b="1" i="1">
                  <a:solidFill>
                    <a:srgbClr val="000000"/>
                  </a:solidFill>
                  <a:latin typeface="Times New Roman" pitchFamily="18" charset="0"/>
                </a:rPr>
                <a:t>a</a:t>
              </a:r>
              <a:r>
                <a:rPr lang="en-US" sz="3600" b="1">
                  <a:solidFill>
                    <a:srgbClr val="000000"/>
                  </a:solidFill>
                  <a:latin typeface="Tahoma" charset="0"/>
                </a:rPr>
                <a:t>   </a:t>
              </a:r>
              <a:r>
                <a:rPr lang="en-US" sz="3600" b="1" i="1">
                  <a:solidFill>
                    <a:srgbClr val="000000"/>
                  </a:solidFill>
                  <a:latin typeface="Times New Roman" pitchFamily="18" charset="0"/>
                </a:rPr>
                <a:t>h</a:t>
              </a:r>
              <a:endParaRPr lang="ru-RU" sz="3600" b="1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84009" name="Object 41"/>
            <p:cNvGraphicFramePr>
              <a:graphicFrameLocks noChangeAspect="1"/>
            </p:cNvGraphicFramePr>
            <p:nvPr/>
          </p:nvGraphicFramePr>
          <p:xfrm>
            <a:off x="1334" y="3312"/>
            <a:ext cx="154" cy="192"/>
          </p:xfrm>
          <a:graphic>
            <a:graphicData uri="http://schemas.openxmlformats.org/presentationml/2006/ole">
              <p:oleObj spid="_x0000_s84009" name="Формула" r:id="rId8" imgW="114120" imgH="114120" progId="Equation.3">
                <p:embed/>
              </p:oleObj>
            </a:graphicData>
          </a:graphic>
        </p:graphicFrame>
      </p:grpSp>
      <p:grpSp>
        <p:nvGrpSpPr>
          <p:cNvPr id="84010" name="Group 42"/>
          <p:cNvGrpSpPr>
            <a:grpSpLocks/>
          </p:cNvGrpSpPr>
          <p:nvPr/>
        </p:nvGrpSpPr>
        <p:grpSpPr bwMode="auto">
          <a:xfrm>
            <a:off x="6629400" y="1676400"/>
            <a:ext cx="2057400" cy="641350"/>
            <a:chOff x="2016" y="0"/>
            <a:chExt cx="1296" cy="404"/>
          </a:xfrm>
        </p:grpSpPr>
        <p:grpSp>
          <p:nvGrpSpPr>
            <p:cNvPr id="84011" name="Group 43"/>
            <p:cNvGrpSpPr>
              <a:grpSpLocks/>
            </p:cNvGrpSpPr>
            <p:nvPr/>
          </p:nvGrpSpPr>
          <p:grpSpPr bwMode="auto">
            <a:xfrm>
              <a:off x="2064" y="0"/>
              <a:ext cx="1248" cy="404"/>
              <a:chOff x="672" y="3168"/>
              <a:chExt cx="1248" cy="404"/>
            </a:xfrm>
          </p:grpSpPr>
          <p:sp>
            <p:nvSpPr>
              <p:cNvPr id="84012" name="Text Box 44"/>
              <p:cNvSpPr txBox="1">
                <a:spLocks noChangeArrowheads="1"/>
              </p:cNvSpPr>
              <p:nvPr/>
            </p:nvSpPr>
            <p:spPr bwMode="auto">
              <a:xfrm>
                <a:off x="672" y="3168"/>
                <a:ext cx="1248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b="1" i="1">
                    <a:solidFill>
                      <a:srgbClr val="000000"/>
                    </a:solidFill>
                    <a:latin typeface="Times New Roman" pitchFamily="18" charset="0"/>
                  </a:rPr>
                  <a:t>S</a:t>
                </a:r>
                <a:r>
                  <a:rPr lang="en-US" sz="3600" b="1">
                    <a:solidFill>
                      <a:srgbClr val="000000"/>
                    </a:solidFill>
                    <a:latin typeface="Tahoma" charset="0"/>
                  </a:rPr>
                  <a:t>=</a:t>
                </a:r>
                <a:r>
                  <a:rPr lang="en-US" sz="3600" b="1" i="1">
                    <a:solidFill>
                      <a:srgbClr val="000000"/>
                    </a:solidFill>
                    <a:latin typeface="Times New Roman" pitchFamily="18" charset="0"/>
                  </a:rPr>
                  <a:t>a</a:t>
                </a:r>
                <a:r>
                  <a:rPr lang="en-US" sz="3600" b="1">
                    <a:solidFill>
                      <a:srgbClr val="000000"/>
                    </a:solidFill>
                    <a:latin typeface="Tahoma" charset="0"/>
                  </a:rPr>
                  <a:t>   </a:t>
                </a:r>
                <a:r>
                  <a:rPr lang="en-US" sz="3600" b="1" i="1">
                    <a:solidFill>
                      <a:srgbClr val="000000"/>
                    </a:solidFill>
                    <a:latin typeface="Times New Roman" pitchFamily="18" charset="0"/>
                  </a:rPr>
                  <a:t>h</a:t>
                </a:r>
                <a:endParaRPr lang="ru-RU" sz="3600" b="1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graphicFrame>
            <p:nvGraphicFramePr>
              <p:cNvPr id="84013" name="Object 45"/>
              <p:cNvGraphicFramePr>
                <a:graphicFrameLocks noChangeAspect="1"/>
              </p:cNvGraphicFramePr>
              <p:nvPr/>
            </p:nvGraphicFramePr>
            <p:xfrm>
              <a:off x="1334" y="3312"/>
              <a:ext cx="154" cy="192"/>
            </p:xfrm>
            <a:graphic>
              <a:graphicData uri="http://schemas.openxmlformats.org/presentationml/2006/ole">
                <p:oleObj spid="_x0000_s84013" name="Формула" r:id="rId9" imgW="114120" imgH="114120" progId="Equation.3">
                  <p:embed/>
                </p:oleObj>
              </a:graphicData>
            </a:graphic>
          </p:graphicFrame>
        </p:grpSp>
        <p:sp>
          <p:nvSpPr>
            <p:cNvPr id="84014" name="Rectangle 46"/>
            <p:cNvSpPr>
              <a:spLocks noChangeArrowheads="1"/>
            </p:cNvSpPr>
            <p:nvPr/>
          </p:nvSpPr>
          <p:spPr bwMode="auto">
            <a:xfrm>
              <a:off x="2016" y="0"/>
              <a:ext cx="1152" cy="384"/>
            </a:xfrm>
            <a:prstGeom prst="rect">
              <a:avLst/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84015" name="Group 47"/>
          <p:cNvGrpSpPr>
            <a:grpSpLocks/>
          </p:cNvGrpSpPr>
          <p:nvPr/>
        </p:nvGrpSpPr>
        <p:grpSpPr bwMode="auto">
          <a:xfrm>
            <a:off x="2892425" y="549275"/>
            <a:ext cx="3048000" cy="2895600"/>
            <a:chOff x="4224" y="288"/>
            <a:chExt cx="1920" cy="1824"/>
          </a:xfrm>
        </p:grpSpPr>
        <p:grpSp>
          <p:nvGrpSpPr>
            <p:cNvPr id="84016" name="Group 48"/>
            <p:cNvGrpSpPr>
              <a:grpSpLocks/>
            </p:cNvGrpSpPr>
            <p:nvPr/>
          </p:nvGrpSpPr>
          <p:grpSpPr bwMode="auto">
            <a:xfrm>
              <a:off x="4224" y="288"/>
              <a:ext cx="1920" cy="1815"/>
              <a:chOff x="4800" y="345"/>
              <a:chExt cx="1920" cy="1815"/>
            </a:xfrm>
          </p:grpSpPr>
          <p:grpSp>
            <p:nvGrpSpPr>
              <p:cNvPr id="84017" name="Group 49"/>
              <p:cNvGrpSpPr>
                <a:grpSpLocks/>
              </p:cNvGrpSpPr>
              <p:nvPr/>
            </p:nvGrpSpPr>
            <p:grpSpPr bwMode="auto">
              <a:xfrm>
                <a:off x="4800" y="384"/>
                <a:ext cx="1920" cy="1776"/>
                <a:chOff x="4224" y="1296"/>
                <a:chExt cx="1920" cy="1776"/>
              </a:xfrm>
            </p:grpSpPr>
            <p:sp>
              <p:nvSpPr>
                <p:cNvPr id="84018" name="Rectangle 50"/>
                <p:cNvSpPr>
                  <a:spLocks noChangeArrowheads="1"/>
                </p:cNvSpPr>
                <p:nvPr/>
              </p:nvSpPr>
              <p:spPr bwMode="auto">
                <a:xfrm>
                  <a:off x="4224" y="1296"/>
                  <a:ext cx="1920" cy="1776"/>
                </a:xfrm>
                <a:prstGeom prst="rect">
                  <a:avLst/>
                </a:prstGeom>
                <a:solidFill>
                  <a:srgbClr val="2C8458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4019" name="Text Box 51"/>
                <p:cNvSpPr txBox="1">
                  <a:spLocks noChangeArrowheads="1"/>
                </p:cNvSpPr>
                <p:nvPr/>
              </p:nvSpPr>
              <p:spPr bwMode="auto">
                <a:xfrm>
                  <a:off x="4272" y="2064"/>
                  <a:ext cx="432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800" b="1" i="1">
                      <a:latin typeface="Times New Roman" pitchFamily="18" charset="0"/>
                    </a:rPr>
                    <a:t>h</a:t>
                  </a:r>
                  <a:endParaRPr lang="ru-RU" sz="2800" b="1" i="1">
                    <a:latin typeface="Times New Roman" pitchFamily="18" charset="0"/>
                  </a:endParaRPr>
                </a:p>
              </p:txBody>
            </p:sp>
          </p:grpSp>
          <p:sp>
            <p:nvSpPr>
              <p:cNvPr id="84020" name="Text Box 52"/>
              <p:cNvSpPr txBox="1">
                <a:spLocks noChangeArrowheads="1"/>
              </p:cNvSpPr>
              <p:nvPr/>
            </p:nvSpPr>
            <p:spPr bwMode="auto">
              <a:xfrm>
                <a:off x="5568" y="345"/>
                <a:ext cx="384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800" b="1" i="1">
                    <a:latin typeface="Times New Roman" pitchFamily="18" charset="0"/>
                  </a:rPr>
                  <a:t>а</a:t>
                </a:r>
              </a:p>
            </p:txBody>
          </p:sp>
        </p:grpSp>
        <p:grpSp>
          <p:nvGrpSpPr>
            <p:cNvPr id="84021" name="Group 53"/>
            <p:cNvGrpSpPr>
              <a:grpSpLocks/>
            </p:cNvGrpSpPr>
            <p:nvPr/>
          </p:nvGrpSpPr>
          <p:grpSpPr bwMode="auto">
            <a:xfrm>
              <a:off x="6048" y="1968"/>
              <a:ext cx="96" cy="144"/>
              <a:chOff x="3936" y="2784"/>
              <a:chExt cx="96" cy="144"/>
            </a:xfrm>
          </p:grpSpPr>
          <p:sp>
            <p:nvSpPr>
              <p:cNvPr id="84022" name="Line 54"/>
              <p:cNvSpPr>
                <a:spLocks noChangeShapeType="1"/>
              </p:cNvSpPr>
              <p:nvPr/>
            </p:nvSpPr>
            <p:spPr bwMode="auto">
              <a:xfrm flipH="1">
                <a:off x="3936" y="2784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4023" name="Line 55"/>
              <p:cNvSpPr>
                <a:spLocks noChangeShapeType="1"/>
              </p:cNvSpPr>
              <p:nvPr/>
            </p:nvSpPr>
            <p:spPr bwMode="auto">
              <a:xfrm>
                <a:off x="3936" y="2784"/>
                <a:ext cx="0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84024" name="Group 56"/>
          <p:cNvGrpSpPr>
            <a:grpSpLocks/>
          </p:cNvGrpSpPr>
          <p:nvPr/>
        </p:nvGrpSpPr>
        <p:grpSpPr bwMode="auto">
          <a:xfrm>
            <a:off x="1905000" y="609600"/>
            <a:ext cx="990600" cy="2819400"/>
            <a:chOff x="816" y="1440"/>
            <a:chExt cx="624" cy="1776"/>
          </a:xfrm>
        </p:grpSpPr>
        <p:sp>
          <p:nvSpPr>
            <p:cNvPr id="84025" name="AutoShape 57" descr="Светлый диагональный 1"/>
            <p:cNvSpPr>
              <a:spLocks noChangeArrowheads="1"/>
            </p:cNvSpPr>
            <p:nvPr/>
          </p:nvSpPr>
          <p:spPr bwMode="auto">
            <a:xfrm flipH="1">
              <a:off x="816" y="1440"/>
              <a:ext cx="624" cy="1776"/>
            </a:xfrm>
            <a:prstGeom prst="rtTriangle">
              <a:avLst/>
            </a:prstGeom>
            <a:pattFill prst="ltDnDiag">
              <a:fgClr>
                <a:schemeClr val="accent1"/>
              </a:fgClr>
              <a:bgClr>
                <a:srgbClr val="008000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84026" name="Group 58"/>
            <p:cNvGrpSpPr>
              <a:grpSpLocks/>
            </p:cNvGrpSpPr>
            <p:nvPr/>
          </p:nvGrpSpPr>
          <p:grpSpPr bwMode="auto">
            <a:xfrm>
              <a:off x="1344" y="3072"/>
              <a:ext cx="96" cy="144"/>
              <a:chOff x="3936" y="2784"/>
              <a:chExt cx="96" cy="144"/>
            </a:xfrm>
          </p:grpSpPr>
          <p:sp>
            <p:nvSpPr>
              <p:cNvPr id="84027" name="Line 59"/>
              <p:cNvSpPr>
                <a:spLocks noChangeShapeType="1"/>
              </p:cNvSpPr>
              <p:nvPr/>
            </p:nvSpPr>
            <p:spPr bwMode="auto">
              <a:xfrm flipH="1">
                <a:off x="3936" y="2784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4028" name="Line 60"/>
              <p:cNvSpPr>
                <a:spLocks noChangeShapeType="1"/>
              </p:cNvSpPr>
              <p:nvPr/>
            </p:nvSpPr>
            <p:spPr bwMode="auto">
              <a:xfrm>
                <a:off x="3936" y="2784"/>
                <a:ext cx="0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84029" name="Text Box 61"/>
          <p:cNvSpPr txBox="1">
            <a:spLocks noChangeArrowheads="1"/>
          </p:cNvSpPr>
          <p:nvPr/>
        </p:nvSpPr>
        <p:spPr bwMode="auto">
          <a:xfrm>
            <a:off x="5562600" y="18288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latin typeface="Times New Roman" pitchFamily="18" charset="0"/>
              </a:rPr>
              <a:t>h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84030" name="Text Box 62"/>
          <p:cNvSpPr txBox="1">
            <a:spLocks noChangeArrowheads="1"/>
          </p:cNvSpPr>
          <p:nvPr/>
        </p:nvSpPr>
        <p:spPr bwMode="auto">
          <a:xfrm>
            <a:off x="228600" y="4038600"/>
            <a:ext cx="464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1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3600" b="1" i="1" baseline="-30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АВС</a:t>
            </a:r>
            <a:r>
              <a:rPr lang="en-US" sz="3600" b="1" i="1" baseline="-30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3600" b="1" baseline="-3000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3600" b="1">
                <a:solidFill>
                  <a:srgbClr val="000000"/>
                </a:solidFill>
                <a:latin typeface="Tahoma" charset="0"/>
              </a:rPr>
              <a:t>=</a:t>
            </a:r>
            <a:r>
              <a:rPr lang="en-US" sz="3600" b="1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3600" b="1" i="1" baseline="-30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АВС</a:t>
            </a:r>
            <a:r>
              <a:rPr lang="en-US" sz="3600" b="1" i="1" baseline="-30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3600" b="1" baseline="-3000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3600" b="1">
                <a:solidFill>
                  <a:srgbClr val="000000"/>
                </a:solidFill>
                <a:latin typeface="Tahoma" charset="0"/>
              </a:rPr>
              <a:t>+ </a:t>
            </a:r>
            <a:r>
              <a:rPr lang="en-US" sz="3600" b="1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600" b="1" i="1" baseline="-30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3600" b="1" i="1" baseline="-30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sz="3600" b="1" i="1" baseline="-30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 </a:t>
            </a:r>
            <a:endParaRPr lang="ru-RU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4031" name="AutoShape 63"/>
          <p:cNvSpPr>
            <a:spLocks noChangeArrowheads="1"/>
          </p:cNvSpPr>
          <p:nvPr/>
        </p:nvSpPr>
        <p:spPr bwMode="auto">
          <a:xfrm>
            <a:off x="1908175" y="620713"/>
            <a:ext cx="4038600" cy="2819400"/>
          </a:xfrm>
          <a:prstGeom prst="parallelogram">
            <a:avLst>
              <a:gd name="adj" fmla="val 35811"/>
            </a:avLst>
          </a:prstGeom>
          <a:solidFill>
            <a:srgbClr val="2C8458"/>
          </a:solidFill>
          <a:ln w="9525">
            <a:solidFill>
              <a:srgbClr val="33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84032" name="Group 64"/>
          <p:cNvGrpSpPr>
            <a:grpSpLocks/>
          </p:cNvGrpSpPr>
          <p:nvPr/>
        </p:nvGrpSpPr>
        <p:grpSpPr bwMode="auto">
          <a:xfrm>
            <a:off x="4949825" y="620713"/>
            <a:ext cx="990600" cy="2819400"/>
            <a:chOff x="3408" y="1152"/>
            <a:chExt cx="624" cy="1776"/>
          </a:xfrm>
        </p:grpSpPr>
        <p:sp>
          <p:nvSpPr>
            <p:cNvPr id="84033" name="AutoShape 65" descr="Светлый диагональный 2"/>
            <p:cNvSpPr>
              <a:spLocks noChangeArrowheads="1"/>
            </p:cNvSpPr>
            <p:nvPr/>
          </p:nvSpPr>
          <p:spPr bwMode="auto">
            <a:xfrm flipH="1">
              <a:off x="3408" y="1152"/>
              <a:ext cx="624" cy="1776"/>
            </a:xfrm>
            <a:prstGeom prst="rtTriangle">
              <a:avLst/>
            </a:prstGeom>
            <a:pattFill prst="ltUpDiag">
              <a:fgClr>
                <a:schemeClr val="accent1"/>
              </a:fgClr>
              <a:bgClr>
                <a:srgbClr val="336600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84034" name="Group 66"/>
            <p:cNvGrpSpPr>
              <a:grpSpLocks/>
            </p:cNvGrpSpPr>
            <p:nvPr/>
          </p:nvGrpSpPr>
          <p:grpSpPr bwMode="auto">
            <a:xfrm>
              <a:off x="3936" y="2784"/>
              <a:ext cx="96" cy="144"/>
              <a:chOff x="3936" y="2784"/>
              <a:chExt cx="96" cy="144"/>
            </a:xfrm>
          </p:grpSpPr>
          <p:sp>
            <p:nvSpPr>
              <p:cNvPr id="84035" name="Line 67"/>
              <p:cNvSpPr>
                <a:spLocks noChangeShapeType="1"/>
              </p:cNvSpPr>
              <p:nvPr/>
            </p:nvSpPr>
            <p:spPr bwMode="auto">
              <a:xfrm flipH="1">
                <a:off x="3936" y="2784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4036" name="Line 68"/>
              <p:cNvSpPr>
                <a:spLocks noChangeShapeType="1"/>
              </p:cNvSpPr>
              <p:nvPr/>
            </p:nvSpPr>
            <p:spPr bwMode="auto">
              <a:xfrm>
                <a:off x="3936" y="2784"/>
                <a:ext cx="0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84039" name="AutoShape 71"/>
          <p:cNvSpPr>
            <a:spLocks noChangeArrowheads="1"/>
          </p:cNvSpPr>
          <p:nvPr/>
        </p:nvSpPr>
        <p:spPr bwMode="auto">
          <a:xfrm>
            <a:off x="1908175" y="609600"/>
            <a:ext cx="4038600" cy="2819400"/>
          </a:xfrm>
          <a:prstGeom prst="parallelogram">
            <a:avLst>
              <a:gd name="adj" fmla="val 35811"/>
            </a:avLst>
          </a:prstGeom>
          <a:solidFill>
            <a:srgbClr val="2C8458"/>
          </a:solidFill>
          <a:ln w="9525">
            <a:solidFill>
              <a:srgbClr val="33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4040" name="AutoShape 72"/>
          <p:cNvSpPr>
            <a:spLocks noChangeArrowheads="1"/>
          </p:cNvSpPr>
          <p:nvPr/>
        </p:nvSpPr>
        <p:spPr bwMode="auto">
          <a:xfrm>
            <a:off x="1908175" y="609600"/>
            <a:ext cx="4038600" cy="2819400"/>
          </a:xfrm>
          <a:prstGeom prst="parallelogram">
            <a:avLst>
              <a:gd name="adj" fmla="val 35811"/>
            </a:avLst>
          </a:prstGeom>
          <a:solidFill>
            <a:srgbClr val="2C8458"/>
          </a:solidFill>
          <a:ln w="9525">
            <a:solidFill>
              <a:srgbClr val="33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000" i="1">
              <a:latin typeface="Tahoma" charset="0"/>
            </a:endParaRPr>
          </a:p>
        </p:txBody>
      </p:sp>
      <p:grpSp>
        <p:nvGrpSpPr>
          <p:cNvPr id="84041" name="Group 73"/>
          <p:cNvGrpSpPr>
            <a:grpSpLocks/>
          </p:cNvGrpSpPr>
          <p:nvPr/>
        </p:nvGrpSpPr>
        <p:grpSpPr bwMode="auto">
          <a:xfrm>
            <a:off x="2916238" y="457200"/>
            <a:ext cx="2209800" cy="2971800"/>
            <a:chOff x="1824" y="288"/>
            <a:chExt cx="1392" cy="1872"/>
          </a:xfrm>
        </p:grpSpPr>
        <p:sp>
          <p:nvSpPr>
            <p:cNvPr id="84042" name="Text Box 74"/>
            <p:cNvSpPr txBox="1">
              <a:spLocks noChangeArrowheads="1"/>
            </p:cNvSpPr>
            <p:nvPr/>
          </p:nvSpPr>
          <p:spPr bwMode="auto">
            <a:xfrm>
              <a:off x="2640" y="288"/>
              <a:ext cx="57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800" b="1" i="1">
                  <a:solidFill>
                    <a:schemeClr val="bg1"/>
                  </a:solidFill>
                  <a:latin typeface="Times New Roman" pitchFamily="18" charset="0"/>
                </a:rPr>
                <a:t>а</a:t>
              </a:r>
            </a:p>
          </p:txBody>
        </p:sp>
        <p:sp>
          <p:nvSpPr>
            <p:cNvPr id="84043" name="Line 75"/>
            <p:cNvSpPr>
              <a:spLocks noChangeShapeType="1"/>
            </p:cNvSpPr>
            <p:nvPr/>
          </p:nvSpPr>
          <p:spPr bwMode="auto">
            <a:xfrm>
              <a:off x="1824" y="384"/>
              <a:ext cx="0" cy="17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4044" name="Text Box 76"/>
            <p:cNvSpPr txBox="1">
              <a:spLocks noChangeArrowheads="1"/>
            </p:cNvSpPr>
            <p:nvPr/>
          </p:nvSpPr>
          <p:spPr bwMode="auto">
            <a:xfrm>
              <a:off x="1920" y="1152"/>
              <a:ext cx="2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i="1">
                  <a:solidFill>
                    <a:schemeClr val="bg1"/>
                  </a:solidFill>
                  <a:latin typeface="Times New Roman" pitchFamily="18" charset="0"/>
                </a:rPr>
                <a:t>h</a:t>
              </a:r>
              <a:endParaRPr lang="ru-RU" sz="2800" b="1" i="1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84045" name="Line 77"/>
            <p:cNvSpPr>
              <a:spLocks noChangeShapeType="1"/>
            </p:cNvSpPr>
            <p:nvPr/>
          </p:nvSpPr>
          <p:spPr bwMode="auto">
            <a:xfrm>
              <a:off x="1824" y="201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4046" name="Line 78"/>
            <p:cNvSpPr>
              <a:spLocks noChangeShapeType="1"/>
            </p:cNvSpPr>
            <p:nvPr/>
          </p:nvSpPr>
          <p:spPr bwMode="auto">
            <a:xfrm>
              <a:off x="1968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4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4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3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3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39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39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4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4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0" grpId="0" animBg="1"/>
      <p:bldP spid="83971" grpId="0" autoUpdateAnimBg="0"/>
      <p:bldP spid="83977" grpId="0" autoUpdateAnimBg="0"/>
      <p:bldP spid="83994" grpId="0" autoUpdateAnimBg="0"/>
      <p:bldP spid="84000" grpId="0" autoUpdateAnimBg="0"/>
      <p:bldP spid="84002" grpId="0" autoUpdateAnimBg="0"/>
      <p:bldP spid="84029" grpId="0" autoUpdateAnimBg="0"/>
      <p:bldP spid="84030" grpId="0" autoUpdateAnimBg="0"/>
      <p:bldP spid="84031" grpId="0" animBg="1"/>
      <p:bldP spid="84039" grpId="0" animBg="1"/>
      <p:bldP spid="84040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73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73731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73732" name="Group 4"/>
              <p:cNvGrpSpPr>
                <a:grpSpLocks/>
              </p:cNvGrpSpPr>
              <p:nvPr/>
            </p:nvGrpSpPr>
            <p:grpSpPr bwMode="auto">
              <a:xfrm>
                <a:off x="0" y="144"/>
                <a:ext cx="5760" cy="4032"/>
                <a:chOff x="0" y="144"/>
                <a:chExt cx="5760" cy="4032"/>
              </a:xfrm>
            </p:grpSpPr>
            <p:sp>
              <p:nvSpPr>
                <p:cNvPr id="73733" name="Line 5"/>
                <p:cNvSpPr>
                  <a:spLocks noChangeShapeType="1"/>
                </p:cNvSpPr>
                <p:nvPr/>
              </p:nvSpPr>
              <p:spPr bwMode="auto">
                <a:xfrm>
                  <a:off x="0" y="2448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73734" name="Line 6"/>
                <p:cNvSpPr>
                  <a:spLocks noChangeShapeType="1"/>
                </p:cNvSpPr>
                <p:nvPr/>
              </p:nvSpPr>
              <p:spPr bwMode="auto">
                <a:xfrm>
                  <a:off x="0" y="2736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73735" name="Line 7"/>
                <p:cNvSpPr>
                  <a:spLocks noChangeShapeType="1"/>
                </p:cNvSpPr>
                <p:nvPr/>
              </p:nvSpPr>
              <p:spPr bwMode="auto">
                <a:xfrm>
                  <a:off x="0" y="3024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73736" name="Line 8"/>
                <p:cNvSpPr>
                  <a:spLocks noChangeShapeType="1"/>
                </p:cNvSpPr>
                <p:nvPr/>
              </p:nvSpPr>
              <p:spPr bwMode="auto">
                <a:xfrm>
                  <a:off x="0" y="3312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73737" name="Line 9"/>
                <p:cNvSpPr>
                  <a:spLocks noChangeShapeType="1"/>
                </p:cNvSpPr>
                <p:nvPr/>
              </p:nvSpPr>
              <p:spPr bwMode="auto">
                <a:xfrm>
                  <a:off x="0" y="3600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73738" name="Line 10"/>
                <p:cNvSpPr>
                  <a:spLocks noChangeShapeType="1"/>
                </p:cNvSpPr>
                <p:nvPr/>
              </p:nvSpPr>
              <p:spPr bwMode="auto">
                <a:xfrm>
                  <a:off x="0" y="3888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73739" name="Line 11"/>
                <p:cNvSpPr>
                  <a:spLocks noChangeShapeType="1"/>
                </p:cNvSpPr>
                <p:nvPr/>
              </p:nvSpPr>
              <p:spPr bwMode="auto">
                <a:xfrm>
                  <a:off x="0" y="4176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grpSp>
              <p:nvGrpSpPr>
                <p:cNvPr id="73740" name="Group 12"/>
                <p:cNvGrpSpPr>
                  <a:grpSpLocks/>
                </p:cNvGrpSpPr>
                <p:nvPr/>
              </p:nvGrpSpPr>
              <p:grpSpPr bwMode="auto">
                <a:xfrm>
                  <a:off x="0" y="144"/>
                  <a:ext cx="5760" cy="2016"/>
                  <a:chOff x="0" y="144"/>
                  <a:chExt cx="5760" cy="2016"/>
                </a:xfrm>
              </p:grpSpPr>
              <p:sp>
                <p:nvSpPr>
                  <p:cNvPr id="73741" name="Line 13"/>
                  <p:cNvSpPr>
                    <a:spLocks noChangeShapeType="1"/>
                  </p:cNvSpPr>
                  <p:nvPr/>
                </p:nvSpPr>
                <p:spPr bwMode="auto">
                  <a:xfrm>
                    <a:off x="0" y="1872"/>
                    <a:ext cx="576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ru-RU"/>
                  </a:p>
                </p:txBody>
              </p:sp>
              <p:sp>
                <p:nvSpPr>
                  <p:cNvPr id="73742" name="Line 14"/>
                  <p:cNvSpPr>
                    <a:spLocks noChangeShapeType="1"/>
                  </p:cNvSpPr>
                  <p:nvPr/>
                </p:nvSpPr>
                <p:spPr bwMode="auto">
                  <a:xfrm>
                    <a:off x="0" y="1584"/>
                    <a:ext cx="576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ru-RU"/>
                  </a:p>
                </p:txBody>
              </p:sp>
              <p:sp>
                <p:nvSpPr>
                  <p:cNvPr id="73743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0" y="1296"/>
                    <a:ext cx="576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ru-RU"/>
                  </a:p>
                </p:txBody>
              </p:sp>
              <p:sp>
                <p:nvSpPr>
                  <p:cNvPr id="73744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0" y="1008"/>
                    <a:ext cx="576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ru-RU"/>
                  </a:p>
                </p:txBody>
              </p:sp>
              <p:sp>
                <p:nvSpPr>
                  <p:cNvPr id="73745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0" y="720"/>
                    <a:ext cx="576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ru-RU"/>
                  </a:p>
                </p:txBody>
              </p:sp>
              <p:sp>
                <p:nvSpPr>
                  <p:cNvPr id="73746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0" y="432"/>
                    <a:ext cx="576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ru-RU"/>
                  </a:p>
                </p:txBody>
              </p:sp>
              <p:sp>
                <p:nvSpPr>
                  <p:cNvPr id="73747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0" y="144"/>
                    <a:ext cx="576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ru-RU"/>
                  </a:p>
                </p:txBody>
              </p:sp>
              <p:sp>
                <p:nvSpPr>
                  <p:cNvPr id="73748" name="Line 20"/>
                  <p:cNvSpPr>
                    <a:spLocks noChangeShapeType="1"/>
                  </p:cNvSpPr>
                  <p:nvPr/>
                </p:nvSpPr>
                <p:spPr bwMode="auto">
                  <a:xfrm>
                    <a:off x="0" y="2160"/>
                    <a:ext cx="576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73749" name="Group 21"/>
              <p:cNvGrpSpPr>
                <a:grpSpLocks/>
              </p:cNvGrpSpPr>
              <p:nvPr/>
            </p:nvGrpSpPr>
            <p:grpSpPr bwMode="auto">
              <a:xfrm>
                <a:off x="288" y="0"/>
                <a:ext cx="5184" cy="4320"/>
                <a:chOff x="288" y="0"/>
                <a:chExt cx="5184" cy="4320"/>
              </a:xfrm>
            </p:grpSpPr>
            <p:sp>
              <p:nvSpPr>
                <p:cNvPr id="73750" name="Line 22"/>
                <p:cNvSpPr>
                  <a:spLocks noChangeShapeType="1"/>
                </p:cNvSpPr>
                <p:nvPr/>
              </p:nvSpPr>
              <p:spPr bwMode="auto">
                <a:xfrm>
                  <a:off x="3168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73751" name="Line 23"/>
                <p:cNvSpPr>
                  <a:spLocks noChangeShapeType="1"/>
                </p:cNvSpPr>
                <p:nvPr/>
              </p:nvSpPr>
              <p:spPr bwMode="auto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73752" name="Line 24"/>
                <p:cNvSpPr>
                  <a:spLocks noChangeShapeType="1"/>
                </p:cNvSpPr>
                <p:nvPr/>
              </p:nvSpPr>
              <p:spPr bwMode="auto">
                <a:xfrm>
                  <a:off x="3744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73753" name="Line 25"/>
                <p:cNvSpPr>
                  <a:spLocks noChangeShapeType="1"/>
                </p:cNvSpPr>
                <p:nvPr/>
              </p:nvSpPr>
              <p:spPr bwMode="auto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73754" name="Line 26"/>
                <p:cNvSpPr>
                  <a:spLocks noChangeShapeType="1"/>
                </p:cNvSpPr>
                <p:nvPr/>
              </p:nvSpPr>
              <p:spPr bwMode="auto">
                <a:xfrm>
                  <a:off x="4320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73755" name="Line 27"/>
                <p:cNvSpPr>
                  <a:spLocks noChangeShapeType="1"/>
                </p:cNvSpPr>
                <p:nvPr/>
              </p:nvSpPr>
              <p:spPr bwMode="auto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73756" name="Line 28"/>
                <p:cNvSpPr>
                  <a:spLocks noChangeShapeType="1"/>
                </p:cNvSpPr>
                <p:nvPr/>
              </p:nvSpPr>
              <p:spPr bwMode="auto">
                <a:xfrm>
                  <a:off x="4896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73757" name="Line 29"/>
                <p:cNvSpPr>
                  <a:spLocks noChangeShapeType="1"/>
                </p:cNvSpPr>
                <p:nvPr/>
              </p:nvSpPr>
              <p:spPr bwMode="auto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73758" name="Line 30"/>
                <p:cNvSpPr>
                  <a:spLocks noChangeShapeType="1"/>
                </p:cNvSpPr>
                <p:nvPr/>
              </p:nvSpPr>
              <p:spPr bwMode="auto">
                <a:xfrm>
                  <a:off x="5472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73759" name="Line 31"/>
                <p:cNvSpPr>
                  <a:spLocks noChangeShapeType="1"/>
                </p:cNvSpPr>
                <p:nvPr/>
              </p:nvSpPr>
              <p:spPr bwMode="auto">
                <a:xfrm>
                  <a:off x="2592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73760" name="Line 32"/>
                <p:cNvSpPr>
                  <a:spLocks noChangeShapeType="1"/>
                </p:cNvSpPr>
                <p:nvPr/>
              </p:nvSpPr>
              <p:spPr bwMode="auto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73761" name="Line 33"/>
                <p:cNvSpPr>
                  <a:spLocks noChangeShapeType="1"/>
                </p:cNvSpPr>
                <p:nvPr/>
              </p:nvSpPr>
              <p:spPr bwMode="auto">
                <a:xfrm>
                  <a:off x="2016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73762" name="Line 34"/>
                <p:cNvSpPr>
                  <a:spLocks noChangeShapeType="1"/>
                </p:cNvSpPr>
                <p:nvPr/>
              </p:nvSpPr>
              <p:spPr bwMode="auto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73763" name="Line 35"/>
                <p:cNvSpPr>
                  <a:spLocks noChangeShapeType="1"/>
                </p:cNvSpPr>
                <p:nvPr/>
              </p:nvSpPr>
              <p:spPr bwMode="auto">
                <a:xfrm>
                  <a:off x="1440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73764" name="Line 36"/>
                <p:cNvSpPr>
                  <a:spLocks noChangeShapeType="1"/>
                </p:cNvSpPr>
                <p:nvPr/>
              </p:nvSpPr>
              <p:spPr bwMode="auto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73765" name="Line 37"/>
                <p:cNvSpPr>
                  <a:spLocks noChangeShapeType="1"/>
                </p:cNvSpPr>
                <p:nvPr/>
              </p:nvSpPr>
              <p:spPr bwMode="auto">
                <a:xfrm>
                  <a:off x="864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73766" name="Line 38"/>
                <p:cNvSpPr>
                  <a:spLocks noChangeShapeType="1"/>
                </p:cNvSpPr>
                <p:nvPr/>
              </p:nvSpPr>
              <p:spPr bwMode="auto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73767" name="Line 39"/>
                <p:cNvSpPr>
                  <a:spLocks noChangeShapeType="1"/>
                </p:cNvSpPr>
                <p:nvPr/>
              </p:nvSpPr>
              <p:spPr bwMode="auto">
                <a:xfrm>
                  <a:off x="288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</p:grpSp>
        </p:grpSp>
        <p:sp>
          <p:nvSpPr>
            <p:cNvPr id="73768" name="Line 40"/>
            <p:cNvSpPr>
              <a:spLocks noChangeShapeType="1"/>
            </p:cNvSpPr>
            <p:nvPr/>
          </p:nvSpPr>
          <p:spPr bwMode="auto">
            <a:xfrm>
              <a:off x="2880" y="0"/>
              <a:ext cx="0" cy="432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ru-RU"/>
            </a:p>
          </p:txBody>
        </p:sp>
      </p:grpSp>
      <p:sp>
        <p:nvSpPr>
          <p:cNvPr id="73769" name="Line 41"/>
          <p:cNvSpPr>
            <a:spLocks noChangeShapeType="1"/>
          </p:cNvSpPr>
          <p:nvPr/>
        </p:nvSpPr>
        <p:spPr bwMode="auto">
          <a:xfrm>
            <a:off x="0" y="0"/>
            <a:ext cx="9144000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3770" name="Line 42"/>
          <p:cNvSpPr>
            <a:spLocks noChangeShapeType="1"/>
          </p:cNvSpPr>
          <p:nvPr/>
        </p:nvSpPr>
        <p:spPr bwMode="auto">
          <a:xfrm>
            <a:off x="0" y="0"/>
            <a:ext cx="0" cy="68580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3771" name="Text Box 43"/>
          <p:cNvSpPr txBox="1">
            <a:spLocks noChangeArrowheads="1"/>
          </p:cNvSpPr>
          <p:nvPr/>
        </p:nvSpPr>
        <p:spPr bwMode="auto">
          <a:xfrm>
            <a:off x="838200" y="29718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sz="2400">
              <a:latin typeface="Times New Roman" pitchFamily="18" charset="0"/>
            </a:endParaRPr>
          </a:p>
        </p:txBody>
      </p:sp>
      <p:grpSp>
        <p:nvGrpSpPr>
          <p:cNvPr id="73772" name="Group 44"/>
          <p:cNvGrpSpPr>
            <a:grpSpLocks/>
          </p:cNvGrpSpPr>
          <p:nvPr/>
        </p:nvGrpSpPr>
        <p:grpSpPr bwMode="auto">
          <a:xfrm>
            <a:off x="685800" y="0"/>
            <a:ext cx="8305800" cy="6858000"/>
            <a:chOff x="432" y="0"/>
            <a:chExt cx="5232" cy="4320"/>
          </a:xfrm>
        </p:grpSpPr>
        <p:sp>
          <p:nvSpPr>
            <p:cNvPr id="73773" name="Text Box 45"/>
            <p:cNvSpPr txBox="1">
              <a:spLocks noChangeArrowheads="1"/>
            </p:cNvSpPr>
            <p:nvPr/>
          </p:nvSpPr>
          <p:spPr bwMode="auto">
            <a:xfrm>
              <a:off x="2448" y="0"/>
              <a:ext cx="288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4400" b="1">
                  <a:solidFill>
                    <a:srgbClr val="FF3300"/>
                  </a:solidFill>
                  <a:latin typeface="Times New Roman" pitchFamily="18" charset="0"/>
                </a:rPr>
                <a:t>У</a:t>
              </a:r>
            </a:p>
          </p:txBody>
        </p:sp>
        <p:sp>
          <p:nvSpPr>
            <p:cNvPr id="73774" name="Text Box 46"/>
            <p:cNvSpPr txBox="1">
              <a:spLocks noChangeArrowheads="1"/>
            </p:cNvSpPr>
            <p:nvPr/>
          </p:nvSpPr>
          <p:spPr bwMode="auto">
            <a:xfrm>
              <a:off x="5232" y="2160"/>
              <a:ext cx="347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4400" b="1">
                  <a:solidFill>
                    <a:srgbClr val="FF3300"/>
                  </a:solidFill>
                  <a:latin typeface="Times New Roman" pitchFamily="18" charset="0"/>
                </a:rPr>
                <a:t>X</a:t>
              </a:r>
              <a:endParaRPr lang="ru-RU" sz="4400" b="1">
                <a:solidFill>
                  <a:srgbClr val="FF3300"/>
                </a:solidFill>
                <a:latin typeface="Times New Roman" pitchFamily="18" charset="0"/>
              </a:endParaRPr>
            </a:p>
          </p:txBody>
        </p:sp>
        <p:grpSp>
          <p:nvGrpSpPr>
            <p:cNvPr id="73775" name="Group 47"/>
            <p:cNvGrpSpPr>
              <a:grpSpLocks/>
            </p:cNvGrpSpPr>
            <p:nvPr/>
          </p:nvGrpSpPr>
          <p:grpSpPr bwMode="auto">
            <a:xfrm>
              <a:off x="432" y="0"/>
              <a:ext cx="5232" cy="4320"/>
              <a:chOff x="432" y="0"/>
              <a:chExt cx="5232" cy="4320"/>
            </a:xfrm>
          </p:grpSpPr>
          <p:sp>
            <p:nvSpPr>
              <p:cNvPr id="73776" name="Line 48"/>
              <p:cNvSpPr>
                <a:spLocks noChangeShapeType="1"/>
              </p:cNvSpPr>
              <p:nvPr/>
            </p:nvSpPr>
            <p:spPr bwMode="auto">
              <a:xfrm>
                <a:off x="432" y="2160"/>
                <a:ext cx="5232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3777" name="Line 49"/>
              <p:cNvSpPr>
                <a:spLocks noChangeShapeType="1"/>
              </p:cNvSpPr>
              <p:nvPr/>
            </p:nvSpPr>
            <p:spPr bwMode="auto">
              <a:xfrm flipV="1">
                <a:off x="2880" y="0"/>
                <a:ext cx="0" cy="432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73778" name="Group 50"/>
          <p:cNvGrpSpPr>
            <a:grpSpLocks/>
          </p:cNvGrpSpPr>
          <p:nvPr/>
        </p:nvGrpSpPr>
        <p:grpSpPr bwMode="auto">
          <a:xfrm>
            <a:off x="4495800" y="3352800"/>
            <a:ext cx="514350" cy="777875"/>
            <a:chOff x="2832" y="2112"/>
            <a:chExt cx="324" cy="490"/>
          </a:xfrm>
        </p:grpSpPr>
        <p:sp>
          <p:nvSpPr>
            <p:cNvPr id="73779" name="Rectangle 51"/>
            <p:cNvSpPr>
              <a:spLocks noChangeArrowheads="1"/>
            </p:cNvSpPr>
            <p:nvPr/>
          </p:nvSpPr>
          <p:spPr bwMode="auto">
            <a:xfrm>
              <a:off x="2880" y="2160"/>
              <a:ext cx="27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4000" b="1">
                  <a:solidFill>
                    <a:srgbClr val="FF3300"/>
                  </a:solidFill>
                  <a:latin typeface="Times New Roman" pitchFamily="18" charset="0"/>
                </a:rPr>
                <a:t>0</a:t>
              </a:r>
              <a:endParaRPr lang="ru-RU" sz="4000" b="1">
                <a:solidFill>
                  <a:srgbClr val="FF3300"/>
                </a:solidFill>
                <a:latin typeface="Times New Roman" pitchFamily="18" charset="0"/>
              </a:endParaRPr>
            </a:p>
          </p:txBody>
        </p:sp>
        <p:sp>
          <p:nvSpPr>
            <p:cNvPr id="73780" name="Oval 52"/>
            <p:cNvSpPr>
              <a:spLocks noChangeArrowheads="1"/>
            </p:cNvSpPr>
            <p:nvPr/>
          </p:nvSpPr>
          <p:spPr bwMode="auto">
            <a:xfrm>
              <a:off x="2832" y="2112"/>
              <a:ext cx="96" cy="96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73781" name="Group 53"/>
          <p:cNvGrpSpPr>
            <a:grpSpLocks/>
          </p:cNvGrpSpPr>
          <p:nvPr/>
        </p:nvGrpSpPr>
        <p:grpSpPr bwMode="auto">
          <a:xfrm>
            <a:off x="4667250" y="2667000"/>
            <a:ext cx="590550" cy="1295400"/>
            <a:chOff x="2928" y="1632"/>
            <a:chExt cx="372" cy="816"/>
          </a:xfrm>
        </p:grpSpPr>
        <p:sp>
          <p:nvSpPr>
            <p:cNvPr id="73782" name="Rectangle 54"/>
            <p:cNvSpPr>
              <a:spLocks noChangeArrowheads="1"/>
            </p:cNvSpPr>
            <p:nvPr/>
          </p:nvSpPr>
          <p:spPr bwMode="auto">
            <a:xfrm>
              <a:off x="2928" y="1632"/>
              <a:ext cx="21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2800" b="1">
                  <a:solidFill>
                    <a:schemeClr val="accent2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73783" name="Rectangle 55"/>
            <p:cNvSpPr>
              <a:spLocks noChangeArrowheads="1"/>
            </p:cNvSpPr>
            <p:nvPr/>
          </p:nvSpPr>
          <p:spPr bwMode="auto">
            <a:xfrm>
              <a:off x="3072" y="2121"/>
              <a:ext cx="2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800" b="1">
                  <a:solidFill>
                    <a:schemeClr val="accent2"/>
                  </a:solidFill>
                  <a:latin typeface="Times New Roman" pitchFamily="18" charset="0"/>
                </a:rPr>
                <a:t>1</a:t>
              </a:r>
            </a:p>
          </p:txBody>
        </p:sp>
      </p:grpSp>
      <p:grpSp>
        <p:nvGrpSpPr>
          <p:cNvPr id="73784" name="Group 56"/>
          <p:cNvGrpSpPr>
            <a:grpSpLocks/>
          </p:cNvGrpSpPr>
          <p:nvPr/>
        </p:nvGrpSpPr>
        <p:grpSpPr bwMode="auto">
          <a:xfrm>
            <a:off x="3962400" y="457200"/>
            <a:ext cx="579438" cy="6251575"/>
            <a:chOff x="2496" y="288"/>
            <a:chExt cx="365" cy="3938"/>
          </a:xfrm>
        </p:grpSpPr>
        <p:sp>
          <p:nvSpPr>
            <p:cNvPr id="73785" name="Text Box 57"/>
            <p:cNvSpPr txBox="1">
              <a:spLocks noChangeArrowheads="1"/>
            </p:cNvSpPr>
            <p:nvPr/>
          </p:nvSpPr>
          <p:spPr bwMode="auto">
            <a:xfrm>
              <a:off x="2496" y="2016"/>
              <a:ext cx="336" cy="2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ru-RU" sz="2800" b="1">
                <a:solidFill>
                  <a:schemeClr val="accent2"/>
                </a:solidFill>
                <a:latin typeface="Times New Roman" pitchFamily="18" charset="0"/>
              </a:endParaRPr>
            </a:p>
            <a:p>
              <a:r>
                <a:rPr lang="ru-RU" sz="2800" b="1">
                  <a:solidFill>
                    <a:schemeClr val="accent2"/>
                  </a:solidFill>
                  <a:latin typeface="Times New Roman" pitchFamily="18" charset="0"/>
                </a:rPr>
                <a:t>-1</a:t>
              </a:r>
            </a:p>
            <a:p>
              <a:r>
                <a:rPr lang="ru-RU" sz="2800" b="1">
                  <a:solidFill>
                    <a:schemeClr val="accent2"/>
                  </a:solidFill>
                  <a:latin typeface="Times New Roman" pitchFamily="18" charset="0"/>
                </a:rPr>
                <a:t>-2</a:t>
              </a:r>
            </a:p>
            <a:p>
              <a:r>
                <a:rPr lang="ru-RU" sz="2800" b="1">
                  <a:solidFill>
                    <a:schemeClr val="accent2"/>
                  </a:solidFill>
                  <a:latin typeface="Times New Roman" pitchFamily="18" charset="0"/>
                </a:rPr>
                <a:t>-3</a:t>
              </a:r>
            </a:p>
            <a:p>
              <a:r>
                <a:rPr lang="ru-RU" sz="2800" b="1">
                  <a:solidFill>
                    <a:schemeClr val="accent2"/>
                  </a:solidFill>
                  <a:latin typeface="Times New Roman" pitchFamily="18" charset="0"/>
                </a:rPr>
                <a:t>-4</a:t>
              </a:r>
            </a:p>
            <a:p>
              <a:r>
                <a:rPr lang="ru-RU" sz="2800" b="1">
                  <a:solidFill>
                    <a:schemeClr val="accent2"/>
                  </a:solidFill>
                  <a:latin typeface="Times New Roman" pitchFamily="18" charset="0"/>
                </a:rPr>
                <a:t>-5</a:t>
              </a:r>
            </a:p>
            <a:p>
              <a:r>
                <a:rPr lang="ru-RU" sz="2800" b="1">
                  <a:solidFill>
                    <a:schemeClr val="accent2"/>
                  </a:solidFill>
                  <a:latin typeface="Times New Roman" pitchFamily="18" charset="0"/>
                </a:rPr>
                <a:t>-6</a:t>
              </a:r>
            </a:p>
            <a:p>
              <a:r>
                <a:rPr lang="ru-RU" sz="2800" b="1">
                  <a:solidFill>
                    <a:schemeClr val="accent2"/>
                  </a:solidFill>
                  <a:latin typeface="Times New Roman" pitchFamily="18" charset="0"/>
                </a:rPr>
                <a:t>-7</a:t>
              </a:r>
            </a:p>
          </p:txBody>
        </p:sp>
        <p:sp>
          <p:nvSpPr>
            <p:cNvPr id="73786" name="Text Box 58"/>
            <p:cNvSpPr txBox="1">
              <a:spLocks noChangeArrowheads="1"/>
            </p:cNvSpPr>
            <p:nvPr/>
          </p:nvSpPr>
          <p:spPr bwMode="auto">
            <a:xfrm>
              <a:off x="2544" y="288"/>
              <a:ext cx="317" cy="1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2800" b="1">
                  <a:solidFill>
                    <a:schemeClr val="accent2"/>
                  </a:solidFill>
                  <a:latin typeface="Times New Roman" pitchFamily="18" charset="0"/>
                </a:rPr>
                <a:t>6</a:t>
              </a:r>
            </a:p>
            <a:p>
              <a:r>
                <a:rPr lang="ru-RU" sz="2800" b="1">
                  <a:solidFill>
                    <a:schemeClr val="accent2"/>
                  </a:solidFill>
                  <a:latin typeface="Times New Roman" pitchFamily="18" charset="0"/>
                </a:rPr>
                <a:t>5</a:t>
              </a:r>
            </a:p>
            <a:p>
              <a:r>
                <a:rPr lang="ru-RU" sz="2800" b="1">
                  <a:solidFill>
                    <a:schemeClr val="accent2"/>
                  </a:solidFill>
                  <a:latin typeface="Times New Roman" pitchFamily="18" charset="0"/>
                </a:rPr>
                <a:t>4</a:t>
              </a:r>
            </a:p>
            <a:p>
              <a:r>
                <a:rPr lang="ru-RU" sz="2800" b="1">
                  <a:solidFill>
                    <a:schemeClr val="accent2"/>
                  </a:solidFill>
                  <a:latin typeface="Times New Roman" pitchFamily="18" charset="0"/>
                </a:rPr>
                <a:t>3</a:t>
              </a:r>
            </a:p>
            <a:p>
              <a:r>
                <a:rPr lang="ru-RU" sz="2800" b="1">
                  <a:solidFill>
                    <a:schemeClr val="accent2"/>
                  </a:solidFill>
                  <a:latin typeface="Times New Roman" pitchFamily="18" charset="0"/>
                </a:rPr>
                <a:t>2</a:t>
              </a:r>
            </a:p>
            <a:p>
              <a:endParaRPr lang="ru-RU" sz="2800" b="1">
                <a:solidFill>
                  <a:schemeClr val="accent2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73787" name="Group 59"/>
          <p:cNvGrpSpPr>
            <a:grpSpLocks/>
          </p:cNvGrpSpPr>
          <p:nvPr/>
        </p:nvGrpSpPr>
        <p:grpSpPr bwMode="auto">
          <a:xfrm>
            <a:off x="914400" y="685800"/>
            <a:ext cx="7315200" cy="5943600"/>
            <a:chOff x="576" y="432"/>
            <a:chExt cx="4608" cy="3744"/>
          </a:xfrm>
        </p:grpSpPr>
        <p:grpSp>
          <p:nvGrpSpPr>
            <p:cNvPr id="73788" name="Group 60"/>
            <p:cNvGrpSpPr>
              <a:grpSpLocks/>
            </p:cNvGrpSpPr>
            <p:nvPr/>
          </p:nvGrpSpPr>
          <p:grpSpPr bwMode="auto">
            <a:xfrm>
              <a:off x="576" y="2112"/>
              <a:ext cx="4608" cy="96"/>
              <a:chOff x="576" y="2112"/>
              <a:chExt cx="4608" cy="96"/>
            </a:xfrm>
          </p:grpSpPr>
          <p:sp>
            <p:nvSpPr>
              <p:cNvPr id="73789" name="Line 61"/>
              <p:cNvSpPr>
                <a:spLocks noChangeShapeType="1"/>
              </p:cNvSpPr>
              <p:nvPr/>
            </p:nvSpPr>
            <p:spPr bwMode="auto">
              <a:xfrm>
                <a:off x="3168" y="2112"/>
                <a:ext cx="0" cy="96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3790" name="Line 62"/>
              <p:cNvSpPr>
                <a:spLocks noChangeShapeType="1"/>
              </p:cNvSpPr>
              <p:nvPr/>
            </p:nvSpPr>
            <p:spPr bwMode="auto">
              <a:xfrm>
                <a:off x="3456" y="2112"/>
                <a:ext cx="0" cy="96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3791" name="Line 63"/>
              <p:cNvSpPr>
                <a:spLocks noChangeShapeType="1"/>
              </p:cNvSpPr>
              <p:nvPr/>
            </p:nvSpPr>
            <p:spPr bwMode="auto">
              <a:xfrm>
                <a:off x="3744" y="2112"/>
                <a:ext cx="0" cy="96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3792" name="Line 64"/>
              <p:cNvSpPr>
                <a:spLocks noChangeShapeType="1"/>
              </p:cNvSpPr>
              <p:nvPr/>
            </p:nvSpPr>
            <p:spPr bwMode="auto">
              <a:xfrm>
                <a:off x="4032" y="2112"/>
                <a:ext cx="0" cy="96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3793" name="Line 65"/>
              <p:cNvSpPr>
                <a:spLocks noChangeShapeType="1"/>
              </p:cNvSpPr>
              <p:nvPr/>
            </p:nvSpPr>
            <p:spPr bwMode="auto">
              <a:xfrm>
                <a:off x="4320" y="2112"/>
                <a:ext cx="0" cy="96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3794" name="Line 66"/>
              <p:cNvSpPr>
                <a:spLocks noChangeShapeType="1"/>
              </p:cNvSpPr>
              <p:nvPr/>
            </p:nvSpPr>
            <p:spPr bwMode="auto">
              <a:xfrm>
                <a:off x="4608" y="2112"/>
                <a:ext cx="0" cy="96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3795" name="Line 67"/>
              <p:cNvSpPr>
                <a:spLocks noChangeShapeType="1"/>
              </p:cNvSpPr>
              <p:nvPr/>
            </p:nvSpPr>
            <p:spPr bwMode="auto">
              <a:xfrm>
                <a:off x="4896" y="2112"/>
                <a:ext cx="0" cy="96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3796" name="Line 68"/>
              <p:cNvSpPr>
                <a:spLocks noChangeShapeType="1"/>
              </p:cNvSpPr>
              <p:nvPr/>
            </p:nvSpPr>
            <p:spPr bwMode="auto">
              <a:xfrm>
                <a:off x="5184" y="2112"/>
                <a:ext cx="0" cy="96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73797" name="Group 69"/>
              <p:cNvGrpSpPr>
                <a:grpSpLocks/>
              </p:cNvGrpSpPr>
              <p:nvPr/>
            </p:nvGrpSpPr>
            <p:grpSpPr bwMode="auto">
              <a:xfrm>
                <a:off x="576" y="2112"/>
                <a:ext cx="2016" cy="96"/>
                <a:chOff x="576" y="2112"/>
                <a:chExt cx="2016" cy="96"/>
              </a:xfrm>
            </p:grpSpPr>
            <p:sp>
              <p:nvSpPr>
                <p:cNvPr id="73798" name="Line 70"/>
                <p:cNvSpPr>
                  <a:spLocks noChangeShapeType="1"/>
                </p:cNvSpPr>
                <p:nvPr/>
              </p:nvSpPr>
              <p:spPr bwMode="auto">
                <a:xfrm>
                  <a:off x="2592" y="21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3799" name="Line 71"/>
                <p:cNvSpPr>
                  <a:spLocks noChangeShapeType="1"/>
                </p:cNvSpPr>
                <p:nvPr/>
              </p:nvSpPr>
              <p:spPr bwMode="auto">
                <a:xfrm>
                  <a:off x="2304" y="21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3800" name="Line 72"/>
                <p:cNvSpPr>
                  <a:spLocks noChangeShapeType="1"/>
                </p:cNvSpPr>
                <p:nvPr/>
              </p:nvSpPr>
              <p:spPr bwMode="auto">
                <a:xfrm>
                  <a:off x="2016" y="21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3801" name="Line 73"/>
                <p:cNvSpPr>
                  <a:spLocks noChangeShapeType="1"/>
                </p:cNvSpPr>
                <p:nvPr/>
              </p:nvSpPr>
              <p:spPr bwMode="auto">
                <a:xfrm>
                  <a:off x="1728" y="21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3802" name="Line 74"/>
                <p:cNvSpPr>
                  <a:spLocks noChangeShapeType="1"/>
                </p:cNvSpPr>
                <p:nvPr/>
              </p:nvSpPr>
              <p:spPr bwMode="auto">
                <a:xfrm>
                  <a:off x="1440" y="21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3803" name="Line 75"/>
                <p:cNvSpPr>
                  <a:spLocks noChangeShapeType="1"/>
                </p:cNvSpPr>
                <p:nvPr/>
              </p:nvSpPr>
              <p:spPr bwMode="auto">
                <a:xfrm>
                  <a:off x="1152" y="21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3804" name="Line 76"/>
                <p:cNvSpPr>
                  <a:spLocks noChangeShapeType="1"/>
                </p:cNvSpPr>
                <p:nvPr/>
              </p:nvSpPr>
              <p:spPr bwMode="auto">
                <a:xfrm>
                  <a:off x="864" y="21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3805" name="Line 77"/>
                <p:cNvSpPr>
                  <a:spLocks noChangeShapeType="1"/>
                </p:cNvSpPr>
                <p:nvPr/>
              </p:nvSpPr>
              <p:spPr bwMode="auto">
                <a:xfrm>
                  <a:off x="576" y="21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73806" name="Group 78"/>
            <p:cNvGrpSpPr>
              <a:grpSpLocks/>
            </p:cNvGrpSpPr>
            <p:nvPr/>
          </p:nvGrpSpPr>
          <p:grpSpPr bwMode="auto">
            <a:xfrm>
              <a:off x="2830" y="432"/>
              <a:ext cx="107" cy="3744"/>
              <a:chOff x="2830" y="432"/>
              <a:chExt cx="107" cy="3744"/>
            </a:xfrm>
          </p:grpSpPr>
          <p:sp>
            <p:nvSpPr>
              <p:cNvPr id="73807" name="Line 79"/>
              <p:cNvSpPr>
                <a:spLocks noChangeShapeType="1"/>
              </p:cNvSpPr>
              <p:nvPr/>
            </p:nvSpPr>
            <p:spPr bwMode="auto">
              <a:xfrm rot="5444348">
                <a:off x="2889" y="384"/>
                <a:ext cx="0" cy="96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3808" name="Line 80"/>
              <p:cNvSpPr>
                <a:spLocks noChangeShapeType="1"/>
              </p:cNvSpPr>
              <p:nvPr/>
            </p:nvSpPr>
            <p:spPr bwMode="auto">
              <a:xfrm rot="5444348">
                <a:off x="2885" y="672"/>
                <a:ext cx="0" cy="96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3809" name="Line 81"/>
              <p:cNvSpPr>
                <a:spLocks noChangeShapeType="1"/>
              </p:cNvSpPr>
              <p:nvPr/>
            </p:nvSpPr>
            <p:spPr bwMode="auto">
              <a:xfrm rot="5444348">
                <a:off x="2881" y="960"/>
                <a:ext cx="0" cy="96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3810" name="Line 82"/>
              <p:cNvSpPr>
                <a:spLocks noChangeShapeType="1"/>
              </p:cNvSpPr>
              <p:nvPr/>
            </p:nvSpPr>
            <p:spPr bwMode="auto">
              <a:xfrm rot="5444348">
                <a:off x="2880" y="1248"/>
                <a:ext cx="0" cy="96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3811" name="Line 83"/>
              <p:cNvSpPr>
                <a:spLocks noChangeShapeType="1"/>
              </p:cNvSpPr>
              <p:nvPr/>
            </p:nvSpPr>
            <p:spPr bwMode="auto">
              <a:xfrm rot="5444348">
                <a:off x="2880" y="1536"/>
                <a:ext cx="0" cy="96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3812" name="Line 84"/>
              <p:cNvSpPr>
                <a:spLocks noChangeShapeType="1"/>
              </p:cNvSpPr>
              <p:nvPr/>
            </p:nvSpPr>
            <p:spPr bwMode="auto">
              <a:xfrm rot="5444348">
                <a:off x="2880" y="1824"/>
                <a:ext cx="0" cy="96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3813" name="Line 85"/>
              <p:cNvSpPr>
                <a:spLocks noChangeShapeType="1"/>
              </p:cNvSpPr>
              <p:nvPr/>
            </p:nvSpPr>
            <p:spPr bwMode="auto">
              <a:xfrm rot="5444348">
                <a:off x="2878" y="2400"/>
                <a:ext cx="0" cy="96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3814" name="Line 86"/>
              <p:cNvSpPr>
                <a:spLocks noChangeShapeType="1"/>
              </p:cNvSpPr>
              <p:nvPr/>
            </p:nvSpPr>
            <p:spPr bwMode="auto">
              <a:xfrm>
                <a:off x="2830" y="3888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3815" name="Line 87"/>
              <p:cNvSpPr>
                <a:spLocks noChangeShapeType="1"/>
              </p:cNvSpPr>
              <p:nvPr/>
            </p:nvSpPr>
            <p:spPr bwMode="auto">
              <a:xfrm>
                <a:off x="2830" y="4176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3816" name="Line 88"/>
              <p:cNvSpPr>
                <a:spLocks noChangeShapeType="1"/>
              </p:cNvSpPr>
              <p:nvPr/>
            </p:nvSpPr>
            <p:spPr bwMode="auto">
              <a:xfrm>
                <a:off x="2830" y="2736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3817" name="Line 89"/>
              <p:cNvSpPr>
                <a:spLocks noChangeShapeType="1"/>
              </p:cNvSpPr>
              <p:nvPr/>
            </p:nvSpPr>
            <p:spPr bwMode="auto">
              <a:xfrm>
                <a:off x="2830" y="3024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3818" name="Line 90"/>
              <p:cNvSpPr>
                <a:spLocks noChangeShapeType="1"/>
              </p:cNvSpPr>
              <p:nvPr/>
            </p:nvSpPr>
            <p:spPr bwMode="auto">
              <a:xfrm>
                <a:off x="2830" y="3312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3819" name="Line 91"/>
              <p:cNvSpPr>
                <a:spLocks noChangeShapeType="1"/>
              </p:cNvSpPr>
              <p:nvPr/>
            </p:nvSpPr>
            <p:spPr bwMode="auto">
              <a:xfrm>
                <a:off x="2830" y="3600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73820" name="Group 92"/>
          <p:cNvGrpSpPr>
            <a:grpSpLocks/>
          </p:cNvGrpSpPr>
          <p:nvPr/>
        </p:nvGrpSpPr>
        <p:grpSpPr bwMode="auto">
          <a:xfrm>
            <a:off x="7075488" y="685800"/>
            <a:ext cx="1916112" cy="1058863"/>
            <a:chOff x="3936" y="255"/>
            <a:chExt cx="1207" cy="667"/>
          </a:xfrm>
        </p:grpSpPr>
        <p:sp>
          <p:nvSpPr>
            <p:cNvPr id="73821" name="Text Box 93"/>
            <p:cNvSpPr txBox="1">
              <a:spLocks noChangeArrowheads="1"/>
            </p:cNvSpPr>
            <p:nvPr/>
          </p:nvSpPr>
          <p:spPr bwMode="auto">
            <a:xfrm>
              <a:off x="3936" y="288"/>
              <a:ext cx="116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ru-RU" sz="6000" b="1">
                <a:solidFill>
                  <a:srgbClr val="FF3300"/>
                </a:solidFill>
                <a:latin typeface="Times New Roman" pitchFamily="18" charset="0"/>
              </a:endParaRPr>
            </a:p>
          </p:txBody>
        </p:sp>
        <p:sp>
          <p:nvSpPr>
            <p:cNvPr id="73822" name="Text Box 94"/>
            <p:cNvSpPr txBox="1">
              <a:spLocks noChangeArrowheads="1"/>
            </p:cNvSpPr>
            <p:nvPr/>
          </p:nvSpPr>
          <p:spPr bwMode="auto">
            <a:xfrm>
              <a:off x="4070" y="255"/>
              <a:ext cx="1073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4400" b="1">
                  <a:solidFill>
                    <a:schemeClr val="accent2"/>
                  </a:solidFill>
                  <a:latin typeface="Times New Roman" pitchFamily="18" charset="0"/>
                </a:rPr>
                <a:t>А(7;4)</a:t>
              </a:r>
            </a:p>
          </p:txBody>
        </p:sp>
      </p:grpSp>
      <p:sp>
        <p:nvSpPr>
          <p:cNvPr id="73823" name="Text Box 95"/>
          <p:cNvSpPr txBox="1">
            <a:spLocks noChangeArrowheads="1"/>
          </p:cNvSpPr>
          <p:nvPr/>
        </p:nvSpPr>
        <p:spPr bwMode="auto">
          <a:xfrm>
            <a:off x="2362200" y="3505200"/>
            <a:ext cx="18589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400" b="1">
                <a:solidFill>
                  <a:schemeClr val="accent2"/>
                </a:solidFill>
                <a:latin typeface="Times New Roman" pitchFamily="18" charset="0"/>
              </a:rPr>
              <a:t>В(-3;0)</a:t>
            </a:r>
          </a:p>
        </p:txBody>
      </p:sp>
      <p:sp>
        <p:nvSpPr>
          <p:cNvPr id="73824" name="Text Box 96"/>
          <p:cNvSpPr txBox="1">
            <a:spLocks noChangeArrowheads="1"/>
          </p:cNvSpPr>
          <p:nvPr/>
        </p:nvSpPr>
        <p:spPr bwMode="auto">
          <a:xfrm>
            <a:off x="4572000" y="5715000"/>
            <a:ext cx="21685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400" b="1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ru-RU" sz="4400" b="1">
                <a:solidFill>
                  <a:schemeClr val="accent2"/>
                </a:solidFill>
                <a:latin typeface="Times New Roman" pitchFamily="18" charset="0"/>
              </a:rPr>
              <a:t>С(0;-6) </a:t>
            </a:r>
          </a:p>
        </p:txBody>
      </p:sp>
      <p:sp>
        <p:nvSpPr>
          <p:cNvPr id="73825" name="Text Box 97"/>
          <p:cNvSpPr txBox="1">
            <a:spLocks noChangeArrowheads="1"/>
          </p:cNvSpPr>
          <p:nvPr/>
        </p:nvSpPr>
        <p:spPr bwMode="auto">
          <a:xfrm>
            <a:off x="1143000" y="5562600"/>
            <a:ext cx="2895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400" b="1">
                <a:solidFill>
                  <a:schemeClr val="accent2"/>
                </a:solidFill>
                <a:latin typeface="Times New Roman" pitchFamily="18" charset="0"/>
              </a:rPr>
              <a:t>S</a:t>
            </a:r>
            <a:r>
              <a:rPr lang="ru-RU" sz="4400" b="1">
                <a:solidFill>
                  <a:schemeClr val="accent2"/>
                </a:solidFill>
                <a:latin typeface="Times New Roman" pitchFamily="18" charset="0"/>
              </a:rPr>
              <a:t>(-</a:t>
            </a:r>
            <a:r>
              <a:rPr lang="en-US" sz="4400" b="1">
                <a:solidFill>
                  <a:schemeClr val="accent2"/>
                </a:solidFill>
                <a:latin typeface="Times New Roman" pitchFamily="18" charset="0"/>
              </a:rPr>
              <a:t>6</a:t>
            </a:r>
            <a:r>
              <a:rPr lang="ru-RU" sz="4400" b="1">
                <a:solidFill>
                  <a:schemeClr val="accent2"/>
                </a:solidFill>
                <a:latin typeface="Times New Roman" pitchFamily="18" charset="0"/>
              </a:rPr>
              <a:t>;-4,5)</a:t>
            </a:r>
          </a:p>
        </p:txBody>
      </p:sp>
      <p:sp>
        <p:nvSpPr>
          <p:cNvPr id="73826" name="Text Box 98"/>
          <p:cNvSpPr txBox="1">
            <a:spLocks noChangeArrowheads="1"/>
          </p:cNvSpPr>
          <p:nvPr/>
        </p:nvSpPr>
        <p:spPr bwMode="auto">
          <a:xfrm>
            <a:off x="1066800" y="228600"/>
            <a:ext cx="18272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400" b="1">
                <a:solidFill>
                  <a:schemeClr val="accent2"/>
                </a:solidFill>
                <a:latin typeface="Times New Roman" pitchFamily="18" charset="0"/>
              </a:rPr>
              <a:t>Р(-</a:t>
            </a:r>
            <a:r>
              <a:rPr lang="en-US" sz="4400" b="1">
                <a:solidFill>
                  <a:schemeClr val="accent2"/>
                </a:solidFill>
                <a:latin typeface="Times New Roman" pitchFamily="18" charset="0"/>
              </a:rPr>
              <a:t>7</a:t>
            </a:r>
            <a:r>
              <a:rPr lang="ru-RU" sz="4400" b="1">
                <a:solidFill>
                  <a:schemeClr val="accent2"/>
                </a:solidFill>
                <a:latin typeface="Times New Roman" pitchFamily="18" charset="0"/>
              </a:rPr>
              <a:t>;</a:t>
            </a:r>
            <a:r>
              <a:rPr lang="en-US" sz="4400" b="1">
                <a:solidFill>
                  <a:schemeClr val="accent2"/>
                </a:solidFill>
                <a:latin typeface="Times New Roman" pitchFamily="18" charset="0"/>
              </a:rPr>
              <a:t>5</a:t>
            </a:r>
            <a:r>
              <a:rPr lang="ru-RU" sz="4400" b="1">
                <a:solidFill>
                  <a:schemeClr val="accent2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73827" name="Text Box 99"/>
          <p:cNvSpPr txBox="1">
            <a:spLocks noChangeArrowheads="1"/>
          </p:cNvSpPr>
          <p:nvPr/>
        </p:nvSpPr>
        <p:spPr bwMode="auto">
          <a:xfrm>
            <a:off x="6248400" y="4419600"/>
            <a:ext cx="23860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>
                <a:latin typeface="Times New Roman" pitchFamily="18" charset="0"/>
              </a:rPr>
              <a:t> </a:t>
            </a:r>
            <a:r>
              <a:rPr lang="ru-RU" sz="4400" b="1">
                <a:solidFill>
                  <a:schemeClr val="accent2"/>
                </a:solidFill>
                <a:latin typeface="Times New Roman" pitchFamily="18" charset="0"/>
              </a:rPr>
              <a:t>К(3,5;-3)</a:t>
            </a:r>
          </a:p>
        </p:txBody>
      </p:sp>
      <p:sp>
        <p:nvSpPr>
          <p:cNvPr id="73828" name="Line 100"/>
          <p:cNvSpPr>
            <a:spLocks noChangeShapeType="1"/>
          </p:cNvSpPr>
          <p:nvPr/>
        </p:nvSpPr>
        <p:spPr bwMode="auto">
          <a:xfrm>
            <a:off x="6172200" y="3429000"/>
            <a:ext cx="0" cy="1371600"/>
          </a:xfrm>
          <a:prstGeom prst="line">
            <a:avLst/>
          </a:prstGeom>
          <a:noFill/>
          <a:ln w="57150" cap="rnd">
            <a:solidFill>
              <a:srgbClr val="CC0000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73829" name="Line 101"/>
          <p:cNvSpPr>
            <a:spLocks noChangeShapeType="1"/>
          </p:cNvSpPr>
          <p:nvPr/>
        </p:nvSpPr>
        <p:spPr bwMode="auto">
          <a:xfrm flipH="1">
            <a:off x="4495800" y="4800600"/>
            <a:ext cx="1676400" cy="0"/>
          </a:xfrm>
          <a:prstGeom prst="line">
            <a:avLst/>
          </a:prstGeom>
          <a:noFill/>
          <a:ln w="57150" cap="rnd">
            <a:solidFill>
              <a:srgbClr val="CC0000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73830" name="Line 102"/>
          <p:cNvSpPr>
            <a:spLocks noChangeShapeType="1"/>
          </p:cNvSpPr>
          <p:nvPr/>
        </p:nvSpPr>
        <p:spPr bwMode="auto">
          <a:xfrm>
            <a:off x="1828800" y="3429000"/>
            <a:ext cx="0" cy="2057400"/>
          </a:xfrm>
          <a:prstGeom prst="line">
            <a:avLst/>
          </a:prstGeom>
          <a:noFill/>
          <a:ln w="57150" cap="rnd">
            <a:solidFill>
              <a:srgbClr val="CC0000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73831" name="Line 103"/>
          <p:cNvSpPr>
            <a:spLocks noChangeShapeType="1"/>
          </p:cNvSpPr>
          <p:nvPr/>
        </p:nvSpPr>
        <p:spPr bwMode="auto">
          <a:xfrm>
            <a:off x="1828800" y="5486400"/>
            <a:ext cx="2743200" cy="0"/>
          </a:xfrm>
          <a:prstGeom prst="line">
            <a:avLst/>
          </a:prstGeom>
          <a:noFill/>
          <a:ln w="57150" cap="rnd">
            <a:solidFill>
              <a:srgbClr val="CC0000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73832" name="Line 104"/>
          <p:cNvSpPr>
            <a:spLocks noChangeShapeType="1"/>
          </p:cNvSpPr>
          <p:nvPr/>
        </p:nvSpPr>
        <p:spPr bwMode="auto">
          <a:xfrm>
            <a:off x="1371600" y="1143000"/>
            <a:ext cx="0" cy="2286000"/>
          </a:xfrm>
          <a:prstGeom prst="line">
            <a:avLst/>
          </a:prstGeom>
          <a:noFill/>
          <a:ln w="57150" cap="rnd">
            <a:solidFill>
              <a:srgbClr val="CC0000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73833" name="Line 105"/>
          <p:cNvSpPr>
            <a:spLocks noChangeShapeType="1"/>
          </p:cNvSpPr>
          <p:nvPr/>
        </p:nvSpPr>
        <p:spPr bwMode="auto">
          <a:xfrm>
            <a:off x="1371600" y="1143000"/>
            <a:ext cx="3200400" cy="0"/>
          </a:xfrm>
          <a:prstGeom prst="line">
            <a:avLst/>
          </a:prstGeom>
          <a:noFill/>
          <a:ln w="57150" cap="rnd">
            <a:solidFill>
              <a:srgbClr val="CC0000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73834" name="Line 106"/>
          <p:cNvSpPr>
            <a:spLocks noChangeShapeType="1"/>
          </p:cNvSpPr>
          <p:nvPr/>
        </p:nvSpPr>
        <p:spPr bwMode="auto">
          <a:xfrm>
            <a:off x="7772400" y="1676400"/>
            <a:ext cx="0" cy="1752600"/>
          </a:xfrm>
          <a:prstGeom prst="line">
            <a:avLst/>
          </a:prstGeom>
          <a:noFill/>
          <a:ln w="57150" cap="rnd">
            <a:solidFill>
              <a:srgbClr val="CC0000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73835" name="Line 107"/>
          <p:cNvSpPr>
            <a:spLocks noChangeShapeType="1"/>
          </p:cNvSpPr>
          <p:nvPr/>
        </p:nvSpPr>
        <p:spPr bwMode="auto">
          <a:xfrm flipH="1">
            <a:off x="4572000" y="1600200"/>
            <a:ext cx="3200400" cy="0"/>
          </a:xfrm>
          <a:prstGeom prst="line">
            <a:avLst/>
          </a:prstGeom>
          <a:noFill/>
          <a:ln w="57150" cap="rnd">
            <a:solidFill>
              <a:srgbClr val="CC0000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73836" name="Oval 108"/>
          <p:cNvSpPr>
            <a:spLocks noChangeArrowheads="1"/>
          </p:cNvSpPr>
          <p:nvPr/>
        </p:nvSpPr>
        <p:spPr bwMode="auto">
          <a:xfrm>
            <a:off x="6019800" y="4648200"/>
            <a:ext cx="304800" cy="3048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3837" name="Oval 109"/>
          <p:cNvSpPr>
            <a:spLocks noChangeArrowheads="1"/>
          </p:cNvSpPr>
          <p:nvPr/>
        </p:nvSpPr>
        <p:spPr bwMode="auto">
          <a:xfrm>
            <a:off x="1676400" y="5334000"/>
            <a:ext cx="304800" cy="3048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3838" name="Oval 110"/>
          <p:cNvSpPr>
            <a:spLocks noChangeArrowheads="1"/>
          </p:cNvSpPr>
          <p:nvPr/>
        </p:nvSpPr>
        <p:spPr bwMode="auto">
          <a:xfrm>
            <a:off x="1219200" y="990600"/>
            <a:ext cx="304800" cy="3048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3839" name="Oval 111"/>
          <p:cNvSpPr>
            <a:spLocks noChangeArrowheads="1"/>
          </p:cNvSpPr>
          <p:nvPr/>
        </p:nvSpPr>
        <p:spPr bwMode="auto">
          <a:xfrm>
            <a:off x="4419600" y="6019800"/>
            <a:ext cx="304800" cy="3048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3840" name="Oval 112"/>
          <p:cNvSpPr>
            <a:spLocks noChangeArrowheads="1"/>
          </p:cNvSpPr>
          <p:nvPr/>
        </p:nvSpPr>
        <p:spPr bwMode="auto">
          <a:xfrm>
            <a:off x="7620000" y="1447800"/>
            <a:ext cx="304800" cy="3048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3841" name="Oval 113"/>
          <p:cNvSpPr>
            <a:spLocks noChangeArrowheads="1"/>
          </p:cNvSpPr>
          <p:nvPr/>
        </p:nvSpPr>
        <p:spPr bwMode="auto">
          <a:xfrm>
            <a:off x="3048000" y="3276600"/>
            <a:ext cx="304800" cy="3048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73842" name="Group 114"/>
          <p:cNvGrpSpPr>
            <a:grpSpLocks/>
          </p:cNvGrpSpPr>
          <p:nvPr/>
        </p:nvGrpSpPr>
        <p:grpSpPr bwMode="auto">
          <a:xfrm>
            <a:off x="628650" y="2808288"/>
            <a:ext cx="7296150" cy="1154112"/>
            <a:chOff x="384" y="1728"/>
            <a:chExt cx="4596" cy="727"/>
          </a:xfrm>
        </p:grpSpPr>
        <p:sp>
          <p:nvSpPr>
            <p:cNvPr id="73843" name="Text Box 115"/>
            <p:cNvSpPr txBox="1">
              <a:spLocks noChangeArrowheads="1"/>
            </p:cNvSpPr>
            <p:nvPr/>
          </p:nvSpPr>
          <p:spPr bwMode="auto">
            <a:xfrm>
              <a:off x="3072" y="2128"/>
              <a:ext cx="190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800" b="1">
                  <a:solidFill>
                    <a:schemeClr val="accent2"/>
                  </a:solidFill>
                  <a:latin typeface="Times New Roman" pitchFamily="18" charset="0"/>
                </a:rPr>
                <a:t>1   2   3   4   5   6   7</a:t>
              </a:r>
              <a:endParaRPr lang="ru-RU" sz="2800" b="1">
                <a:latin typeface="Times New Roman" pitchFamily="18" charset="0"/>
              </a:endParaRPr>
            </a:p>
          </p:txBody>
        </p:sp>
        <p:sp>
          <p:nvSpPr>
            <p:cNvPr id="73844" name="Text Box 116"/>
            <p:cNvSpPr txBox="1">
              <a:spLocks noChangeArrowheads="1"/>
            </p:cNvSpPr>
            <p:nvPr/>
          </p:nvSpPr>
          <p:spPr bwMode="auto">
            <a:xfrm>
              <a:off x="384" y="1728"/>
              <a:ext cx="297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2800" b="1">
                  <a:solidFill>
                    <a:schemeClr val="accent2"/>
                  </a:solidFill>
                  <a:latin typeface="Times New Roman" pitchFamily="18" charset="0"/>
                </a:rPr>
                <a:t>     –7 –6 –5 –4  –3  –2 -1</a:t>
              </a:r>
            </a:p>
          </p:txBody>
        </p:sp>
      </p:grpSp>
      <p:sp>
        <p:nvSpPr>
          <p:cNvPr id="73845" name="Line 117"/>
          <p:cNvSpPr>
            <a:spLocks noChangeShapeType="1"/>
          </p:cNvSpPr>
          <p:nvPr/>
        </p:nvSpPr>
        <p:spPr bwMode="auto">
          <a:xfrm>
            <a:off x="4572000" y="3429000"/>
            <a:ext cx="0" cy="2743200"/>
          </a:xfrm>
          <a:prstGeom prst="line">
            <a:avLst/>
          </a:prstGeom>
          <a:noFill/>
          <a:ln w="57150" cap="rnd">
            <a:solidFill>
              <a:srgbClr val="CC0000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73846" name="Line 118"/>
          <p:cNvSpPr>
            <a:spLocks noChangeShapeType="1"/>
          </p:cNvSpPr>
          <p:nvPr/>
        </p:nvSpPr>
        <p:spPr bwMode="auto">
          <a:xfrm flipH="1">
            <a:off x="3200400" y="3429000"/>
            <a:ext cx="1371600" cy="0"/>
          </a:xfrm>
          <a:prstGeom prst="line">
            <a:avLst/>
          </a:prstGeom>
          <a:noFill/>
          <a:ln w="57150" cap="rnd">
            <a:solidFill>
              <a:srgbClr val="CC0000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73847" name="Text Box 119"/>
          <p:cNvSpPr txBox="1">
            <a:spLocks noChangeArrowheads="1"/>
          </p:cNvSpPr>
          <p:nvPr/>
        </p:nvSpPr>
        <p:spPr bwMode="auto">
          <a:xfrm>
            <a:off x="4953000" y="120650"/>
            <a:ext cx="4114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Постройте точки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73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3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3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38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38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73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38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3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38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38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3" presetClass="entr" presetSubtype="27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38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38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73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3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3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38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38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38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3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38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38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3" presetClass="entr" presetSubtype="27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738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38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73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73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73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738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738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73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73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738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738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23" presetClass="entr" presetSubtype="27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738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738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73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73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73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738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738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73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73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738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738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00"/>
                            </p:stCondLst>
                            <p:childTnLst>
                              <p:par>
                                <p:cTn id="121" presetID="23" presetClass="entr" presetSubtype="27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738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738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2000"/>
                            </p:stCondLst>
                            <p:childTnLst>
                              <p:par>
                                <p:cTn id="126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500"/>
                                        <p:tgtEl>
                                          <p:spTgt spid="73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73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73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738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738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00"/>
                            </p:stCondLst>
                            <p:childTnLst>
                              <p:par>
                                <p:cTn id="138" presetID="23" presetClass="entr" presetSubtype="27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738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738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2000"/>
                            </p:stCondLst>
                            <p:childTnLst>
                              <p:par>
                                <p:cTn id="143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5" dur="500"/>
                                        <p:tgtEl>
                                          <p:spTgt spid="73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73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73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738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738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500"/>
                            </p:stCondLst>
                            <p:childTnLst>
                              <p:par>
                                <p:cTn id="155" presetID="23" presetClass="entr" presetSubtype="27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738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738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823" grpId="0" autoUpdateAnimBg="0"/>
      <p:bldP spid="73824" grpId="0" autoUpdateAnimBg="0"/>
      <p:bldP spid="73825" grpId="0" autoUpdateAnimBg="0"/>
      <p:bldP spid="73826" grpId="0" autoUpdateAnimBg="0"/>
      <p:bldP spid="73827" grpId="0" autoUpdateAnimBg="0"/>
      <p:bldP spid="73828" grpId="0" animBg="1"/>
      <p:bldP spid="73829" grpId="0" animBg="1"/>
      <p:bldP spid="73830" grpId="0" animBg="1"/>
      <p:bldP spid="73831" grpId="0" animBg="1"/>
      <p:bldP spid="73832" grpId="0" animBg="1"/>
      <p:bldP spid="73833" grpId="0" animBg="1"/>
      <p:bldP spid="73834" grpId="0" animBg="1"/>
      <p:bldP spid="73835" grpId="0" animBg="1"/>
      <p:bldP spid="73836" grpId="0" animBg="1"/>
      <p:bldP spid="73837" grpId="0" animBg="1"/>
      <p:bldP spid="73838" grpId="0" animBg="1"/>
      <p:bldP spid="73839" grpId="0" animBg="1"/>
      <p:bldP spid="73840" grpId="0" animBg="1"/>
      <p:bldP spid="73841" grpId="0" animBg="1"/>
      <p:bldP spid="73845" grpId="0" animBg="1"/>
      <p:bldP spid="73846" grpId="0" animBg="1"/>
      <p:bldP spid="73847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754" name="Group 2"/>
          <p:cNvGrpSpPr>
            <a:grpSpLocks/>
          </p:cNvGrpSpPr>
          <p:nvPr/>
        </p:nvGrpSpPr>
        <p:grpSpPr bwMode="auto">
          <a:xfrm>
            <a:off x="3060700" y="3384550"/>
            <a:ext cx="3806825" cy="771525"/>
            <a:chOff x="473" y="954"/>
            <a:chExt cx="2398" cy="486"/>
          </a:xfrm>
        </p:grpSpPr>
        <p:sp>
          <p:nvSpPr>
            <p:cNvPr id="74755" name="Freeform 3"/>
            <p:cNvSpPr>
              <a:spLocks/>
            </p:cNvSpPr>
            <p:nvPr/>
          </p:nvSpPr>
          <p:spPr bwMode="auto">
            <a:xfrm>
              <a:off x="473" y="954"/>
              <a:ext cx="240" cy="486"/>
            </a:xfrm>
            <a:custGeom>
              <a:avLst/>
              <a:gdLst/>
              <a:ahLst/>
              <a:cxnLst>
                <a:cxn ang="0">
                  <a:pos x="240" y="0"/>
                </a:cxn>
                <a:cxn ang="0">
                  <a:pos x="0" y="486"/>
                </a:cxn>
              </a:cxnLst>
              <a:rect l="0" t="0" r="r" b="b"/>
              <a:pathLst>
                <a:path w="240" h="486">
                  <a:moveTo>
                    <a:pt x="240" y="0"/>
                  </a:moveTo>
                  <a:lnTo>
                    <a:pt x="0" y="486"/>
                  </a:lnTo>
                </a:path>
              </a:pathLst>
            </a:custGeom>
            <a:noFill/>
            <a:ln w="28575" cmpd="sng">
              <a:solidFill>
                <a:srgbClr val="6633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4756" name="Freeform 4"/>
            <p:cNvSpPr>
              <a:spLocks/>
            </p:cNvSpPr>
            <p:nvPr/>
          </p:nvSpPr>
          <p:spPr bwMode="auto">
            <a:xfrm>
              <a:off x="711" y="956"/>
              <a:ext cx="242" cy="484"/>
            </a:xfrm>
            <a:custGeom>
              <a:avLst/>
              <a:gdLst/>
              <a:ahLst/>
              <a:cxnLst>
                <a:cxn ang="0">
                  <a:pos x="242" y="0"/>
                </a:cxn>
                <a:cxn ang="0">
                  <a:pos x="0" y="484"/>
                </a:cxn>
              </a:cxnLst>
              <a:rect l="0" t="0" r="r" b="b"/>
              <a:pathLst>
                <a:path w="242" h="484">
                  <a:moveTo>
                    <a:pt x="242" y="0"/>
                  </a:moveTo>
                  <a:lnTo>
                    <a:pt x="0" y="484"/>
                  </a:lnTo>
                </a:path>
              </a:pathLst>
            </a:custGeom>
            <a:noFill/>
            <a:ln w="28575" cmpd="sng">
              <a:solidFill>
                <a:srgbClr val="6633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4757" name="Freeform 5"/>
            <p:cNvSpPr>
              <a:spLocks/>
            </p:cNvSpPr>
            <p:nvPr/>
          </p:nvSpPr>
          <p:spPr bwMode="auto">
            <a:xfrm>
              <a:off x="953" y="957"/>
              <a:ext cx="241" cy="482"/>
            </a:xfrm>
            <a:custGeom>
              <a:avLst/>
              <a:gdLst/>
              <a:ahLst/>
              <a:cxnLst>
                <a:cxn ang="0">
                  <a:pos x="241" y="0"/>
                </a:cxn>
                <a:cxn ang="0">
                  <a:pos x="0" y="482"/>
                </a:cxn>
              </a:cxnLst>
              <a:rect l="0" t="0" r="r" b="b"/>
              <a:pathLst>
                <a:path w="241" h="482">
                  <a:moveTo>
                    <a:pt x="241" y="0"/>
                  </a:moveTo>
                  <a:lnTo>
                    <a:pt x="0" y="482"/>
                  </a:lnTo>
                </a:path>
              </a:pathLst>
            </a:custGeom>
            <a:noFill/>
            <a:ln w="28575" cmpd="sng">
              <a:solidFill>
                <a:srgbClr val="6633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4758" name="Freeform 6"/>
            <p:cNvSpPr>
              <a:spLocks/>
            </p:cNvSpPr>
            <p:nvPr/>
          </p:nvSpPr>
          <p:spPr bwMode="auto">
            <a:xfrm>
              <a:off x="1193" y="954"/>
              <a:ext cx="241" cy="485"/>
            </a:xfrm>
            <a:custGeom>
              <a:avLst/>
              <a:gdLst/>
              <a:ahLst/>
              <a:cxnLst>
                <a:cxn ang="0">
                  <a:pos x="241" y="0"/>
                </a:cxn>
                <a:cxn ang="0">
                  <a:pos x="0" y="485"/>
                </a:cxn>
              </a:cxnLst>
              <a:rect l="0" t="0" r="r" b="b"/>
              <a:pathLst>
                <a:path w="241" h="485">
                  <a:moveTo>
                    <a:pt x="241" y="0"/>
                  </a:moveTo>
                  <a:lnTo>
                    <a:pt x="0" y="485"/>
                  </a:lnTo>
                </a:path>
              </a:pathLst>
            </a:custGeom>
            <a:noFill/>
            <a:ln w="28575" cmpd="sng">
              <a:solidFill>
                <a:srgbClr val="6633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4759" name="Freeform 7"/>
            <p:cNvSpPr>
              <a:spLocks/>
            </p:cNvSpPr>
            <p:nvPr/>
          </p:nvSpPr>
          <p:spPr bwMode="auto">
            <a:xfrm>
              <a:off x="1431" y="956"/>
              <a:ext cx="240" cy="483"/>
            </a:xfrm>
            <a:custGeom>
              <a:avLst/>
              <a:gdLst/>
              <a:ahLst/>
              <a:cxnLst>
                <a:cxn ang="0">
                  <a:pos x="240" y="0"/>
                </a:cxn>
                <a:cxn ang="0">
                  <a:pos x="0" y="483"/>
                </a:cxn>
              </a:cxnLst>
              <a:rect l="0" t="0" r="r" b="b"/>
              <a:pathLst>
                <a:path w="240" h="483">
                  <a:moveTo>
                    <a:pt x="240" y="0"/>
                  </a:moveTo>
                  <a:lnTo>
                    <a:pt x="0" y="483"/>
                  </a:lnTo>
                </a:path>
              </a:pathLst>
            </a:custGeom>
            <a:noFill/>
            <a:ln w="28575" cmpd="sng">
              <a:solidFill>
                <a:srgbClr val="6633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4760" name="Freeform 8"/>
            <p:cNvSpPr>
              <a:spLocks/>
            </p:cNvSpPr>
            <p:nvPr/>
          </p:nvSpPr>
          <p:spPr bwMode="auto">
            <a:xfrm>
              <a:off x="1671" y="956"/>
              <a:ext cx="242" cy="483"/>
            </a:xfrm>
            <a:custGeom>
              <a:avLst/>
              <a:gdLst/>
              <a:ahLst/>
              <a:cxnLst>
                <a:cxn ang="0">
                  <a:pos x="242" y="0"/>
                </a:cxn>
                <a:cxn ang="0">
                  <a:pos x="0" y="483"/>
                </a:cxn>
              </a:cxnLst>
              <a:rect l="0" t="0" r="r" b="b"/>
              <a:pathLst>
                <a:path w="242" h="483">
                  <a:moveTo>
                    <a:pt x="242" y="0"/>
                  </a:moveTo>
                  <a:lnTo>
                    <a:pt x="0" y="483"/>
                  </a:lnTo>
                </a:path>
              </a:pathLst>
            </a:custGeom>
            <a:noFill/>
            <a:ln w="28575" cmpd="sng">
              <a:solidFill>
                <a:srgbClr val="6633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4761" name="Freeform 9"/>
            <p:cNvSpPr>
              <a:spLocks/>
            </p:cNvSpPr>
            <p:nvPr/>
          </p:nvSpPr>
          <p:spPr bwMode="auto">
            <a:xfrm>
              <a:off x="1911" y="957"/>
              <a:ext cx="240" cy="482"/>
            </a:xfrm>
            <a:custGeom>
              <a:avLst/>
              <a:gdLst/>
              <a:ahLst/>
              <a:cxnLst>
                <a:cxn ang="0">
                  <a:pos x="240" y="0"/>
                </a:cxn>
                <a:cxn ang="0">
                  <a:pos x="0" y="482"/>
                </a:cxn>
              </a:cxnLst>
              <a:rect l="0" t="0" r="r" b="b"/>
              <a:pathLst>
                <a:path w="240" h="482">
                  <a:moveTo>
                    <a:pt x="240" y="0"/>
                  </a:moveTo>
                  <a:lnTo>
                    <a:pt x="0" y="482"/>
                  </a:lnTo>
                </a:path>
              </a:pathLst>
            </a:custGeom>
            <a:noFill/>
            <a:ln w="28575" cmpd="sng">
              <a:solidFill>
                <a:srgbClr val="6633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4762" name="Freeform 10"/>
            <p:cNvSpPr>
              <a:spLocks/>
            </p:cNvSpPr>
            <p:nvPr/>
          </p:nvSpPr>
          <p:spPr bwMode="auto">
            <a:xfrm>
              <a:off x="2153" y="956"/>
              <a:ext cx="238" cy="483"/>
            </a:xfrm>
            <a:custGeom>
              <a:avLst/>
              <a:gdLst/>
              <a:ahLst/>
              <a:cxnLst>
                <a:cxn ang="0">
                  <a:pos x="238" y="0"/>
                </a:cxn>
                <a:cxn ang="0">
                  <a:pos x="0" y="483"/>
                </a:cxn>
              </a:cxnLst>
              <a:rect l="0" t="0" r="r" b="b"/>
              <a:pathLst>
                <a:path w="238" h="483">
                  <a:moveTo>
                    <a:pt x="238" y="0"/>
                  </a:moveTo>
                  <a:lnTo>
                    <a:pt x="0" y="483"/>
                  </a:lnTo>
                </a:path>
              </a:pathLst>
            </a:custGeom>
            <a:noFill/>
            <a:ln w="28575" cmpd="sng">
              <a:solidFill>
                <a:srgbClr val="6633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4763" name="Freeform 11"/>
            <p:cNvSpPr>
              <a:spLocks/>
            </p:cNvSpPr>
            <p:nvPr/>
          </p:nvSpPr>
          <p:spPr bwMode="auto">
            <a:xfrm>
              <a:off x="2391" y="957"/>
              <a:ext cx="240" cy="483"/>
            </a:xfrm>
            <a:custGeom>
              <a:avLst/>
              <a:gdLst/>
              <a:ahLst/>
              <a:cxnLst>
                <a:cxn ang="0">
                  <a:pos x="240" y="0"/>
                </a:cxn>
                <a:cxn ang="0">
                  <a:pos x="0" y="483"/>
                </a:cxn>
              </a:cxnLst>
              <a:rect l="0" t="0" r="r" b="b"/>
              <a:pathLst>
                <a:path w="240" h="483">
                  <a:moveTo>
                    <a:pt x="240" y="0"/>
                  </a:moveTo>
                  <a:lnTo>
                    <a:pt x="0" y="483"/>
                  </a:lnTo>
                </a:path>
              </a:pathLst>
            </a:custGeom>
            <a:noFill/>
            <a:ln w="28575" cmpd="sng">
              <a:solidFill>
                <a:srgbClr val="6633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4764" name="Freeform 12"/>
            <p:cNvSpPr>
              <a:spLocks/>
            </p:cNvSpPr>
            <p:nvPr/>
          </p:nvSpPr>
          <p:spPr bwMode="auto">
            <a:xfrm>
              <a:off x="2631" y="957"/>
              <a:ext cx="240" cy="482"/>
            </a:xfrm>
            <a:custGeom>
              <a:avLst/>
              <a:gdLst/>
              <a:ahLst/>
              <a:cxnLst>
                <a:cxn ang="0">
                  <a:pos x="240" y="0"/>
                </a:cxn>
                <a:cxn ang="0">
                  <a:pos x="0" y="482"/>
                </a:cxn>
              </a:cxnLst>
              <a:rect l="0" t="0" r="r" b="b"/>
              <a:pathLst>
                <a:path w="240" h="482">
                  <a:moveTo>
                    <a:pt x="240" y="0"/>
                  </a:moveTo>
                  <a:lnTo>
                    <a:pt x="0" y="482"/>
                  </a:lnTo>
                </a:path>
              </a:pathLst>
            </a:custGeom>
            <a:noFill/>
            <a:ln w="28575" cmpd="sng">
              <a:solidFill>
                <a:srgbClr val="6633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4765" name="Group 13"/>
          <p:cNvGrpSpPr>
            <a:grpSpLocks/>
          </p:cNvGrpSpPr>
          <p:nvPr/>
        </p:nvGrpSpPr>
        <p:grpSpPr bwMode="auto">
          <a:xfrm flipH="1">
            <a:off x="1420813" y="3382963"/>
            <a:ext cx="3806825" cy="771525"/>
            <a:chOff x="473" y="954"/>
            <a:chExt cx="2398" cy="486"/>
          </a:xfrm>
        </p:grpSpPr>
        <p:sp>
          <p:nvSpPr>
            <p:cNvPr id="74766" name="Freeform 14"/>
            <p:cNvSpPr>
              <a:spLocks/>
            </p:cNvSpPr>
            <p:nvPr/>
          </p:nvSpPr>
          <p:spPr bwMode="auto">
            <a:xfrm>
              <a:off x="473" y="954"/>
              <a:ext cx="240" cy="486"/>
            </a:xfrm>
            <a:custGeom>
              <a:avLst/>
              <a:gdLst/>
              <a:ahLst/>
              <a:cxnLst>
                <a:cxn ang="0">
                  <a:pos x="240" y="0"/>
                </a:cxn>
                <a:cxn ang="0">
                  <a:pos x="0" y="486"/>
                </a:cxn>
              </a:cxnLst>
              <a:rect l="0" t="0" r="r" b="b"/>
              <a:pathLst>
                <a:path w="240" h="486">
                  <a:moveTo>
                    <a:pt x="240" y="0"/>
                  </a:moveTo>
                  <a:lnTo>
                    <a:pt x="0" y="486"/>
                  </a:lnTo>
                </a:path>
              </a:pathLst>
            </a:custGeom>
            <a:noFill/>
            <a:ln w="28575" cmpd="sng">
              <a:solidFill>
                <a:srgbClr val="3366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4767" name="Freeform 15"/>
            <p:cNvSpPr>
              <a:spLocks/>
            </p:cNvSpPr>
            <p:nvPr/>
          </p:nvSpPr>
          <p:spPr bwMode="auto">
            <a:xfrm>
              <a:off x="711" y="956"/>
              <a:ext cx="242" cy="484"/>
            </a:xfrm>
            <a:custGeom>
              <a:avLst/>
              <a:gdLst/>
              <a:ahLst/>
              <a:cxnLst>
                <a:cxn ang="0">
                  <a:pos x="242" y="0"/>
                </a:cxn>
                <a:cxn ang="0">
                  <a:pos x="0" y="484"/>
                </a:cxn>
              </a:cxnLst>
              <a:rect l="0" t="0" r="r" b="b"/>
              <a:pathLst>
                <a:path w="242" h="484">
                  <a:moveTo>
                    <a:pt x="242" y="0"/>
                  </a:moveTo>
                  <a:lnTo>
                    <a:pt x="0" y="484"/>
                  </a:lnTo>
                </a:path>
              </a:pathLst>
            </a:custGeom>
            <a:noFill/>
            <a:ln w="28575" cmpd="sng">
              <a:solidFill>
                <a:srgbClr val="3366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4768" name="Freeform 16"/>
            <p:cNvSpPr>
              <a:spLocks/>
            </p:cNvSpPr>
            <p:nvPr/>
          </p:nvSpPr>
          <p:spPr bwMode="auto">
            <a:xfrm>
              <a:off x="953" y="957"/>
              <a:ext cx="241" cy="482"/>
            </a:xfrm>
            <a:custGeom>
              <a:avLst/>
              <a:gdLst/>
              <a:ahLst/>
              <a:cxnLst>
                <a:cxn ang="0">
                  <a:pos x="241" y="0"/>
                </a:cxn>
                <a:cxn ang="0">
                  <a:pos x="0" y="482"/>
                </a:cxn>
              </a:cxnLst>
              <a:rect l="0" t="0" r="r" b="b"/>
              <a:pathLst>
                <a:path w="241" h="482">
                  <a:moveTo>
                    <a:pt x="241" y="0"/>
                  </a:moveTo>
                  <a:lnTo>
                    <a:pt x="0" y="482"/>
                  </a:lnTo>
                </a:path>
              </a:pathLst>
            </a:custGeom>
            <a:noFill/>
            <a:ln w="28575" cmpd="sng">
              <a:solidFill>
                <a:srgbClr val="3366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4769" name="Freeform 17"/>
            <p:cNvSpPr>
              <a:spLocks/>
            </p:cNvSpPr>
            <p:nvPr/>
          </p:nvSpPr>
          <p:spPr bwMode="auto">
            <a:xfrm>
              <a:off x="1193" y="954"/>
              <a:ext cx="241" cy="485"/>
            </a:xfrm>
            <a:custGeom>
              <a:avLst/>
              <a:gdLst/>
              <a:ahLst/>
              <a:cxnLst>
                <a:cxn ang="0">
                  <a:pos x="241" y="0"/>
                </a:cxn>
                <a:cxn ang="0">
                  <a:pos x="0" y="485"/>
                </a:cxn>
              </a:cxnLst>
              <a:rect l="0" t="0" r="r" b="b"/>
              <a:pathLst>
                <a:path w="241" h="485">
                  <a:moveTo>
                    <a:pt x="241" y="0"/>
                  </a:moveTo>
                  <a:lnTo>
                    <a:pt x="0" y="485"/>
                  </a:lnTo>
                </a:path>
              </a:pathLst>
            </a:custGeom>
            <a:noFill/>
            <a:ln w="28575" cmpd="sng">
              <a:solidFill>
                <a:srgbClr val="3366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4770" name="Freeform 18"/>
            <p:cNvSpPr>
              <a:spLocks/>
            </p:cNvSpPr>
            <p:nvPr/>
          </p:nvSpPr>
          <p:spPr bwMode="auto">
            <a:xfrm>
              <a:off x="1431" y="956"/>
              <a:ext cx="240" cy="483"/>
            </a:xfrm>
            <a:custGeom>
              <a:avLst/>
              <a:gdLst/>
              <a:ahLst/>
              <a:cxnLst>
                <a:cxn ang="0">
                  <a:pos x="240" y="0"/>
                </a:cxn>
                <a:cxn ang="0">
                  <a:pos x="0" y="483"/>
                </a:cxn>
              </a:cxnLst>
              <a:rect l="0" t="0" r="r" b="b"/>
              <a:pathLst>
                <a:path w="240" h="483">
                  <a:moveTo>
                    <a:pt x="240" y="0"/>
                  </a:moveTo>
                  <a:lnTo>
                    <a:pt x="0" y="483"/>
                  </a:lnTo>
                </a:path>
              </a:pathLst>
            </a:custGeom>
            <a:noFill/>
            <a:ln w="28575" cmpd="sng">
              <a:solidFill>
                <a:srgbClr val="3366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4771" name="Freeform 19"/>
            <p:cNvSpPr>
              <a:spLocks/>
            </p:cNvSpPr>
            <p:nvPr/>
          </p:nvSpPr>
          <p:spPr bwMode="auto">
            <a:xfrm>
              <a:off x="1671" y="956"/>
              <a:ext cx="242" cy="483"/>
            </a:xfrm>
            <a:custGeom>
              <a:avLst/>
              <a:gdLst/>
              <a:ahLst/>
              <a:cxnLst>
                <a:cxn ang="0">
                  <a:pos x="242" y="0"/>
                </a:cxn>
                <a:cxn ang="0">
                  <a:pos x="0" y="483"/>
                </a:cxn>
              </a:cxnLst>
              <a:rect l="0" t="0" r="r" b="b"/>
              <a:pathLst>
                <a:path w="242" h="483">
                  <a:moveTo>
                    <a:pt x="242" y="0"/>
                  </a:moveTo>
                  <a:lnTo>
                    <a:pt x="0" y="483"/>
                  </a:lnTo>
                </a:path>
              </a:pathLst>
            </a:custGeom>
            <a:noFill/>
            <a:ln w="28575" cmpd="sng">
              <a:solidFill>
                <a:srgbClr val="3366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4772" name="Freeform 20"/>
            <p:cNvSpPr>
              <a:spLocks/>
            </p:cNvSpPr>
            <p:nvPr/>
          </p:nvSpPr>
          <p:spPr bwMode="auto">
            <a:xfrm>
              <a:off x="1911" y="957"/>
              <a:ext cx="240" cy="482"/>
            </a:xfrm>
            <a:custGeom>
              <a:avLst/>
              <a:gdLst/>
              <a:ahLst/>
              <a:cxnLst>
                <a:cxn ang="0">
                  <a:pos x="240" y="0"/>
                </a:cxn>
                <a:cxn ang="0">
                  <a:pos x="0" y="482"/>
                </a:cxn>
              </a:cxnLst>
              <a:rect l="0" t="0" r="r" b="b"/>
              <a:pathLst>
                <a:path w="240" h="482">
                  <a:moveTo>
                    <a:pt x="240" y="0"/>
                  </a:moveTo>
                  <a:lnTo>
                    <a:pt x="0" y="482"/>
                  </a:lnTo>
                </a:path>
              </a:pathLst>
            </a:custGeom>
            <a:noFill/>
            <a:ln w="28575" cmpd="sng">
              <a:solidFill>
                <a:srgbClr val="3366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4773" name="Freeform 21"/>
            <p:cNvSpPr>
              <a:spLocks/>
            </p:cNvSpPr>
            <p:nvPr/>
          </p:nvSpPr>
          <p:spPr bwMode="auto">
            <a:xfrm>
              <a:off x="2153" y="956"/>
              <a:ext cx="238" cy="483"/>
            </a:xfrm>
            <a:custGeom>
              <a:avLst/>
              <a:gdLst/>
              <a:ahLst/>
              <a:cxnLst>
                <a:cxn ang="0">
                  <a:pos x="238" y="0"/>
                </a:cxn>
                <a:cxn ang="0">
                  <a:pos x="0" y="483"/>
                </a:cxn>
              </a:cxnLst>
              <a:rect l="0" t="0" r="r" b="b"/>
              <a:pathLst>
                <a:path w="238" h="483">
                  <a:moveTo>
                    <a:pt x="238" y="0"/>
                  </a:moveTo>
                  <a:lnTo>
                    <a:pt x="0" y="483"/>
                  </a:lnTo>
                </a:path>
              </a:pathLst>
            </a:custGeom>
            <a:noFill/>
            <a:ln w="28575" cmpd="sng">
              <a:solidFill>
                <a:srgbClr val="3366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4774" name="Freeform 22"/>
            <p:cNvSpPr>
              <a:spLocks/>
            </p:cNvSpPr>
            <p:nvPr/>
          </p:nvSpPr>
          <p:spPr bwMode="auto">
            <a:xfrm>
              <a:off x="2391" y="957"/>
              <a:ext cx="240" cy="483"/>
            </a:xfrm>
            <a:custGeom>
              <a:avLst/>
              <a:gdLst/>
              <a:ahLst/>
              <a:cxnLst>
                <a:cxn ang="0">
                  <a:pos x="240" y="0"/>
                </a:cxn>
                <a:cxn ang="0">
                  <a:pos x="0" y="483"/>
                </a:cxn>
              </a:cxnLst>
              <a:rect l="0" t="0" r="r" b="b"/>
              <a:pathLst>
                <a:path w="240" h="483">
                  <a:moveTo>
                    <a:pt x="240" y="0"/>
                  </a:moveTo>
                  <a:lnTo>
                    <a:pt x="0" y="483"/>
                  </a:lnTo>
                </a:path>
              </a:pathLst>
            </a:custGeom>
            <a:noFill/>
            <a:ln w="28575" cmpd="sng">
              <a:solidFill>
                <a:srgbClr val="3366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4775" name="Freeform 23"/>
            <p:cNvSpPr>
              <a:spLocks/>
            </p:cNvSpPr>
            <p:nvPr/>
          </p:nvSpPr>
          <p:spPr bwMode="auto">
            <a:xfrm>
              <a:off x="2631" y="957"/>
              <a:ext cx="240" cy="482"/>
            </a:xfrm>
            <a:custGeom>
              <a:avLst/>
              <a:gdLst/>
              <a:ahLst/>
              <a:cxnLst>
                <a:cxn ang="0">
                  <a:pos x="240" y="0"/>
                </a:cxn>
                <a:cxn ang="0">
                  <a:pos x="0" y="482"/>
                </a:cxn>
              </a:cxnLst>
              <a:rect l="0" t="0" r="r" b="b"/>
              <a:pathLst>
                <a:path w="240" h="482">
                  <a:moveTo>
                    <a:pt x="240" y="0"/>
                  </a:moveTo>
                  <a:lnTo>
                    <a:pt x="0" y="482"/>
                  </a:lnTo>
                </a:path>
              </a:pathLst>
            </a:custGeom>
            <a:noFill/>
            <a:ln w="28575" cmpd="sng">
              <a:solidFill>
                <a:srgbClr val="3366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4776" name="Group 24"/>
          <p:cNvGrpSpPr>
            <a:grpSpLocks/>
          </p:cNvGrpSpPr>
          <p:nvPr/>
        </p:nvGrpSpPr>
        <p:grpSpPr bwMode="auto">
          <a:xfrm>
            <a:off x="1524000" y="4138613"/>
            <a:ext cx="6324600" cy="661987"/>
            <a:chOff x="444" y="2616"/>
            <a:chExt cx="5580" cy="404"/>
          </a:xfrm>
        </p:grpSpPr>
        <p:sp>
          <p:nvSpPr>
            <p:cNvPr id="74777" name="Line 25"/>
            <p:cNvSpPr>
              <a:spLocks noChangeShapeType="1"/>
            </p:cNvSpPr>
            <p:nvPr/>
          </p:nvSpPr>
          <p:spPr bwMode="auto">
            <a:xfrm>
              <a:off x="444" y="2616"/>
              <a:ext cx="4929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4778" name="Text Box 26"/>
            <p:cNvSpPr txBox="1">
              <a:spLocks noChangeArrowheads="1"/>
            </p:cNvSpPr>
            <p:nvPr/>
          </p:nvSpPr>
          <p:spPr bwMode="auto">
            <a:xfrm>
              <a:off x="5193" y="2629"/>
              <a:ext cx="831" cy="3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3600" b="1" i="1">
                  <a:latin typeface="Times New Roman" pitchFamily="18" charset="0"/>
                </a:rPr>
                <a:t>х</a:t>
              </a:r>
            </a:p>
          </p:txBody>
        </p:sp>
      </p:grpSp>
      <p:grpSp>
        <p:nvGrpSpPr>
          <p:cNvPr id="74779" name="Group 27"/>
          <p:cNvGrpSpPr>
            <a:grpSpLocks/>
          </p:cNvGrpSpPr>
          <p:nvPr/>
        </p:nvGrpSpPr>
        <p:grpSpPr bwMode="auto">
          <a:xfrm>
            <a:off x="5105400" y="3989388"/>
            <a:ext cx="1514475" cy="981075"/>
            <a:chOff x="3480" y="2513"/>
            <a:chExt cx="954" cy="618"/>
          </a:xfrm>
        </p:grpSpPr>
        <p:sp>
          <p:nvSpPr>
            <p:cNvPr id="74780" name="Text Box 28"/>
            <p:cNvSpPr txBox="1">
              <a:spLocks noChangeArrowheads="1"/>
            </p:cNvSpPr>
            <p:nvPr/>
          </p:nvSpPr>
          <p:spPr bwMode="auto">
            <a:xfrm>
              <a:off x="3480" y="2689"/>
              <a:ext cx="95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4000" b="1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74781" name="Oval 29"/>
            <p:cNvSpPr>
              <a:spLocks noChangeArrowheads="1"/>
            </p:cNvSpPr>
            <p:nvPr/>
          </p:nvSpPr>
          <p:spPr bwMode="auto">
            <a:xfrm>
              <a:off x="3480" y="2513"/>
              <a:ext cx="179" cy="175"/>
            </a:xfrm>
            <a:prstGeom prst="ellipse">
              <a:avLst/>
            </a:prstGeom>
            <a:solidFill>
              <a:srgbClr val="336600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74782" name="Group 30"/>
          <p:cNvGrpSpPr>
            <a:grpSpLocks/>
          </p:cNvGrpSpPr>
          <p:nvPr/>
        </p:nvGrpSpPr>
        <p:grpSpPr bwMode="auto">
          <a:xfrm>
            <a:off x="2549525" y="4017963"/>
            <a:ext cx="1651000" cy="963612"/>
            <a:chOff x="1606" y="2531"/>
            <a:chExt cx="1040" cy="607"/>
          </a:xfrm>
        </p:grpSpPr>
        <p:grpSp>
          <p:nvGrpSpPr>
            <p:cNvPr id="74783" name="Group 31"/>
            <p:cNvGrpSpPr>
              <a:grpSpLocks/>
            </p:cNvGrpSpPr>
            <p:nvPr/>
          </p:nvGrpSpPr>
          <p:grpSpPr bwMode="auto">
            <a:xfrm>
              <a:off x="1692" y="2531"/>
              <a:ext cx="954" cy="607"/>
              <a:chOff x="1956" y="2531"/>
              <a:chExt cx="954" cy="607"/>
            </a:xfrm>
          </p:grpSpPr>
          <p:sp>
            <p:nvSpPr>
              <p:cNvPr id="74784" name="Text Box 32"/>
              <p:cNvSpPr txBox="1">
                <a:spLocks noChangeArrowheads="1"/>
              </p:cNvSpPr>
              <p:nvPr/>
            </p:nvSpPr>
            <p:spPr bwMode="auto">
              <a:xfrm>
                <a:off x="1956" y="2696"/>
                <a:ext cx="95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ru-RU" sz="4000" b="1">
                    <a:latin typeface="Times New Roman" pitchFamily="18" charset="0"/>
                  </a:rPr>
                  <a:t> 3</a:t>
                </a:r>
              </a:p>
            </p:txBody>
          </p:sp>
          <p:sp>
            <p:nvSpPr>
              <p:cNvPr id="74785" name="Oval 33"/>
              <p:cNvSpPr>
                <a:spLocks noChangeArrowheads="1"/>
              </p:cNvSpPr>
              <p:nvPr/>
            </p:nvSpPr>
            <p:spPr bwMode="auto">
              <a:xfrm>
                <a:off x="2103" y="2531"/>
                <a:ext cx="179" cy="175"/>
              </a:xfrm>
              <a:prstGeom prst="ellipse">
                <a:avLst/>
              </a:prstGeom>
              <a:solidFill>
                <a:srgbClr val="663300"/>
              </a:solidFill>
              <a:ln w="9525">
                <a:solidFill>
                  <a:srgbClr val="00006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74786" name="Line 34"/>
            <p:cNvSpPr>
              <a:spLocks noChangeShapeType="1"/>
            </p:cNvSpPr>
            <p:nvPr/>
          </p:nvSpPr>
          <p:spPr bwMode="auto">
            <a:xfrm>
              <a:off x="1606" y="2928"/>
              <a:ext cx="17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4787" name="Group 35"/>
          <p:cNvGrpSpPr>
            <a:grpSpLocks/>
          </p:cNvGrpSpPr>
          <p:nvPr/>
        </p:nvGrpSpPr>
        <p:grpSpPr bwMode="auto">
          <a:xfrm>
            <a:off x="1447800" y="330200"/>
            <a:ext cx="3822700" cy="2530475"/>
            <a:chOff x="955" y="208"/>
            <a:chExt cx="2408" cy="1594"/>
          </a:xfrm>
        </p:grpSpPr>
        <p:sp>
          <p:nvSpPr>
            <p:cNvPr id="74788" name="AutoShape 36"/>
            <p:cNvSpPr>
              <a:spLocks/>
            </p:cNvSpPr>
            <p:nvPr/>
          </p:nvSpPr>
          <p:spPr bwMode="auto">
            <a:xfrm>
              <a:off x="955" y="320"/>
              <a:ext cx="208" cy="822"/>
            </a:xfrm>
            <a:prstGeom prst="leftBrace">
              <a:avLst>
                <a:gd name="adj1" fmla="val 32933"/>
                <a:gd name="adj2" fmla="val 50884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4789" name="Text Box 37"/>
            <p:cNvSpPr txBox="1">
              <a:spLocks noChangeArrowheads="1"/>
            </p:cNvSpPr>
            <p:nvPr/>
          </p:nvSpPr>
          <p:spPr bwMode="auto">
            <a:xfrm flipH="1">
              <a:off x="1163" y="208"/>
              <a:ext cx="2200" cy="1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4000" b="1" i="1">
                  <a:latin typeface="Times New Roman" pitchFamily="18" charset="0"/>
                </a:rPr>
                <a:t>х</a:t>
              </a:r>
              <a:r>
                <a:rPr lang="ru-RU" sz="4000" b="1">
                  <a:latin typeface="Times New Roman" pitchFamily="18" charset="0"/>
                </a:rPr>
                <a:t>  </a:t>
              </a:r>
              <a:r>
                <a:rPr lang="en-US" sz="4000" b="1">
                  <a:latin typeface="Times New Roman" pitchFamily="18" charset="0"/>
                </a:rPr>
                <a:t>   </a:t>
              </a:r>
              <a:r>
                <a:rPr lang="ru-RU" sz="4000" b="1">
                  <a:latin typeface="Times New Roman" pitchFamily="18" charset="0"/>
                </a:rPr>
                <a:t>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ru-RU" sz="4000" b="1" i="1">
                  <a:latin typeface="Times New Roman" pitchFamily="18" charset="0"/>
                </a:rPr>
                <a:t>х</a:t>
              </a:r>
              <a:r>
                <a:rPr lang="ru-RU" sz="4000" b="1">
                  <a:latin typeface="Times New Roman" pitchFamily="18" charset="0"/>
                </a:rPr>
                <a:t> </a:t>
              </a:r>
              <a:r>
                <a:rPr lang="en-US" sz="4000" b="1">
                  <a:latin typeface="Times New Roman" pitchFamily="18" charset="0"/>
                </a:rPr>
                <a:t> </a:t>
              </a:r>
              <a:r>
                <a:rPr lang="ru-RU" sz="4000" b="1">
                  <a:latin typeface="Times New Roman" pitchFamily="18" charset="0"/>
                </a:rPr>
                <a:t>   3</a:t>
              </a:r>
            </a:p>
            <a:p>
              <a:pPr eaLnBrk="0" hangingPunct="0">
                <a:spcBef>
                  <a:spcPct val="50000"/>
                </a:spcBef>
              </a:pPr>
              <a:endParaRPr lang="ru-RU" sz="4000" b="1">
                <a:latin typeface="Times New Roman" pitchFamily="18" charset="0"/>
              </a:endParaRPr>
            </a:p>
          </p:txBody>
        </p:sp>
        <p:sp>
          <p:nvSpPr>
            <p:cNvPr id="74790" name="Line 38"/>
            <p:cNvSpPr>
              <a:spLocks noChangeShapeType="1"/>
            </p:cNvSpPr>
            <p:nvPr/>
          </p:nvSpPr>
          <p:spPr bwMode="auto">
            <a:xfrm>
              <a:off x="1728" y="444"/>
              <a:ext cx="17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74791" name="Object 39"/>
            <p:cNvGraphicFramePr>
              <a:graphicFrameLocks noChangeAspect="1"/>
            </p:cNvGraphicFramePr>
            <p:nvPr/>
          </p:nvGraphicFramePr>
          <p:xfrm>
            <a:off x="1440" y="864"/>
            <a:ext cx="384" cy="330"/>
          </p:xfrm>
          <a:graphic>
            <a:graphicData uri="http://schemas.openxmlformats.org/presentationml/2006/ole">
              <p:oleObj spid="_x0000_s74791" name="Формула" r:id="rId4" imgW="126720" imgH="152280" progId="Equation.3">
                <p:embed/>
              </p:oleObj>
            </a:graphicData>
          </a:graphic>
        </p:graphicFrame>
        <p:graphicFrame>
          <p:nvGraphicFramePr>
            <p:cNvPr id="74792" name="Object 40"/>
            <p:cNvGraphicFramePr>
              <a:graphicFrameLocks noChangeAspect="1"/>
            </p:cNvGraphicFramePr>
            <p:nvPr/>
          </p:nvGraphicFramePr>
          <p:xfrm>
            <a:off x="1440" y="288"/>
            <a:ext cx="259" cy="311"/>
          </p:xfrm>
          <a:graphic>
            <a:graphicData uri="http://schemas.openxmlformats.org/presentationml/2006/ole">
              <p:oleObj spid="_x0000_s74792" name="Формула" r:id="rId5" imgW="126720" imgH="152280" progId="Equation.3">
                <p:embed/>
              </p:oleObj>
            </a:graphicData>
          </a:graphic>
        </p:graphicFrame>
      </p:grpSp>
      <p:grpSp>
        <p:nvGrpSpPr>
          <p:cNvPr id="74793" name="Group 41"/>
          <p:cNvGrpSpPr>
            <a:grpSpLocks/>
          </p:cNvGrpSpPr>
          <p:nvPr/>
        </p:nvGrpSpPr>
        <p:grpSpPr bwMode="auto">
          <a:xfrm>
            <a:off x="2895600" y="5486400"/>
            <a:ext cx="2190750" cy="701675"/>
            <a:chOff x="1824" y="3456"/>
            <a:chExt cx="1380" cy="442"/>
          </a:xfrm>
        </p:grpSpPr>
        <p:grpSp>
          <p:nvGrpSpPr>
            <p:cNvPr id="74794" name="Group 42"/>
            <p:cNvGrpSpPr>
              <a:grpSpLocks/>
            </p:cNvGrpSpPr>
            <p:nvPr/>
          </p:nvGrpSpPr>
          <p:grpSpPr bwMode="auto">
            <a:xfrm>
              <a:off x="1824" y="3456"/>
              <a:ext cx="1380" cy="442"/>
              <a:chOff x="1824" y="3456"/>
              <a:chExt cx="1380" cy="442"/>
            </a:xfrm>
          </p:grpSpPr>
          <p:grpSp>
            <p:nvGrpSpPr>
              <p:cNvPr id="74795" name="Group 43"/>
              <p:cNvGrpSpPr>
                <a:grpSpLocks/>
              </p:cNvGrpSpPr>
              <p:nvPr/>
            </p:nvGrpSpPr>
            <p:grpSpPr bwMode="auto">
              <a:xfrm>
                <a:off x="1824" y="3456"/>
                <a:ext cx="1380" cy="442"/>
                <a:chOff x="1824" y="3437"/>
                <a:chExt cx="1380" cy="442"/>
              </a:xfrm>
            </p:grpSpPr>
            <p:sp>
              <p:nvSpPr>
                <p:cNvPr id="74796" name="Rectangle 44"/>
                <p:cNvSpPr>
                  <a:spLocks noChangeArrowheads="1"/>
                </p:cNvSpPr>
                <p:nvPr/>
              </p:nvSpPr>
              <p:spPr bwMode="auto">
                <a:xfrm>
                  <a:off x="1888" y="3437"/>
                  <a:ext cx="1316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ru-RU" sz="4000" b="1">
                      <a:latin typeface="Times New Roman" pitchFamily="18" charset="0"/>
                    </a:rPr>
                    <a:t> 3  </a:t>
                  </a:r>
                  <a:r>
                    <a:rPr lang="en-US" sz="4000" b="1">
                      <a:latin typeface="Times New Roman" pitchFamily="18" charset="0"/>
                    </a:rPr>
                    <a:t>  </a:t>
                  </a:r>
                  <a:r>
                    <a:rPr lang="ru-RU" sz="4000" b="1" i="1">
                      <a:latin typeface="Times New Roman" pitchFamily="18" charset="0"/>
                    </a:rPr>
                    <a:t>х</a:t>
                  </a:r>
                  <a:r>
                    <a:rPr lang="en-US" sz="4000" b="1">
                      <a:latin typeface="Times New Roman" pitchFamily="18" charset="0"/>
                    </a:rPr>
                    <a:t>  </a:t>
                  </a:r>
                  <a:r>
                    <a:rPr lang="ru-RU" sz="4000" b="1">
                      <a:latin typeface="Times New Roman" pitchFamily="18" charset="0"/>
                    </a:rPr>
                    <a:t>  </a:t>
                  </a:r>
                  <a:r>
                    <a:rPr lang="en-US" sz="4000" b="1">
                      <a:latin typeface="Times New Roman" pitchFamily="18" charset="0"/>
                    </a:rPr>
                    <a:t>3</a:t>
                  </a:r>
                  <a:endParaRPr lang="ru-RU" sz="4000" b="1">
                    <a:latin typeface="Times New Roman" pitchFamily="18" charset="0"/>
                  </a:endParaRPr>
                </a:p>
              </p:txBody>
            </p:sp>
            <p:sp>
              <p:nvSpPr>
                <p:cNvPr id="74797" name="Line 45"/>
                <p:cNvSpPr>
                  <a:spLocks noChangeShapeType="1"/>
                </p:cNvSpPr>
                <p:nvPr/>
              </p:nvSpPr>
              <p:spPr bwMode="auto">
                <a:xfrm>
                  <a:off x="1824" y="3648"/>
                  <a:ext cx="17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aphicFrame>
            <p:nvGraphicFramePr>
              <p:cNvPr id="74798" name="Object 46"/>
              <p:cNvGraphicFramePr>
                <a:graphicFrameLocks noChangeAspect="1"/>
              </p:cNvGraphicFramePr>
              <p:nvPr/>
            </p:nvGraphicFramePr>
            <p:xfrm>
              <a:off x="2160" y="3529"/>
              <a:ext cx="384" cy="330"/>
            </p:xfrm>
            <a:graphic>
              <a:graphicData uri="http://schemas.openxmlformats.org/presentationml/2006/ole">
                <p:oleObj spid="_x0000_s74798" name="Формула" r:id="rId6" imgW="126720" imgH="152280" progId="Equation.3">
                  <p:embed/>
                </p:oleObj>
              </a:graphicData>
            </a:graphic>
          </p:graphicFrame>
        </p:grpSp>
        <p:graphicFrame>
          <p:nvGraphicFramePr>
            <p:cNvPr id="74799" name="Object 47"/>
            <p:cNvGraphicFramePr>
              <a:graphicFrameLocks noChangeAspect="1"/>
            </p:cNvGraphicFramePr>
            <p:nvPr/>
          </p:nvGraphicFramePr>
          <p:xfrm>
            <a:off x="2688" y="3504"/>
            <a:ext cx="384" cy="330"/>
          </p:xfrm>
          <a:graphic>
            <a:graphicData uri="http://schemas.openxmlformats.org/presentationml/2006/ole">
              <p:oleObj spid="_x0000_s74799" name="Формула" r:id="rId7" imgW="126720" imgH="152280" progId="Equation.3">
                <p:embed/>
              </p:oleObj>
            </a:graphicData>
          </a:graphic>
        </p:graphicFrame>
      </p:grpSp>
      <p:graphicFrame>
        <p:nvGraphicFramePr>
          <p:cNvPr id="74808" name="Object 56"/>
          <p:cNvGraphicFramePr>
            <a:graphicFrameLocks noChangeAspect="1"/>
          </p:cNvGraphicFramePr>
          <p:nvPr/>
        </p:nvGraphicFramePr>
        <p:xfrm>
          <a:off x="5795963" y="5541963"/>
          <a:ext cx="1727200" cy="766762"/>
        </p:xfrm>
        <a:graphic>
          <a:graphicData uri="http://schemas.openxmlformats.org/presentationml/2006/ole">
            <p:oleObj spid="_x0000_s74808" name="Формула" r:id="rId8" imgW="40608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4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4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ChangeArrowheads="1"/>
          </p:cNvSpPr>
          <p:nvPr/>
        </p:nvSpPr>
        <p:spPr bwMode="auto">
          <a:xfrm>
            <a:off x="3967163" y="314325"/>
            <a:ext cx="64135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ru-RU" sz="7200" b="1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</p:txBody>
      </p:sp>
      <p:grpSp>
        <p:nvGrpSpPr>
          <p:cNvPr id="76803" name="Group 3"/>
          <p:cNvGrpSpPr>
            <a:grpSpLocks/>
          </p:cNvGrpSpPr>
          <p:nvPr/>
        </p:nvGrpSpPr>
        <p:grpSpPr bwMode="auto">
          <a:xfrm>
            <a:off x="647700" y="298450"/>
            <a:ext cx="3252788" cy="1265238"/>
            <a:chOff x="408" y="188"/>
            <a:chExt cx="2049" cy="797"/>
          </a:xfrm>
        </p:grpSpPr>
        <p:sp>
          <p:nvSpPr>
            <p:cNvPr id="76804" name="Text Box 4"/>
            <p:cNvSpPr txBox="1">
              <a:spLocks noChangeArrowheads="1"/>
            </p:cNvSpPr>
            <p:nvPr/>
          </p:nvSpPr>
          <p:spPr bwMode="auto">
            <a:xfrm>
              <a:off x="2061" y="293"/>
              <a:ext cx="396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6600" b="1">
                  <a:solidFill>
                    <a:srgbClr val="003300"/>
                  </a:solidFill>
                  <a:latin typeface="Times New Roman" pitchFamily="18" charset="0"/>
                </a:rPr>
                <a:t>=</a:t>
              </a:r>
            </a:p>
          </p:txBody>
        </p:sp>
        <p:sp>
          <p:nvSpPr>
            <p:cNvPr id="76805" name="Text Box 5"/>
            <p:cNvSpPr txBox="1">
              <a:spLocks noChangeArrowheads="1"/>
            </p:cNvSpPr>
            <p:nvPr/>
          </p:nvSpPr>
          <p:spPr bwMode="auto">
            <a:xfrm>
              <a:off x="1862" y="188"/>
              <a:ext cx="529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3600" b="1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76806" name="Rectangle 6"/>
            <p:cNvSpPr>
              <a:spLocks noChangeArrowheads="1"/>
            </p:cNvSpPr>
            <p:nvPr/>
          </p:nvSpPr>
          <p:spPr bwMode="auto">
            <a:xfrm>
              <a:off x="408" y="194"/>
              <a:ext cx="1588" cy="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ru-RU" sz="7200" b="1">
                  <a:latin typeface="Times New Roman" pitchFamily="18" charset="0"/>
                </a:rPr>
                <a:t>(</a:t>
              </a:r>
              <a:r>
                <a:rPr lang="ru-RU" sz="7200" b="1" i="1">
                  <a:latin typeface="Times New Roman" pitchFamily="18" charset="0"/>
                </a:rPr>
                <a:t>п</a:t>
              </a:r>
              <a:r>
                <a:rPr lang="ru-RU" sz="7200" b="1">
                  <a:latin typeface="Times New Roman" pitchFamily="18" charset="0"/>
                </a:rPr>
                <a:t> - </a:t>
              </a:r>
              <a:r>
                <a:rPr lang="ru-RU" sz="7200" b="1" i="1">
                  <a:latin typeface="Times New Roman" pitchFamily="18" charset="0"/>
                </a:rPr>
                <a:t>2</a:t>
              </a:r>
              <a:r>
                <a:rPr lang="ru-RU" sz="7200" b="1">
                  <a:solidFill>
                    <a:srgbClr val="003300"/>
                  </a:solidFill>
                  <a:latin typeface="Times New Roman" pitchFamily="18" charset="0"/>
                </a:rPr>
                <a:t>)</a:t>
              </a:r>
            </a:p>
          </p:txBody>
        </p:sp>
      </p:grpSp>
      <p:sp>
        <p:nvSpPr>
          <p:cNvPr id="76807" name="Rectangle 7"/>
          <p:cNvSpPr>
            <a:spLocks noChangeArrowheads="1"/>
          </p:cNvSpPr>
          <p:nvPr/>
        </p:nvSpPr>
        <p:spPr bwMode="auto">
          <a:xfrm>
            <a:off x="869950" y="2100263"/>
            <a:ext cx="692150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ru-RU" sz="7200" b="1" i="1">
                <a:latin typeface="Times New Roman" pitchFamily="18" charset="0"/>
              </a:rPr>
              <a:t>п</a:t>
            </a:r>
          </a:p>
        </p:txBody>
      </p:sp>
      <p:sp>
        <p:nvSpPr>
          <p:cNvPr id="76808" name="Rectangle 8"/>
          <p:cNvSpPr>
            <a:spLocks noChangeArrowheads="1"/>
          </p:cNvSpPr>
          <p:nvPr/>
        </p:nvSpPr>
        <p:spPr bwMode="auto">
          <a:xfrm>
            <a:off x="1123950" y="3803650"/>
            <a:ext cx="69215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ru-RU" sz="7200" b="1" i="1">
                <a:latin typeface="Times New Roman" pitchFamily="18" charset="0"/>
              </a:rPr>
              <a:t>п</a:t>
            </a:r>
          </a:p>
        </p:txBody>
      </p:sp>
      <p:sp>
        <p:nvSpPr>
          <p:cNvPr id="76809" name="Rectangle 9"/>
          <p:cNvSpPr>
            <a:spLocks noChangeArrowheads="1"/>
          </p:cNvSpPr>
          <p:nvPr/>
        </p:nvSpPr>
        <p:spPr bwMode="auto">
          <a:xfrm>
            <a:off x="3992563" y="3803650"/>
            <a:ext cx="69215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ru-RU" sz="7200" b="1" i="1">
                <a:latin typeface="Times New Roman" pitchFamily="18" charset="0"/>
              </a:rPr>
              <a:t>п</a:t>
            </a:r>
          </a:p>
        </p:txBody>
      </p:sp>
      <p:sp>
        <p:nvSpPr>
          <p:cNvPr id="76810" name="Rectangle 10"/>
          <p:cNvSpPr>
            <a:spLocks noChangeArrowheads="1"/>
          </p:cNvSpPr>
          <p:nvPr/>
        </p:nvSpPr>
        <p:spPr bwMode="auto">
          <a:xfrm>
            <a:off x="2573338" y="2249488"/>
            <a:ext cx="641350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ru-RU" sz="7200" b="1" i="1">
                <a:latin typeface="Times New Roman" pitchFamily="18" charset="0"/>
              </a:rPr>
              <a:t>2</a:t>
            </a:r>
          </a:p>
        </p:txBody>
      </p:sp>
      <p:sp>
        <p:nvSpPr>
          <p:cNvPr id="76811" name="Rectangle 11"/>
          <p:cNvSpPr>
            <a:spLocks noChangeArrowheads="1"/>
          </p:cNvSpPr>
          <p:nvPr/>
        </p:nvSpPr>
        <p:spPr bwMode="auto">
          <a:xfrm>
            <a:off x="5316538" y="3865563"/>
            <a:ext cx="641350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ru-RU" sz="7200" b="1" i="1">
                <a:latin typeface="Times New Roman" pitchFamily="18" charset="0"/>
              </a:rPr>
              <a:t>2</a:t>
            </a:r>
          </a:p>
        </p:txBody>
      </p:sp>
      <p:sp>
        <p:nvSpPr>
          <p:cNvPr id="76812" name="Rectangle 12"/>
          <p:cNvSpPr>
            <a:spLocks noChangeArrowheads="1"/>
          </p:cNvSpPr>
          <p:nvPr/>
        </p:nvSpPr>
        <p:spPr bwMode="auto">
          <a:xfrm>
            <a:off x="7237413" y="3910013"/>
            <a:ext cx="641350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ru-RU" sz="7200" b="1" i="1">
                <a:latin typeface="Times New Roman" pitchFamily="18" charset="0"/>
              </a:rPr>
              <a:t>2</a:t>
            </a:r>
          </a:p>
        </p:txBody>
      </p:sp>
      <p:grpSp>
        <p:nvGrpSpPr>
          <p:cNvPr id="76813" name="Group 13"/>
          <p:cNvGrpSpPr>
            <a:grpSpLocks/>
          </p:cNvGrpSpPr>
          <p:nvPr/>
        </p:nvGrpSpPr>
        <p:grpSpPr bwMode="auto">
          <a:xfrm>
            <a:off x="111125" y="1608138"/>
            <a:ext cx="7916863" cy="4478337"/>
            <a:chOff x="70" y="1013"/>
            <a:chExt cx="4987" cy="2821"/>
          </a:xfrm>
        </p:grpSpPr>
        <p:sp>
          <p:nvSpPr>
            <p:cNvPr id="76814" name="Text Box 14"/>
            <p:cNvSpPr txBox="1">
              <a:spLocks noChangeArrowheads="1"/>
            </p:cNvSpPr>
            <p:nvPr/>
          </p:nvSpPr>
          <p:spPr bwMode="auto">
            <a:xfrm>
              <a:off x="2087" y="1096"/>
              <a:ext cx="396" cy="9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9600">
                  <a:solidFill>
                    <a:srgbClr val="005C00"/>
                  </a:solidFill>
                  <a:latin typeface="Times New Roman" pitchFamily="18" charset="0"/>
                </a:rPr>
                <a:t>)</a:t>
              </a:r>
            </a:p>
          </p:txBody>
        </p:sp>
        <p:sp>
          <p:nvSpPr>
            <p:cNvPr id="76815" name="Rectangle 15"/>
            <p:cNvSpPr>
              <a:spLocks noChangeArrowheads="1"/>
            </p:cNvSpPr>
            <p:nvPr/>
          </p:nvSpPr>
          <p:spPr bwMode="auto">
            <a:xfrm>
              <a:off x="404" y="1388"/>
              <a:ext cx="604" cy="652"/>
            </a:xfrm>
            <a:prstGeom prst="rect">
              <a:avLst/>
            </a:prstGeom>
            <a:noFill/>
            <a:ln w="19050">
              <a:solidFill>
                <a:srgbClr val="3366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6816" name="AutoShape 16"/>
            <p:cNvSpPr>
              <a:spLocks noChangeArrowheads="1"/>
            </p:cNvSpPr>
            <p:nvPr/>
          </p:nvSpPr>
          <p:spPr bwMode="auto">
            <a:xfrm>
              <a:off x="1520" y="1420"/>
              <a:ext cx="604" cy="602"/>
            </a:xfrm>
            <a:prstGeom prst="triangle">
              <a:avLst>
                <a:gd name="adj" fmla="val 50000"/>
              </a:avLst>
            </a:prstGeom>
            <a:noFill/>
            <a:ln w="19050">
              <a:solidFill>
                <a:srgbClr val="3366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6817" name="Text Box 17"/>
            <p:cNvSpPr txBox="1">
              <a:spLocks noChangeArrowheads="1"/>
            </p:cNvSpPr>
            <p:nvPr/>
          </p:nvSpPr>
          <p:spPr bwMode="auto">
            <a:xfrm>
              <a:off x="1218" y="2192"/>
              <a:ext cx="369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4400" b="1">
                  <a:solidFill>
                    <a:srgbClr val="005C00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76818" name="Text Box 18"/>
            <p:cNvSpPr txBox="1">
              <a:spLocks noChangeArrowheads="1"/>
            </p:cNvSpPr>
            <p:nvPr/>
          </p:nvSpPr>
          <p:spPr bwMode="auto">
            <a:xfrm>
              <a:off x="2352" y="1013"/>
              <a:ext cx="303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4400" b="1">
                  <a:solidFill>
                    <a:srgbClr val="005C00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76819" name="AutoShape 19"/>
            <p:cNvSpPr>
              <a:spLocks noChangeArrowheads="1"/>
            </p:cNvSpPr>
            <p:nvPr/>
          </p:nvSpPr>
          <p:spPr bwMode="auto">
            <a:xfrm>
              <a:off x="3257" y="2463"/>
              <a:ext cx="604" cy="602"/>
            </a:xfrm>
            <a:prstGeom prst="triangle">
              <a:avLst>
                <a:gd name="adj" fmla="val 50000"/>
              </a:avLst>
            </a:prstGeom>
            <a:noFill/>
            <a:ln w="19050">
              <a:solidFill>
                <a:srgbClr val="3366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6820" name="Rectangle 20"/>
            <p:cNvSpPr>
              <a:spLocks noChangeArrowheads="1"/>
            </p:cNvSpPr>
            <p:nvPr/>
          </p:nvSpPr>
          <p:spPr bwMode="auto">
            <a:xfrm>
              <a:off x="577" y="2525"/>
              <a:ext cx="604" cy="652"/>
            </a:xfrm>
            <a:prstGeom prst="rect">
              <a:avLst/>
            </a:prstGeom>
            <a:noFill/>
            <a:ln w="19050">
              <a:solidFill>
                <a:srgbClr val="3366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6821" name="Text Box 21"/>
            <p:cNvSpPr txBox="1">
              <a:spLocks noChangeArrowheads="1"/>
            </p:cNvSpPr>
            <p:nvPr/>
          </p:nvSpPr>
          <p:spPr bwMode="auto">
            <a:xfrm>
              <a:off x="70" y="1102"/>
              <a:ext cx="396" cy="9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9600">
                  <a:solidFill>
                    <a:srgbClr val="005C00"/>
                  </a:solidFill>
                  <a:latin typeface="Times New Roman" pitchFamily="18" charset="0"/>
                </a:rPr>
                <a:t>(</a:t>
              </a:r>
            </a:p>
          </p:txBody>
        </p:sp>
        <p:sp>
          <p:nvSpPr>
            <p:cNvPr id="76822" name="Rectangle 22"/>
            <p:cNvSpPr>
              <a:spLocks noChangeArrowheads="1"/>
            </p:cNvSpPr>
            <p:nvPr/>
          </p:nvSpPr>
          <p:spPr bwMode="auto">
            <a:xfrm>
              <a:off x="2412" y="2432"/>
              <a:ext cx="604" cy="652"/>
            </a:xfrm>
            <a:prstGeom prst="rect">
              <a:avLst/>
            </a:prstGeom>
            <a:noFill/>
            <a:ln w="19050">
              <a:solidFill>
                <a:srgbClr val="3366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6823" name="Text Box 23"/>
            <p:cNvSpPr txBox="1">
              <a:spLocks noChangeArrowheads="1"/>
            </p:cNvSpPr>
            <p:nvPr/>
          </p:nvSpPr>
          <p:spPr bwMode="auto">
            <a:xfrm>
              <a:off x="3985" y="2241"/>
              <a:ext cx="396" cy="15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9600" b="1" baseline="-25000">
                  <a:latin typeface="Times New Roman" pitchFamily="18" charset="0"/>
                </a:rPr>
                <a:t>+</a:t>
              </a:r>
            </a:p>
            <a:p>
              <a:pPr eaLnBrk="0" hangingPunct="0">
                <a:spcBef>
                  <a:spcPct val="50000"/>
                </a:spcBef>
              </a:pPr>
              <a:endParaRPr lang="ru-RU" sz="9600" b="1" baseline="-25000">
                <a:solidFill>
                  <a:srgbClr val="005C00"/>
                </a:solidFill>
                <a:latin typeface="Times New Roman" pitchFamily="18" charset="0"/>
              </a:endParaRPr>
            </a:p>
          </p:txBody>
        </p:sp>
        <p:sp>
          <p:nvSpPr>
            <p:cNvPr id="76824" name="AutoShape 24"/>
            <p:cNvSpPr>
              <a:spLocks noChangeArrowheads="1"/>
            </p:cNvSpPr>
            <p:nvPr/>
          </p:nvSpPr>
          <p:spPr bwMode="auto">
            <a:xfrm>
              <a:off x="4453" y="2470"/>
              <a:ext cx="604" cy="602"/>
            </a:xfrm>
            <a:prstGeom prst="triangle">
              <a:avLst>
                <a:gd name="adj" fmla="val 50000"/>
              </a:avLst>
            </a:prstGeom>
            <a:noFill/>
            <a:ln w="19050">
              <a:solidFill>
                <a:srgbClr val="3366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6825" name="Rectangle 25"/>
            <p:cNvSpPr>
              <a:spLocks noChangeArrowheads="1"/>
            </p:cNvSpPr>
            <p:nvPr/>
          </p:nvSpPr>
          <p:spPr bwMode="auto">
            <a:xfrm>
              <a:off x="2593" y="1176"/>
              <a:ext cx="408" cy="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ru-RU" sz="9600" b="1" baseline="-25000">
                  <a:solidFill>
                    <a:srgbClr val="005C00"/>
                  </a:solidFill>
                  <a:latin typeface="Times New Roman" pitchFamily="18" charset="0"/>
                </a:rPr>
                <a:t>=</a:t>
              </a:r>
            </a:p>
          </p:txBody>
        </p:sp>
        <p:sp>
          <p:nvSpPr>
            <p:cNvPr id="76826" name="Rectangle 26"/>
            <p:cNvSpPr>
              <a:spLocks noChangeArrowheads="1"/>
            </p:cNvSpPr>
            <p:nvPr/>
          </p:nvSpPr>
          <p:spPr bwMode="auto">
            <a:xfrm>
              <a:off x="136" y="2311"/>
              <a:ext cx="408" cy="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ru-RU" sz="9600" b="1" baseline="-25000">
                  <a:solidFill>
                    <a:srgbClr val="005C00"/>
                  </a:solidFill>
                  <a:latin typeface="Times New Roman" pitchFamily="18" charset="0"/>
                </a:rPr>
                <a:t>=</a:t>
              </a:r>
            </a:p>
          </p:txBody>
        </p:sp>
        <p:sp>
          <p:nvSpPr>
            <p:cNvPr id="76827" name="Text Box 27"/>
            <p:cNvSpPr txBox="1">
              <a:spLocks noChangeArrowheads="1"/>
            </p:cNvSpPr>
            <p:nvPr/>
          </p:nvSpPr>
          <p:spPr bwMode="auto">
            <a:xfrm>
              <a:off x="4763" y="2171"/>
              <a:ext cx="23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4000" b="1">
                  <a:solidFill>
                    <a:srgbClr val="005C00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76828" name="Rectangle 28"/>
            <p:cNvSpPr>
              <a:spLocks noChangeArrowheads="1"/>
            </p:cNvSpPr>
            <p:nvPr/>
          </p:nvSpPr>
          <p:spPr bwMode="auto">
            <a:xfrm>
              <a:off x="1850" y="2436"/>
              <a:ext cx="404" cy="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ru-RU" sz="7200" b="1">
                  <a:solidFill>
                    <a:srgbClr val="005C00"/>
                  </a:solidFill>
                  <a:latin typeface="Times New Roman" pitchFamily="18" charset="0"/>
                </a:rPr>
                <a:t>2</a:t>
              </a:r>
            </a:p>
          </p:txBody>
        </p:sp>
        <p:graphicFrame>
          <p:nvGraphicFramePr>
            <p:cNvPr id="76829" name="Object 29"/>
            <p:cNvGraphicFramePr>
              <a:graphicFrameLocks noChangeAspect="1"/>
            </p:cNvGraphicFramePr>
            <p:nvPr/>
          </p:nvGraphicFramePr>
          <p:xfrm>
            <a:off x="2192" y="2755"/>
            <a:ext cx="185" cy="185"/>
          </p:xfrm>
          <a:graphic>
            <a:graphicData uri="http://schemas.openxmlformats.org/presentationml/2006/ole">
              <p:oleObj spid="_x0000_s76829" name="Формула" r:id="rId4" imgW="114120" imgH="114120" progId="Equation.3">
                <p:embed/>
              </p:oleObj>
            </a:graphicData>
          </a:graphic>
        </p:graphicFrame>
        <p:graphicFrame>
          <p:nvGraphicFramePr>
            <p:cNvPr id="76830" name="Object 30"/>
            <p:cNvGraphicFramePr>
              <a:graphicFrameLocks noChangeAspect="1"/>
            </p:cNvGraphicFramePr>
            <p:nvPr/>
          </p:nvGraphicFramePr>
          <p:xfrm>
            <a:off x="3081" y="2754"/>
            <a:ext cx="185" cy="185"/>
          </p:xfrm>
          <a:graphic>
            <a:graphicData uri="http://schemas.openxmlformats.org/presentationml/2006/ole">
              <p:oleObj spid="_x0000_s76830" name="Формула" r:id="rId5" imgW="114120" imgH="114120" progId="Equation.3">
                <p:embed/>
              </p:oleObj>
            </a:graphicData>
          </a:graphic>
        </p:graphicFrame>
        <p:sp>
          <p:nvSpPr>
            <p:cNvPr id="76831" name="Text Box 31"/>
            <p:cNvSpPr txBox="1">
              <a:spLocks noChangeArrowheads="1"/>
            </p:cNvSpPr>
            <p:nvPr/>
          </p:nvSpPr>
          <p:spPr bwMode="auto">
            <a:xfrm>
              <a:off x="1192" y="1295"/>
              <a:ext cx="405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8000">
                  <a:latin typeface="Times New Roman" pitchFamily="18" charset="0"/>
                </a:rPr>
                <a:t>-</a:t>
              </a:r>
            </a:p>
          </p:txBody>
        </p:sp>
        <p:sp>
          <p:nvSpPr>
            <p:cNvPr id="76832" name="Text Box 32"/>
            <p:cNvSpPr txBox="1">
              <a:spLocks noChangeArrowheads="1"/>
            </p:cNvSpPr>
            <p:nvPr/>
          </p:nvSpPr>
          <p:spPr bwMode="auto">
            <a:xfrm>
              <a:off x="1494" y="2391"/>
              <a:ext cx="405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8000">
                  <a:latin typeface="Times New Roman" pitchFamily="18" charset="0"/>
                </a:rPr>
                <a:t>-</a:t>
              </a:r>
            </a:p>
          </p:txBody>
        </p:sp>
      </p:grpSp>
      <p:grpSp>
        <p:nvGrpSpPr>
          <p:cNvPr id="76833" name="Group 33"/>
          <p:cNvGrpSpPr>
            <a:grpSpLocks/>
          </p:cNvGrpSpPr>
          <p:nvPr/>
        </p:nvGrpSpPr>
        <p:grpSpPr bwMode="auto">
          <a:xfrm>
            <a:off x="284163" y="5329238"/>
            <a:ext cx="9405937" cy="1319212"/>
            <a:chOff x="179" y="3357"/>
            <a:chExt cx="5925" cy="831"/>
          </a:xfrm>
        </p:grpSpPr>
        <p:sp>
          <p:nvSpPr>
            <p:cNvPr id="76834" name="Text Box 34"/>
            <p:cNvSpPr txBox="1">
              <a:spLocks noChangeArrowheads="1"/>
            </p:cNvSpPr>
            <p:nvPr/>
          </p:nvSpPr>
          <p:spPr bwMode="auto">
            <a:xfrm>
              <a:off x="179" y="3439"/>
              <a:ext cx="5925" cy="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7200" b="1">
                  <a:latin typeface="Times New Roman" pitchFamily="18" charset="0"/>
                </a:rPr>
                <a:t>(</a:t>
              </a:r>
              <a:r>
                <a:rPr lang="ru-RU" sz="7200" b="1" i="1">
                  <a:latin typeface="Times New Roman" pitchFamily="18" charset="0"/>
                </a:rPr>
                <a:t>п</a:t>
              </a:r>
              <a:r>
                <a:rPr lang="ru-RU" sz="7200" b="1">
                  <a:latin typeface="Times New Roman" pitchFamily="18" charset="0"/>
                </a:rPr>
                <a:t> – </a:t>
              </a:r>
              <a:r>
                <a:rPr lang="ru-RU" sz="7200" b="1" i="1">
                  <a:latin typeface="Times New Roman" pitchFamily="18" charset="0"/>
                </a:rPr>
                <a:t>2</a:t>
              </a:r>
              <a:r>
                <a:rPr lang="ru-RU" sz="7200" b="1">
                  <a:solidFill>
                    <a:srgbClr val="003300"/>
                  </a:solidFill>
                  <a:latin typeface="Times New Roman" pitchFamily="18" charset="0"/>
                </a:rPr>
                <a:t>)</a:t>
              </a:r>
              <a:r>
                <a:rPr lang="ru-RU" sz="7200" b="1">
                  <a:latin typeface="Times New Roman" pitchFamily="18" charset="0"/>
                </a:rPr>
                <a:t> </a:t>
              </a:r>
              <a:r>
                <a:rPr lang="ru-RU" sz="7200" b="1">
                  <a:solidFill>
                    <a:srgbClr val="003300"/>
                  </a:solidFill>
                  <a:latin typeface="Times New Roman" pitchFamily="18" charset="0"/>
                </a:rPr>
                <a:t> </a:t>
              </a:r>
              <a:r>
                <a:rPr lang="ru-RU" sz="7200" b="1">
                  <a:latin typeface="Times New Roman" pitchFamily="18" charset="0"/>
                </a:rPr>
                <a:t>= </a:t>
              </a:r>
              <a:r>
                <a:rPr lang="ru-RU" sz="7200" b="1" i="1">
                  <a:latin typeface="Times New Roman" pitchFamily="18" charset="0"/>
                </a:rPr>
                <a:t>п</a:t>
              </a:r>
              <a:r>
                <a:rPr lang="ru-RU" sz="7200" b="1">
                  <a:latin typeface="Times New Roman" pitchFamily="18" charset="0"/>
                </a:rPr>
                <a:t>  – </a:t>
              </a:r>
              <a:r>
                <a:rPr lang="ru-RU" sz="7200" b="1" i="1">
                  <a:latin typeface="Times New Roman" pitchFamily="18" charset="0"/>
                </a:rPr>
                <a:t>4п</a:t>
              </a:r>
              <a:r>
                <a:rPr lang="ru-RU" sz="7200" b="1">
                  <a:latin typeface="Times New Roman" pitchFamily="18" charset="0"/>
                </a:rPr>
                <a:t> </a:t>
              </a:r>
              <a:r>
                <a:rPr lang="ru-RU" sz="7200" b="1" i="1">
                  <a:latin typeface="Times New Roman" pitchFamily="18" charset="0"/>
                </a:rPr>
                <a:t>+ 4</a:t>
              </a:r>
              <a:endParaRPr lang="ru-RU" sz="7200" b="1" i="1">
                <a:solidFill>
                  <a:srgbClr val="005C00"/>
                </a:solidFill>
                <a:latin typeface="Times New Roman" pitchFamily="18" charset="0"/>
              </a:endParaRPr>
            </a:p>
          </p:txBody>
        </p:sp>
        <p:sp>
          <p:nvSpPr>
            <p:cNvPr id="76835" name="Text Box 35"/>
            <p:cNvSpPr txBox="1">
              <a:spLocks noChangeArrowheads="1"/>
            </p:cNvSpPr>
            <p:nvPr/>
          </p:nvSpPr>
          <p:spPr bwMode="auto">
            <a:xfrm>
              <a:off x="1724" y="3357"/>
              <a:ext cx="293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4000" b="1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76836" name="Text Box 36"/>
            <p:cNvSpPr txBox="1">
              <a:spLocks noChangeArrowheads="1"/>
            </p:cNvSpPr>
            <p:nvPr/>
          </p:nvSpPr>
          <p:spPr bwMode="auto">
            <a:xfrm>
              <a:off x="2836" y="3357"/>
              <a:ext cx="293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4000" b="1">
                  <a:latin typeface="Times New Roman" pitchFamily="18" charset="0"/>
                </a:rPr>
                <a:t>2</a:t>
              </a:r>
            </a:p>
          </p:txBody>
        </p:sp>
      </p:grp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68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68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68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68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68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68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68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68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68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68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58" dur="500"/>
                                        <p:tgtEl>
                                          <p:spTgt spid="76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 autoUpdateAnimBg="0"/>
      <p:bldP spid="76807" grpId="0" autoUpdateAnimBg="0"/>
      <p:bldP spid="76808" grpId="0" autoUpdateAnimBg="0"/>
      <p:bldP spid="76809" grpId="0" autoUpdateAnimBg="0"/>
      <p:bldP spid="76810" grpId="0" autoUpdateAnimBg="0"/>
      <p:bldP spid="76811" grpId="0" autoUpdateAnimBg="0"/>
      <p:bldP spid="76812" grpId="0" autoUpdateAnimBg="0"/>
    </p:bldLst>
  </p:timing>
</p:sld>
</file>

<file path=ppt/theme/theme1.xml><?xml version="1.0" encoding="utf-8"?>
<a:theme xmlns:a="http://schemas.openxmlformats.org/drawingml/2006/main" name="Новая презентация">
  <a:themeElements>
    <a:clrScheme name="Новая презентация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Новая презентация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Новая презентация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Новая презентация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Новая презентация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Новая презентация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Новая презентация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Новая презентация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Новая презентация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Оформление по умолчанию">
  <a:themeElements>
    <a:clrScheme name="1_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Оформление по умолчанию">
  <a:themeElements>
    <a:clrScheme name="2_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_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Румянец">
  <a:themeElements>
    <a:clrScheme name="Румянец 2">
      <a:dk1>
        <a:srgbClr val="660066"/>
      </a:dk1>
      <a:lt1>
        <a:srgbClr val="FFFFFF"/>
      </a:lt1>
      <a:dk2>
        <a:srgbClr val="FF00FF"/>
      </a:dk2>
      <a:lt2>
        <a:srgbClr val="FFCC99"/>
      </a:lt2>
      <a:accent1>
        <a:srgbClr val="99FF99"/>
      </a:accent1>
      <a:accent2>
        <a:srgbClr val="CC66FF"/>
      </a:accent2>
      <a:accent3>
        <a:srgbClr val="FFFFFF"/>
      </a:accent3>
      <a:accent4>
        <a:srgbClr val="560056"/>
      </a:accent4>
      <a:accent5>
        <a:srgbClr val="CAFFCA"/>
      </a:accent5>
      <a:accent6>
        <a:srgbClr val="B95CE7"/>
      </a:accent6>
      <a:hlink>
        <a:srgbClr val="FF99CC"/>
      </a:hlink>
      <a:folHlink>
        <a:srgbClr val="006600"/>
      </a:folHlink>
    </a:clrScheme>
    <a:fontScheme name="Румянец">
      <a:majorFont>
        <a:latin typeface="Impact"/>
        <a:ea typeface=""/>
        <a:cs typeface=""/>
      </a:majorFont>
      <a:minorFont>
        <a:latin typeface="Impact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Румянец 1">
        <a:dk1>
          <a:srgbClr val="000000"/>
        </a:dk1>
        <a:lt1>
          <a:srgbClr val="FFFFFF"/>
        </a:lt1>
        <a:dk2>
          <a:srgbClr val="6600CC"/>
        </a:dk2>
        <a:lt2>
          <a:srgbClr val="CCECFF"/>
        </a:lt2>
        <a:accent1>
          <a:srgbClr val="00FFCC"/>
        </a:accent1>
        <a:accent2>
          <a:srgbClr val="9933FF"/>
        </a:accent2>
        <a:accent3>
          <a:srgbClr val="B8AAE2"/>
        </a:accent3>
        <a:accent4>
          <a:srgbClr val="DADADA"/>
        </a:accent4>
        <a:accent5>
          <a:srgbClr val="AAFFE2"/>
        </a:accent5>
        <a:accent6>
          <a:srgbClr val="8A2DE7"/>
        </a:accent6>
        <a:hlink>
          <a:srgbClr val="660066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умянец 2">
        <a:dk1>
          <a:srgbClr val="660066"/>
        </a:dk1>
        <a:lt1>
          <a:srgbClr val="FFFFFF"/>
        </a:lt1>
        <a:dk2>
          <a:srgbClr val="FF00FF"/>
        </a:dk2>
        <a:lt2>
          <a:srgbClr val="FFCC99"/>
        </a:lt2>
        <a:accent1>
          <a:srgbClr val="99FF99"/>
        </a:accent1>
        <a:accent2>
          <a:srgbClr val="CC66FF"/>
        </a:accent2>
        <a:accent3>
          <a:srgbClr val="FFFFFF"/>
        </a:accent3>
        <a:accent4>
          <a:srgbClr val="560056"/>
        </a:accent4>
        <a:accent5>
          <a:srgbClr val="CAFFCA"/>
        </a:accent5>
        <a:accent6>
          <a:srgbClr val="B95CE7"/>
        </a:accent6>
        <a:hlink>
          <a:srgbClr val="FF99CC"/>
        </a:hlink>
        <a:folHlink>
          <a:srgbClr val="00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умянец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умянец 4">
        <a:dk1>
          <a:srgbClr val="000000"/>
        </a:dk1>
        <a:lt1>
          <a:srgbClr val="FFFFFF"/>
        </a:lt1>
        <a:dk2>
          <a:srgbClr val="CC0099"/>
        </a:dk2>
        <a:lt2>
          <a:srgbClr val="FFCCFF"/>
        </a:lt2>
        <a:accent1>
          <a:srgbClr val="00FF00"/>
        </a:accent1>
        <a:accent2>
          <a:srgbClr val="9933FF"/>
        </a:accent2>
        <a:accent3>
          <a:srgbClr val="E2AACA"/>
        </a:accent3>
        <a:accent4>
          <a:srgbClr val="DADADA"/>
        </a:accent4>
        <a:accent5>
          <a:srgbClr val="AAFFAA"/>
        </a:accent5>
        <a:accent6>
          <a:srgbClr val="8A2DE7"/>
        </a:accent6>
        <a:hlink>
          <a:srgbClr val="660066"/>
        </a:hlink>
        <a:folHlink>
          <a:srgbClr val="00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322</Words>
  <Application>Microsoft Office PowerPoint</Application>
  <PresentationFormat>Экран (4:3)</PresentationFormat>
  <Paragraphs>142</Paragraphs>
  <Slides>11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6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29" baseType="lpstr">
      <vt:lpstr>Arial</vt:lpstr>
      <vt:lpstr>Times New Roman</vt:lpstr>
      <vt:lpstr>Wingdings</vt:lpstr>
      <vt:lpstr>Comic Sans MS</vt:lpstr>
      <vt:lpstr>Impact</vt:lpstr>
      <vt:lpstr>Arial Black</vt:lpstr>
      <vt:lpstr>Monotype Corsiva</vt:lpstr>
      <vt:lpstr>Book Antiqua</vt:lpstr>
      <vt:lpstr>Tahoma</vt:lpstr>
      <vt:lpstr>Verdana</vt:lpstr>
      <vt:lpstr>Новая презентация</vt:lpstr>
      <vt:lpstr>Pixel</vt:lpstr>
      <vt:lpstr>Пастель</vt:lpstr>
      <vt:lpstr>1_Оформление по умолчанию</vt:lpstr>
      <vt:lpstr>2_Оформление по умолчанию</vt:lpstr>
      <vt:lpstr>Румянец</vt:lpstr>
      <vt:lpstr>Точечный рисунок</vt:lpstr>
      <vt:lpstr>Microsoft Equation 3.0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Приложение 1</dc:title>
  <dc:creator>Ефименко В.Н.</dc:creator>
  <cp:lastModifiedBy>Vera</cp:lastModifiedBy>
  <cp:revision>6</cp:revision>
  <dcterms:created xsi:type="dcterms:W3CDTF">2009-01-27T20:38:25Z</dcterms:created>
  <dcterms:modified xsi:type="dcterms:W3CDTF">2009-01-27T21:48:56Z</dcterms:modified>
</cp:coreProperties>
</file>