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78DAD-4BE0-409F-B1D2-383867AF70B4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DB713-6D0A-4F21-82F3-632466E1D4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B713-6D0A-4F21-82F3-632466E1D47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B713-6D0A-4F21-82F3-632466E1D47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B713-6D0A-4F21-82F3-632466E1D47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B713-6D0A-4F21-82F3-632466E1D47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B713-6D0A-4F21-82F3-632466E1D47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B713-6D0A-4F21-82F3-632466E1D47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B713-6D0A-4F21-82F3-632466E1D47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DB713-6D0A-4F21-82F3-632466E1D47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FE3005-3D25-469F-9629-502ADF357E2B}" type="datetimeFigureOut">
              <a:rPr lang="ru-RU" smtClean="0"/>
              <a:pPr/>
              <a:t>19.03.2008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C1AC26-FEB3-4C0D-9F44-C18E64624F5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srednekolymsk.ucoz.ru/_ph/2/721358759.jpg" TargetMode="External"/><Relationship Id="rId7" Type="http://schemas.openxmlformats.org/officeDocument/2006/relationships/hyperlink" Target="http://images.yandex.ru/yandsearch?&amp;p=11&amp;text=%D0%9B%D0%B5%D0%B4%D0%BE%D1%85%D0%BE%D0%B4&amp;rpt=simag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www.photohost.ru/t/600/400/129081.jpg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fotki.yandex.ru/users/suomi5/view/14569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rchild.ru/typo3temp/pics/26317a6830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851648" cy="1828800"/>
          </a:xfrm>
        </p:spPr>
        <p:txBody>
          <a:bodyPr/>
          <a:lstStyle/>
          <a:p>
            <a:r>
              <a:rPr lang="ru-RU" dirty="0" smtClean="0"/>
              <a:t>Ледники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14356"/>
            <a:ext cx="7854696" cy="1752600"/>
          </a:xfrm>
        </p:spPr>
        <p:txBody>
          <a:bodyPr/>
          <a:lstStyle/>
          <a:p>
            <a:r>
              <a:rPr lang="ru-RU" dirty="0" smtClean="0"/>
              <a:t>Урок географии в 6 классе</a:t>
            </a:r>
            <a:endParaRPr lang="ru-RU" dirty="0"/>
          </a:p>
        </p:txBody>
      </p:sp>
      <p:pic>
        <p:nvPicPr>
          <p:cNvPr id="4" name="Рисунок 3" descr="lake_mora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928802"/>
            <a:ext cx="4933976" cy="37004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i="1" dirty="0"/>
              <a:t>с</a:t>
            </a:r>
            <a:r>
              <a:rPr lang="ru-RU" sz="3600" b="1" i="1" dirty="0" smtClean="0"/>
              <a:t>формировать понятие о ледниках;</a:t>
            </a:r>
          </a:p>
          <a:p>
            <a:r>
              <a:rPr lang="ru-RU" sz="3600" b="1" i="1" dirty="0"/>
              <a:t>о</a:t>
            </a:r>
            <a:r>
              <a:rPr lang="ru-RU" sz="3600" b="1" i="1" dirty="0" smtClean="0"/>
              <a:t>знакомить с причинами образования ледников;</a:t>
            </a:r>
          </a:p>
          <a:p>
            <a:r>
              <a:rPr lang="ru-RU" sz="3600" b="1" i="1" dirty="0"/>
              <a:t>с</a:t>
            </a:r>
            <a:r>
              <a:rPr lang="ru-RU" sz="3600" b="1" i="1" dirty="0" smtClean="0"/>
              <a:t>формировать представление о видах ледников;</a:t>
            </a:r>
          </a:p>
          <a:p>
            <a:r>
              <a:rPr lang="ru-RU" sz="3600" b="1" i="1" dirty="0"/>
              <a:t>р</a:t>
            </a:r>
            <a:r>
              <a:rPr lang="ru-RU" sz="3600" b="1" i="1" dirty="0" smtClean="0"/>
              <a:t>аскрыть роль ледников в природе.</a:t>
            </a:r>
            <a:endParaRPr lang="ru-RU" sz="36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Вспомним!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Из чего состоит гидросфера?</a:t>
            </a:r>
          </a:p>
          <a:p>
            <a:r>
              <a:rPr lang="ru-RU" sz="4000" b="1" i="1" dirty="0" smtClean="0"/>
              <a:t>В каких состояниях может находится вода в гидросфере?</a:t>
            </a:r>
          </a:p>
          <a:p>
            <a:r>
              <a:rPr lang="ru-RU" sz="4000" b="1" i="1" dirty="0" smtClean="0"/>
              <a:t>Как    изменяется температура   воздуха   с высотой?</a:t>
            </a:r>
            <a:endParaRPr lang="ru-RU" sz="40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922333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Лёд на реке, айсберги в океане это ледник или нет?</a:t>
            </a:r>
            <a:endParaRPr lang="ru-RU" sz="32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ru-RU" smtClean="0"/>
              <a:t>Подумайте!</a:t>
            </a:r>
            <a:endParaRPr lang="ru-RU" dirty="0"/>
          </a:p>
        </p:txBody>
      </p:sp>
      <p:pic>
        <p:nvPicPr>
          <p:cNvPr id="10243" name="Picture 3" descr="Картинка 34 из 111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-3778250"/>
            <a:ext cx="3810000" cy="2857500"/>
          </a:xfrm>
          <a:prstGeom prst="rect">
            <a:avLst/>
          </a:prstGeom>
          <a:noFill/>
        </p:spPr>
      </p:pic>
      <p:pic>
        <p:nvPicPr>
          <p:cNvPr id="4" name="Picture 3" descr="Картинка 11 из 111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-3778250"/>
            <a:ext cx="3810000" cy="2857500"/>
          </a:xfrm>
          <a:prstGeom prst="rect">
            <a:avLst/>
          </a:prstGeom>
          <a:noFill/>
        </p:spPr>
      </p:pic>
      <p:pic>
        <p:nvPicPr>
          <p:cNvPr id="10245" name="Picture 5" descr="Картинка 11 из 111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-3778250"/>
            <a:ext cx="3810000" cy="2857500"/>
          </a:xfrm>
          <a:prstGeom prst="rect">
            <a:avLst/>
          </a:prstGeom>
          <a:noFill/>
        </p:spPr>
      </p:pic>
      <p:pic>
        <p:nvPicPr>
          <p:cNvPr id="10247" name="Picture 7" descr="Картинка 11 из 111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-3778250"/>
            <a:ext cx="3810000" cy="2857500"/>
          </a:xfrm>
          <a:prstGeom prst="rect">
            <a:avLst/>
          </a:prstGeom>
          <a:noFill/>
        </p:spPr>
      </p:pic>
      <p:pic>
        <p:nvPicPr>
          <p:cNvPr id="10249" name="Picture 9" descr="Картинка 11 из 111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-3778250"/>
            <a:ext cx="3810000" cy="2857500"/>
          </a:xfrm>
          <a:prstGeom prst="rect">
            <a:avLst/>
          </a:prstGeom>
          <a:noFill/>
        </p:spPr>
      </p:pic>
      <p:pic>
        <p:nvPicPr>
          <p:cNvPr id="10251" name="Picture 11" descr="Картинка 11 из 111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-3778250"/>
            <a:ext cx="3810000" cy="2857500"/>
          </a:xfrm>
          <a:prstGeom prst="rect">
            <a:avLst/>
          </a:prstGeom>
          <a:noFill/>
        </p:spPr>
      </p:pic>
      <p:pic>
        <p:nvPicPr>
          <p:cNvPr id="10253" name="Picture 13" descr="Следующая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25" y="-3778250"/>
            <a:ext cx="1428750" cy="933450"/>
          </a:xfrm>
          <a:prstGeom prst="rect">
            <a:avLst/>
          </a:prstGeom>
          <a:noFill/>
        </p:spPr>
      </p:pic>
      <p:pic>
        <p:nvPicPr>
          <p:cNvPr id="10255" name="Picture 15" descr="Следующая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25" y="-3778250"/>
            <a:ext cx="1428750" cy="933450"/>
          </a:xfrm>
          <a:prstGeom prst="rect">
            <a:avLst/>
          </a:prstGeom>
          <a:noFill/>
        </p:spPr>
      </p:pic>
      <p:pic>
        <p:nvPicPr>
          <p:cNvPr id="10257" name="Picture 17" descr="Следующая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71625" y="-3778250"/>
            <a:ext cx="1428750" cy="933450"/>
          </a:xfrm>
          <a:prstGeom prst="rect">
            <a:avLst/>
          </a:prstGeom>
          <a:noFill/>
        </p:spPr>
      </p:pic>
      <p:pic>
        <p:nvPicPr>
          <p:cNvPr id="13" name="Рисунок 12" descr="Следующая">
            <a:hlinkClick r:id="rId7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3214686"/>
            <a:ext cx="3071834" cy="264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59" name="Picture 19" descr="Айсберг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2928934"/>
            <a:ext cx="4190997" cy="3171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</a:t>
            </a:r>
            <a:r>
              <a:rPr lang="ru-RU" dirty="0" smtClean="0"/>
              <a:t>ля образования ледника необходимо: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4286280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чтобы температура воздуха была ниже О С тогда снег не будет таять;</a:t>
            </a:r>
          </a:p>
          <a:p>
            <a:pPr>
              <a:buNone/>
            </a:pPr>
            <a:endParaRPr lang="ru-RU" sz="2400" b="1" i="1" dirty="0" smtClean="0"/>
          </a:p>
          <a:p>
            <a:r>
              <a:rPr lang="ru-RU" sz="2400" b="1" i="1" dirty="0" smtClean="0"/>
              <a:t>чтобы снега выпало больше, чем может растаять.</a:t>
            </a:r>
          </a:p>
          <a:p>
            <a:pPr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4000" b="1" i="1" dirty="0" smtClean="0"/>
              <a:t>Ледник – это многолетнее скопление льда на суше</a:t>
            </a:r>
          </a:p>
          <a:p>
            <a:pPr>
              <a:buNone/>
            </a:pPr>
            <a:endParaRPr lang="ru-RU" sz="24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Запомни!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2081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600" b="1" i="1" dirty="0" smtClean="0"/>
              <a:t>С поднятием на 1 км температура падает на 6 градусов</a:t>
            </a:r>
          </a:p>
          <a:p>
            <a:pPr algn="ctr">
              <a:buNone/>
            </a:pPr>
            <a:endParaRPr lang="ru-RU" sz="3600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sz="3200" dirty="0" smtClean="0"/>
              <a:t>Снег </a:t>
            </a:r>
            <a:r>
              <a:rPr lang="ru-RU" dirty="0" smtClean="0"/>
              <a:t>              </a:t>
            </a:r>
            <a:r>
              <a:rPr lang="ru-RU" sz="3200" dirty="0" smtClean="0"/>
              <a:t> фирн                 глетчер</a:t>
            </a:r>
          </a:p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3600" b="1" i="1" dirty="0" smtClean="0"/>
              <a:t>Фирн – ледяные крупинки</a:t>
            </a:r>
          </a:p>
          <a:p>
            <a:pPr algn="ctr">
              <a:buNone/>
            </a:pPr>
            <a:r>
              <a:rPr lang="ru-RU" sz="3600" b="1" i="1" dirty="0" smtClean="0"/>
              <a:t>Глетчер – прозрачный лёд</a:t>
            </a:r>
          </a:p>
          <a:p>
            <a:pPr>
              <a:buNone/>
            </a:pPr>
            <a:endParaRPr lang="ru-RU" b="1" i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500298" y="3643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929190" y="364331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ледников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Горные ледники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/>
              <a:t>Покровные ледники</a:t>
            </a:r>
            <a:endParaRPr lang="ru-RU" b="1" i="1" dirty="0"/>
          </a:p>
        </p:txBody>
      </p:sp>
      <p:pic>
        <p:nvPicPr>
          <p:cNvPr id="4098" name="Picture 2" descr="C:\Program Files\1C Education\1CE4\1CEduWeb\data\edu_main\res\DL_RES_740DDEF2-8B8C-11DB-B606-0800200C9A66\03_05_01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1863" y="-5500750"/>
            <a:ext cx="3132738" cy="2214578"/>
          </a:xfrm>
          <a:prstGeom prst="rect">
            <a:avLst/>
          </a:prstGeom>
          <a:noFill/>
        </p:spPr>
      </p:pic>
      <p:pic>
        <p:nvPicPr>
          <p:cNvPr id="4100" name="Picture 4" descr="C:\Program Files\1C Education\1CE4\1CEduWeb\data\edu_main\res\DL_RES_740DDEF2-8B8C-11DB-B606-0800200C9A66\03_05_01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91410" y="-2357478"/>
            <a:ext cx="3739075" cy="2643206"/>
          </a:xfrm>
          <a:prstGeom prst="rect">
            <a:avLst/>
          </a:prstGeom>
          <a:noFill/>
        </p:spPr>
      </p:pic>
      <p:pic>
        <p:nvPicPr>
          <p:cNvPr id="7" name="Picture 4" descr="C:\Program Files\1C Education\1CE4\1CEduWeb\data\edu_main\res\DL_RES_740DDEF2-8B8C-11DB-B606-0800200C9A66\03_05_01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643182"/>
            <a:ext cx="4131097" cy="35315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4" descr="C:\Program Files\1C Education\1CE4\1CEduWeb\data\edu_main\res\DL_RES_740DDEF2-8B8C-11DB-B606-0800200C9A66\03_05_01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1486" y="-2286040"/>
            <a:ext cx="3739075" cy="2643206"/>
          </a:xfrm>
          <a:prstGeom prst="rect">
            <a:avLst/>
          </a:prstGeom>
          <a:noFill/>
        </p:spPr>
      </p:pic>
      <p:pic>
        <p:nvPicPr>
          <p:cNvPr id="3" name="Picture 2" descr="C:\Program Files\1C Education\1CE4\1CEduWeb\data\edu_main\res\DL_RES_9085A5FA-FAB1-4228-9D31-D0DB1727A1D9\[EST5_05-44]_[PF_03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643182"/>
            <a:ext cx="3571899" cy="3525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Роль ледников в природе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Снабжают водой реки</a:t>
            </a:r>
          </a:p>
          <a:p>
            <a:r>
              <a:rPr lang="ru-RU" sz="4000" b="1" i="1" dirty="0" smtClean="0"/>
              <a:t>Запасники пресной воды</a:t>
            </a:r>
            <a:endParaRPr lang="ru-RU" sz="4000" b="1" i="1" dirty="0"/>
          </a:p>
        </p:txBody>
      </p:sp>
      <p:pic>
        <p:nvPicPr>
          <p:cNvPr id="2051" name="Picture 3" descr="Картинка 220 из 4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-3778250"/>
            <a:ext cx="2381250" cy="2143125"/>
          </a:xfrm>
          <a:prstGeom prst="rect">
            <a:avLst/>
          </a:prstGeom>
          <a:noFill/>
        </p:spPr>
      </p:pic>
      <p:pic>
        <p:nvPicPr>
          <p:cNvPr id="2053" name="Picture 5" descr="Картинка 220 из 4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-3778250"/>
            <a:ext cx="2381250" cy="2143125"/>
          </a:xfrm>
          <a:prstGeom prst="rect">
            <a:avLst/>
          </a:prstGeom>
          <a:noFill/>
        </p:spPr>
      </p:pic>
      <p:pic>
        <p:nvPicPr>
          <p:cNvPr id="2055" name="Picture 7" descr="Картинка 220 из 4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-3778250"/>
            <a:ext cx="2381250" cy="2143125"/>
          </a:xfrm>
          <a:prstGeom prst="rect">
            <a:avLst/>
          </a:prstGeom>
          <a:noFill/>
        </p:spPr>
      </p:pic>
      <p:pic>
        <p:nvPicPr>
          <p:cNvPr id="2057" name="Picture 9" descr="Картинка 220 из 4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-3778250"/>
            <a:ext cx="2381250" cy="2143125"/>
          </a:xfrm>
          <a:prstGeom prst="rect">
            <a:avLst/>
          </a:prstGeom>
          <a:noFill/>
        </p:spPr>
      </p:pic>
      <p:pic>
        <p:nvPicPr>
          <p:cNvPr id="2059" name="Picture 11" descr="Картинка 220 из 48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-3778250"/>
            <a:ext cx="2381250" cy="2143125"/>
          </a:xfrm>
          <a:prstGeom prst="rect">
            <a:avLst/>
          </a:prstGeom>
          <a:noFill/>
        </p:spPr>
      </p:pic>
      <p:pic>
        <p:nvPicPr>
          <p:cNvPr id="9" name="Рисунок 8" descr="26317a6830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794" y="3143248"/>
            <a:ext cx="3708557" cy="3337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</TotalTime>
  <Words>152</Words>
  <Application>Microsoft Office PowerPoint</Application>
  <PresentationFormat>Экран (4:3)</PresentationFormat>
  <Paragraphs>41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Ледники</vt:lpstr>
      <vt:lpstr>Цели и задачи урока</vt:lpstr>
      <vt:lpstr>Вспомним!</vt:lpstr>
      <vt:lpstr>Подумайте!</vt:lpstr>
      <vt:lpstr>Для образования ледника необходимо:</vt:lpstr>
      <vt:lpstr>Запомни!</vt:lpstr>
      <vt:lpstr>Виды ледников</vt:lpstr>
      <vt:lpstr>Роль ледников в природе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Ледники</dc:title>
  <dc:creator>АЙГУЛЬ</dc:creator>
  <cp:lastModifiedBy>АЙГУЛЬ</cp:lastModifiedBy>
  <cp:revision>22</cp:revision>
  <dcterms:created xsi:type="dcterms:W3CDTF">2008-03-14T16:05:17Z</dcterms:created>
  <dcterms:modified xsi:type="dcterms:W3CDTF">2008-03-19T04:25:06Z</dcterms:modified>
</cp:coreProperties>
</file>