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8633E-5480-4025-95CD-857FFA44D128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F1BBB-C4D6-4D37-B101-6B075C073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857892"/>
            <a:ext cx="7929618" cy="50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4.   Д. А. </a:t>
            </a:r>
            <a:r>
              <a:rPr lang="ru-RU" sz="1800" dirty="0" err="1" smtClean="0"/>
              <a:t>Шмаринов</a:t>
            </a:r>
            <a:r>
              <a:rPr lang="ru-RU" sz="1800" dirty="0" smtClean="0"/>
              <a:t>. Ссора на псарне.1973</a:t>
            </a:r>
            <a:endParaRPr lang="ru-RU" sz="1800" dirty="0"/>
          </a:p>
        </p:txBody>
      </p:sp>
      <p:pic>
        <p:nvPicPr>
          <p:cNvPr id="4" name="Рисунок 3" descr="rus07-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65"/>
            <a:ext cx="7907883" cy="54292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572140"/>
            <a:ext cx="7715304" cy="928694"/>
          </a:xfrm>
        </p:spPr>
        <p:txBody>
          <a:bodyPr>
            <a:normAutofit lnSpcReduction="10000"/>
          </a:bodyPr>
          <a:lstStyle/>
          <a:p>
            <a:r>
              <a:rPr lang="ru-RU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Приложение 1</a:t>
            </a:r>
          </a:p>
          <a:p>
            <a:r>
              <a:rPr lang="ru-RU" sz="1800" b="1" dirty="0" smtClean="0"/>
              <a:t>1.   Дом </a:t>
            </a:r>
            <a:r>
              <a:rPr lang="ru-RU" sz="1800" b="1" dirty="0" err="1" smtClean="0"/>
              <a:t>Ганнибалов</a:t>
            </a:r>
            <a:r>
              <a:rPr lang="ru-RU" sz="1800" b="1" dirty="0" smtClean="0"/>
              <a:t> в Петровском.</a:t>
            </a:r>
          </a:p>
          <a:p>
            <a:r>
              <a:rPr lang="ru-RU" sz="1200" b="1" dirty="0" smtClean="0"/>
              <a:t>Дом выстроен в  1780 году при Петре Абрамовиче  Ганнибале. Им же разбит парк . Петр Абрамович жил здесь с 1783 до 1826 года.</a:t>
            </a:r>
            <a:endParaRPr lang="ru-RU" sz="1200" dirty="0" smtClean="0"/>
          </a:p>
        </p:txBody>
      </p:sp>
      <p:pic>
        <p:nvPicPr>
          <p:cNvPr id="6" name="Рисунок 5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7858180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00768"/>
            <a:ext cx="6400800" cy="57150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3.   Беседка - Грот</a:t>
            </a:r>
            <a:endParaRPr lang="ru-RU" sz="1800" b="1" dirty="0"/>
          </a:p>
        </p:txBody>
      </p:sp>
      <p:pic>
        <p:nvPicPr>
          <p:cNvPr id="5" name="Рисунок 4" descr="б 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82905"/>
            <a:ext cx="8286808" cy="54749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500702"/>
            <a:ext cx="6772300" cy="928694"/>
          </a:xfrm>
        </p:spPr>
        <p:txBody>
          <a:bodyPr>
            <a:normAutofit fontScale="92500"/>
          </a:bodyPr>
          <a:lstStyle/>
          <a:p>
            <a:pPr marL="342900" indent="-342900">
              <a:buAutoNum type="arabicPeriod" startAt="2"/>
            </a:pPr>
            <a:r>
              <a:rPr lang="ru-RU" sz="1800" b="1" dirty="0" smtClean="0"/>
              <a:t>Петровский парк. Аллея от усадебного дома к беседке-гроту.</a:t>
            </a:r>
          </a:p>
          <a:p>
            <a:pPr marL="342900" indent="-342900"/>
            <a:r>
              <a:rPr lang="ru-RU" sz="1200" b="1" dirty="0" smtClean="0"/>
              <a:t>От веранды  короткая аллейка подводит к большому дерновому  кругу – обязательному элементу усадебных парков того времени . От этого круга до самого берега  озеро протянулось красивейшая аллея карликовых лип. В конце аллеи , у озера, стоит двух этажное беседка грот.</a:t>
            </a:r>
            <a:endParaRPr lang="ru-RU" sz="1200" b="1" dirty="0"/>
          </a:p>
        </p:txBody>
      </p:sp>
      <p:pic>
        <p:nvPicPr>
          <p:cNvPr id="7" name="Рисунок 6" descr="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14290"/>
            <a:ext cx="4572032" cy="5333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104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Виктор</cp:lastModifiedBy>
  <cp:revision>10</cp:revision>
  <dcterms:created xsi:type="dcterms:W3CDTF">2009-01-24T17:47:34Z</dcterms:created>
  <dcterms:modified xsi:type="dcterms:W3CDTF">2009-01-24T19:47:42Z</dcterms:modified>
</cp:coreProperties>
</file>