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handoutMasterIdLst>
    <p:handoutMasterId r:id="rId11"/>
  </p:handoutMasterIdLst>
  <p:sldIdLst>
    <p:sldId id="264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</p:sldIdLst>
  <p:sldSz cx="9144000" cy="6858000" type="screen4x3"/>
  <p:notesSz cx="9921875" cy="6794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86" autoAdjust="0"/>
    <p:restoredTop sz="94728" autoAdjust="0"/>
  </p:normalViewPr>
  <p:slideViewPr>
    <p:cSldViewPr>
      <p:cViewPr>
        <p:scale>
          <a:sx n="75" d="100"/>
          <a:sy n="75" d="100"/>
        </p:scale>
        <p:origin x="-158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-300" y="-108"/>
      </p:cViewPr>
      <p:guideLst>
        <p:guide orient="horz" pos="2140"/>
        <p:guide pos="312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81923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8192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81925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1926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81927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928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929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8193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81931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81932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81933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81934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81935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36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37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38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39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40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41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42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43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44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45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46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47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48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49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50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51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52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53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54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55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56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57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58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59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60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61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62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64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65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66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67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68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69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70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81971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81972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973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974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975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976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977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978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979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980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981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982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983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1984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85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86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87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88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89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90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91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92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93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94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95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96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97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98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1999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00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01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02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03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04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05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06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07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08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09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10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11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12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13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14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15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16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17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18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019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820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820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20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820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0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0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0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0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0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0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0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0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203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82034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5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3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3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3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204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82041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042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43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44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45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046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47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048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82049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82050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2C3C9154-AF1E-4BD2-BCD9-6E2C43E739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6A85C-8DAB-4E72-8BEB-01783ABD3E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6D91A-667B-4115-8F77-C6BCB6A75D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BEAEC-0722-408B-BC61-BFC1354923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69712-7494-4F36-889A-A4B49DC941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D1217-19FD-4A7B-A59B-BBC23D134F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78CF1-19EF-4273-90B0-711D666F4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C25EE-5338-4CCA-B3B1-4390B1570D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D85EA-82DE-4A5B-9CF6-612B50421A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545B8-ADC7-4D42-ACEC-2429EDA8C1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9C1AF-6198-4D84-A26A-927BF73853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80899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8090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80901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0902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80903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904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905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80906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80907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80908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80909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80910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80911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12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13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14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15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16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17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18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19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20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21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22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23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24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25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26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27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28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29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30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31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32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33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34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35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36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37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38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39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40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41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42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43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44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45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46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80947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80948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949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950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951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952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953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954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955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956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957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958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959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096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6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6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6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6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6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6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6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6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6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7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7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7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7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7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7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7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7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7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7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8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8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8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8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8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8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8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8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8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8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9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9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9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9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9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99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80996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80997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98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0999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81000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001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002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003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004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005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006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007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008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100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8101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1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12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013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014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015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101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81017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018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019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020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021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1022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1023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1024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3DAE4F0-653A-48DD-AD87-0CF44E2228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025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026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 descr="E:\сканиро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28900"/>
            <a:ext cx="4648200" cy="422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5486400"/>
            <a:ext cx="42672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computer chip</a:t>
            </a:r>
            <a:endParaRPr lang="ru-RU" sz="24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/>
              <a:t>The computer age.</a:t>
            </a:r>
            <a:endParaRPr lang="ru-R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1981200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first computer</a:t>
            </a:r>
            <a:endParaRPr lang="ru-RU" sz="2400" dirty="0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171700"/>
            <a:ext cx="3048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first computer.</a:t>
            </a:r>
            <a:endParaRPr lang="ru-RU"/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1"/>
            <a:ext cx="6934200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33800" y="6248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Colossus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33600"/>
            <a:ext cx="457200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296400" cy="1066801"/>
          </a:xfrm>
        </p:spPr>
        <p:txBody>
          <a:bodyPr/>
          <a:lstStyle/>
          <a:p>
            <a:r>
              <a:rPr lang="en-US" dirty="0" smtClean="0"/>
              <a:t>The history of the PC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5867400"/>
            <a:ext cx="66294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</a:t>
            </a:r>
            <a:r>
              <a:rPr lang="en-US" sz="2400" dirty="0" smtClean="0"/>
              <a:t>An Apple 2</a:t>
            </a:r>
            <a:endParaRPr lang="ru-RU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Рисунок 4" descr="C:\Documents and Settings\Администратор\Рабочий стол\gat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228975" cy="2162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6022" name="Рисунок 3" descr="C:\Documents and Settings\Администратор\Рабочий стол\gate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4314825"/>
            <a:ext cx="3200400" cy="25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343400"/>
            <a:ext cx="1838325" cy="223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76400"/>
            <a:ext cx="32004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038600" y="48768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Bill Gates is a student of </a:t>
            </a:r>
            <a:r>
              <a:rPr lang="en-US" sz="2400" b="1" dirty="0" smtClean="0"/>
              <a:t>Harvard University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295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father of Bill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1143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Bill’s wife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00400" y="381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Bill Gates 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Gates and Microsoft</a:t>
            </a:r>
            <a:endParaRPr lang="ru-RU" dirty="0"/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38400"/>
            <a:ext cx="3257550" cy="2552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2276475" cy="3533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962400" y="1752600"/>
            <a:ext cx="5181600" cy="609599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effectLst/>
              </a:rPr>
              <a:t>Microsoft Corporation, 1978</a:t>
            </a:r>
            <a:endParaRPr lang="ru-RU" sz="24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486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Microsoft exhibition now</a:t>
            </a:r>
            <a:endParaRPr lang="ru-RU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ru-RU" dirty="0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3246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5715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an Internet cafe</a:t>
            </a:r>
            <a:endParaRPr lang="ru-RU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games</a:t>
            </a:r>
            <a:endParaRPr lang="ru-RU" dirty="0"/>
          </a:p>
        </p:txBody>
      </p:sp>
      <p:pic>
        <p:nvPicPr>
          <p:cNvPr id="88068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429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8069" name="Picture 5" descr="F:\Картинки\03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41910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8070" name="Picture 6" descr="F:\Картинки\1024x768_1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95400"/>
            <a:ext cx="4343400" cy="298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8071" name="Picture 7" descr="F:\Картинки\WoWBurningCrusade_160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4495800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ru-RU" dirty="0"/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6172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412"/>
              </a:avLst>
            </a:prstTxWarp>
          </a:bodyPr>
          <a:lstStyle/>
          <a:p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20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??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505200"/>
            <a:ext cx="388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The first </a:t>
            </a:r>
          </a:p>
          <a:p>
            <a:r>
              <a:rPr lang="en-US" sz="4400" dirty="0" smtClean="0"/>
              <a:t> </a:t>
            </a:r>
          </a:p>
          <a:p>
            <a:r>
              <a:rPr lang="en-US" sz="4400" b="1" dirty="0" smtClean="0">
                <a:solidFill>
                  <a:srgbClr val="00B0F0"/>
                </a:solidFill>
              </a:rPr>
              <a:t>computer...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0" y="4114800"/>
            <a:ext cx="3661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quantum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106</TotalTime>
  <Words>71</Words>
  <Application>Microsoft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Тарелка</vt:lpstr>
      <vt:lpstr>Слайд 1</vt:lpstr>
      <vt:lpstr>The computer age.</vt:lpstr>
      <vt:lpstr>The first computer.</vt:lpstr>
      <vt:lpstr>The history of the PC </vt:lpstr>
      <vt:lpstr>Слайд 5</vt:lpstr>
      <vt:lpstr>Bill Gates and Microsoft</vt:lpstr>
      <vt:lpstr>The Internet</vt:lpstr>
      <vt:lpstr>On-line games</vt:lpstr>
      <vt:lpstr>The future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11</cp:revision>
  <cp:lastPrinted>1601-01-01T00:00:00Z</cp:lastPrinted>
  <dcterms:created xsi:type="dcterms:W3CDTF">1601-01-01T00:00:00Z</dcterms:created>
  <dcterms:modified xsi:type="dcterms:W3CDTF">2009-01-14T17:09:41Z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