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7" r:id="rId9"/>
    <p:sldId id="262" r:id="rId10"/>
    <p:sldId id="263" r:id="rId11"/>
    <p:sldId id="266" r:id="rId12"/>
    <p:sldId id="265" r:id="rId13"/>
    <p:sldId id="272" r:id="rId14"/>
    <p:sldId id="271" r:id="rId15"/>
    <p:sldId id="270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042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3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9CF4CD-F4AD-4332-A4F8-7212D761EFE7}" type="datetimeFigureOut">
              <a:rPr lang="ru-RU" smtClean="0"/>
              <a:pPr/>
              <a:t>14.01.2009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E1D034E-09D2-45BB-AA21-29FB37B541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.5.jpg"/>
          <p:cNvPicPr>
            <a:picLocks noChangeAspect="1"/>
          </p:cNvPicPr>
          <p:nvPr/>
        </p:nvPicPr>
        <p:blipFill>
          <a:blip r:embed="rId2">
            <a:lum bright="2000" contrast="-13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0" y="0"/>
            <a:ext cx="6643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lgerian" pitchFamily="82" charset="0"/>
              </a:rPr>
              <a:t>“THE BEST OF LEANERS OF ENGLISH LANGUAGE”</a:t>
            </a:r>
            <a:endParaRPr lang="ru-RU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929198"/>
            <a:ext cx="642942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Two is company, but three is none.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71480"/>
            <a:ext cx="425885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Like mother, like daughter.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428736"/>
            <a:ext cx="38794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Many men, many minds.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285992"/>
            <a:ext cx="350724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My house is my castle.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3214686"/>
            <a:ext cx="2977738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One man, no man.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071942"/>
            <a:ext cx="244740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Time is money.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4678" y="1000108"/>
            <a:ext cx="55721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Яблоко от яблони не далеко падает.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1857364"/>
            <a:ext cx="524823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Сколько людей, столько и мнений.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14678" y="2786058"/>
            <a:ext cx="387099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Мой дом – моя крепость.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14678" y="3643314"/>
            <a:ext cx="315990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Один в поле не воин.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4429132"/>
            <a:ext cx="242412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Время – деньги.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286116" y="5500702"/>
            <a:ext cx="473860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Где двое, там третий лишний.</a:t>
            </a:r>
            <a:endParaRPr lang="ru-RU" sz="2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500042"/>
            <a:ext cx="884915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Task 4</a:t>
            </a:r>
            <a:r>
              <a:rPr kumimoji="0" lang="en-US" sz="28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 </a:t>
            </a:r>
            <a:r>
              <a:rPr kumimoji="0" lang="en-US" sz="28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</a:rPr>
              <a:t>  Choice Test on English Speaking Countries</a:t>
            </a:r>
            <a:r>
              <a:rPr kumimoji="0" lang="en-US" sz="2800" b="1" i="0" u="sng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28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1428736"/>
            <a:ext cx="771530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1. The official languages of Canada are: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English and Spanish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English and French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German and Italian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42910" y="3857628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2. The capital of Australia is: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Sydney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Melbourne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Canberra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8" name="5-конечная звезда 7"/>
          <p:cNvSpPr/>
          <p:nvPr/>
        </p:nvSpPr>
        <p:spPr>
          <a:xfrm>
            <a:off x="4786314" y="2500306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3071802" y="5429264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571480"/>
            <a:ext cx="764386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3. The princess called “The Queen of Hearts” is: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Margaret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Anna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Diana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57158" y="34290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4. The portrait of ………… we can see on 100$ banknote.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Bill Clinton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Benjamin Franklin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George Bush (sin)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2143108" y="2643182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357686" y="5000636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50004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5. The head of the United Kingdom of Great Britain and Northern Ireland is: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the President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the Prime Minister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the Queen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57158" y="3643314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6. Official currency of Great Britain is: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pound (sterling)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euro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English dollar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214678" y="2571744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3929058" y="4214818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  <p:bldP spid="38914" grpId="0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28596" y="571480"/>
            <a:ext cx="444910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7. The USA consists of: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40 states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60 states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50 states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500034" y="2928934"/>
            <a:ext cx="846712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8. ………… was the first president of the USA.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Theodore Roosevelt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George Washington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c) Ulysses S. Grant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3000364" y="2143116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714876" y="4000504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  <p:bldP spid="39938" grpId="0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428564" y="571480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9. Russian businessman R.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Abramovish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 is the owner of British football club called: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Manchester United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Chelsea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c) Arsenal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28596" y="3500438"/>
            <a:ext cx="835821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10. The official residence of the Queen of Great Britain is: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the Tower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Westminster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Buckingham Palace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3071802" y="2143116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4786314" y="5572140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1" grpId="0"/>
      <p:bldP spid="40962" grpId="0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285720" y="428604"/>
            <a:ext cx="85725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11. Department of Defense of the USA is called: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White House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The Pentagon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Empire State Building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85720" y="3571876"/>
            <a:ext cx="85725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12. Tower Clock, the symbol of London is called: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a) Big Dan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b) Big Ben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  <a:cs typeface="Times New Roman" pitchFamily="18" charset="0"/>
              </a:rPr>
              <a:t>c) Big Man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071934" y="2000240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2857488" y="5143512"/>
            <a:ext cx="357190" cy="35719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5" grpId="0"/>
      <p:bldP spid="41986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857364"/>
            <a:ext cx="78581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“</a:t>
            </a:r>
            <a:r>
              <a:rPr lang="ru-RU" sz="3200" dirty="0" smtClean="0">
                <a:solidFill>
                  <a:schemeClr val="bg1"/>
                </a:solidFill>
              </a:rPr>
              <a:t>Знание иностранного языка удваивает и утраивает знание человека на творческую самореализацию и наслаждение полнотой жизни в путешествиях, общении и труде</a:t>
            </a:r>
            <a:r>
              <a:rPr lang="en-US" sz="3200" dirty="0" smtClean="0">
                <a:solidFill>
                  <a:schemeClr val="bg1"/>
                </a:solidFill>
              </a:rPr>
              <a:t>”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Стивен Клайд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68580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Условия конкурса: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Правильность высказывания (</a:t>
            </a:r>
            <a:r>
              <a:rPr lang="en-US" sz="2400" dirty="0" smtClean="0">
                <a:solidFill>
                  <a:schemeClr val="bg1"/>
                </a:solidFill>
              </a:rPr>
              <a:t>grammar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AutoNum type="arabicPeriod"/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Фонетическое оформление речи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Количество допущенных ошибок (неточность ответов)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Работа в команде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Оперативность выполнения заданий</a:t>
            </a:r>
          </a:p>
          <a:p>
            <a:pPr marL="342900" indent="-342900">
              <a:buAutoNum type="arabicPeriod"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Защита домашнего задания (презентации)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WARM UP: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071546"/>
            <a:ext cx="7429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Hector Protector was dressed all in green;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Hector Protector was sent to the Queen;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 Queen did not like him,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No more did the King;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So Hector Protector  was sent back again.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4071942"/>
            <a:ext cx="5500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If you, Sandy, have two candies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Give one candy to Andy, Sandy.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If you, Andy, have two candies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Give one candy to Sandy, Andy.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Task  1   ABC-test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928802"/>
          <a:ext cx="6477024" cy="328614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190744"/>
                <a:gridCol w="2143140"/>
                <a:gridCol w="2143140"/>
              </a:tblGrid>
              <a:tr h="603240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Apple 2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great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north</a:t>
                      </a:r>
                      <a:endParaRPr lang="ru-RU" sz="2500" b="1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history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Buckingham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computer</a:t>
                      </a:r>
                      <a:endParaRPr lang="ru-RU" sz="2500" b="1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Diana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internet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princess</a:t>
                      </a:r>
                      <a:endParaRPr lang="ru-RU" sz="2500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language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queen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Elizabeth</a:t>
                      </a:r>
                      <a:endParaRPr lang="ru-RU" sz="2500" b="1" dirty="0"/>
                    </a:p>
                  </a:txBody>
                  <a:tcPr anchor="ctr"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Microsoft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system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friendly</a:t>
                      </a:r>
                      <a:endParaRPr lang="ru-RU" sz="2500" b="1" dirty="0"/>
                    </a:p>
                  </a:txBody>
                  <a:tcPr anchor="ctr"/>
                </a:tc>
              </a:tr>
              <a:tr h="539768"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user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website</a:t>
                      </a:r>
                      <a:endParaRPr lang="ru-RU" sz="25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1" dirty="0" smtClean="0"/>
                        <a:t>tourist</a:t>
                      </a:r>
                      <a:endParaRPr lang="ru-RU" sz="2500" b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85852" y="1857364"/>
          <a:ext cx="6429420" cy="342902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214578"/>
                <a:gridCol w="2214578"/>
                <a:gridCol w="2000264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Apple 2</a:t>
                      </a:r>
                      <a:endParaRPr lang="ru-RU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great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princess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Buckingham</a:t>
                      </a:r>
                      <a:endParaRPr lang="ru-RU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history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queen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computer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internet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system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Diana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language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tourist</a:t>
                      </a:r>
                      <a:endParaRPr lang="ru-RU" sz="2500" dirty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Elizabeth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Microsoft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user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  <a:tr h="5715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friendly</a:t>
                      </a:r>
                      <a:endParaRPr lang="ru-RU" sz="2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north</a:t>
                      </a:r>
                      <a:endParaRPr lang="ru-RU" sz="25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b="1" dirty="0" smtClean="0"/>
                        <a:t>website</a:t>
                      </a:r>
                      <a:endParaRPr lang="ru-RU" sz="2500" b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86116" y="71435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Key: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Task 2   Cities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42862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Westminster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Tower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Big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House of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London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Tower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Trafalgar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380" y="1714488"/>
            <a:ext cx="335758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Hill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Parliament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Abbey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Square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Bridge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Ben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Eye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6" y="57148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Key</a:t>
            </a:r>
            <a:r>
              <a:rPr lang="ru-RU" sz="2800" b="1" dirty="0" smtClean="0">
                <a:solidFill>
                  <a:schemeClr val="bg1"/>
                </a:solidFill>
              </a:rPr>
              <a:t>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214422"/>
            <a:ext cx="764386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Westminster Abbey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Tower Hill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Big Ben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House of Parliament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London Eye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Tower Bridge</a:t>
            </a:r>
          </a:p>
          <a:p>
            <a:r>
              <a:rPr lang="en-US" sz="4400" b="1" dirty="0" smtClean="0">
                <a:solidFill>
                  <a:schemeClr val="bg1"/>
                </a:solidFill>
              </a:rPr>
              <a:t>Trafalgar Square</a:t>
            </a:r>
          </a:p>
          <a:p>
            <a:endParaRPr lang="en-US" sz="4400" b="1" dirty="0" smtClean="0">
              <a:solidFill>
                <a:schemeClr val="bg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Task 3   Proverbs and Sayings</a:t>
            </a:r>
            <a:endParaRPr lang="ru-RU" sz="2800" b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621510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A good beginning is half the battle.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71868" y="1643050"/>
            <a:ext cx="5143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Хорошее начало – половина дела.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2071678"/>
            <a:ext cx="435771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A wolf in sheep’s clothing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3306" y="2500306"/>
            <a:ext cx="4572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Волк в овечьей шкуре.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928934"/>
            <a:ext cx="388478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All is well that ends well.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3429000"/>
            <a:ext cx="5424562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Всё хорошо, что хорошо кончается.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3786190"/>
            <a:ext cx="351551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Better late than never.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68" y="4214818"/>
            <a:ext cx="4714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Лучше поздно, чем никогда.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4714884"/>
            <a:ext cx="411292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East or West-home is best.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43306" y="5143512"/>
            <a:ext cx="50720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В гостях хорошо, а дома лучше.</a:t>
            </a:r>
            <a:endParaRPr lang="ru-RU" sz="2500" i="1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00034" y="5643578"/>
            <a:ext cx="44770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Good clothes open all doors.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14744" y="6072206"/>
            <a:ext cx="360355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i="1" dirty="0" smtClean="0">
                <a:solidFill>
                  <a:schemeClr val="bg1"/>
                </a:solidFill>
              </a:rPr>
              <a:t>По одёжке встречают.</a:t>
            </a:r>
            <a:endParaRPr lang="ru-RU" sz="2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ysClr val="windowText" lastClr="000000"/>
      </a:dk1>
      <a:lt1>
        <a:srgbClr val="FFFFFF"/>
      </a:lt1>
      <a:dk2>
        <a:srgbClr val="FFFFFF"/>
      </a:dk2>
      <a:lt2>
        <a:srgbClr val="F8F8F8"/>
      </a:lt2>
      <a:accent1>
        <a:srgbClr val="FFFF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167</TotalTime>
  <Words>660</Words>
  <Application>Microsoft Office PowerPoint</Application>
  <PresentationFormat>Экран (4:3)</PresentationFormat>
  <Paragraphs>164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2008-12-21T13:36:24Z</dcterms:created>
  <dcterms:modified xsi:type="dcterms:W3CDTF">2009-01-14T16:58:38Z</dcterms:modified>
</cp:coreProperties>
</file>