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4161-4C0B-42ED-8289-FEAEFAFD06F8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6AF8-73BA-4FA2-9860-84B31E80C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4161-4C0B-42ED-8289-FEAEFAFD06F8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6AF8-73BA-4FA2-9860-84B31E80C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4161-4C0B-42ED-8289-FEAEFAFD06F8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6AF8-73BA-4FA2-9860-84B31E80C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4161-4C0B-42ED-8289-FEAEFAFD06F8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6AF8-73BA-4FA2-9860-84B31E80C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4161-4C0B-42ED-8289-FEAEFAFD06F8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6AF8-73BA-4FA2-9860-84B31E80C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4161-4C0B-42ED-8289-FEAEFAFD06F8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6AF8-73BA-4FA2-9860-84B31E80C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4161-4C0B-42ED-8289-FEAEFAFD06F8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6AF8-73BA-4FA2-9860-84B31E80C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4161-4C0B-42ED-8289-FEAEFAFD06F8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6AF8-73BA-4FA2-9860-84B31E80C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4161-4C0B-42ED-8289-FEAEFAFD06F8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6AF8-73BA-4FA2-9860-84B31E80C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4161-4C0B-42ED-8289-FEAEFAFD06F8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6AF8-73BA-4FA2-9860-84B31E80C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4161-4C0B-42ED-8289-FEAEFAFD06F8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6AF8-73BA-4FA2-9860-84B31E80C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54161-4C0B-42ED-8289-FEAEFAFD06F8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D6AF8-73BA-4FA2-9860-84B31E80C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FFF200">
                <a:alpha val="87000"/>
              </a:srgbClr>
            </a:gs>
            <a:gs pos="45000">
              <a:srgbClr val="FF7A00"/>
            </a:gs>
            <a:gs pos="70000">
              <a:srgbClr val="FF0000"/>
            </a:gs>
            <a:gs pos="100000">
              <a:srgbClr val="4D0808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500042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      </a:t>
            </a:r>
            <a:r>
              <a:rPr lang="ru-RU" sz="3200" b="1" dirty="0" smtClean="0">
                <a:latin typeface="Beast Impacted" pitchFamily="2" charset="0"/>
              </a:rPr>
              <a:t>Огонь- твой друг и враг.</a:t>
            </a:r>
            <a:endParaRPr lang="ru-RU" sz="3200" b="1" dirty="0">
              <a:latin typeface="Beast Impacted" pitchFamily="2" charset="0"/>
            </a:endParaRPr>
          </a:p>
        </p:txBody>
      </p:sp>
      <p:pic>
        <p:nvPicPr>
          <p:cNvPr id="5" name="Рисунок 4" descr="ogon_le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716274"/>
            <a:ext cx="6143668" cy="476134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86446" y="5929330"/>
            <a:ext cx="85725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rgbClr val="FFF200">
                <a:alpha val="74000"/>
              </a:srgbClr>
            </a:gs>
            <a:gs pos="45000">
              <a:srgbClr val="FF7A00"/>
            </a:gs>
            <a:gs pos="70000">
              <a:srgbClr val="FF000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жар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785793"/>
            <a:ext cx="1928826" cy="25776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8662" y="1000108"/>
            <a:ext cx="485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Какую пользу приносит огонь?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2500306"/>
            <a:ext cx="47863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800" i="1" dirty="0" smtClean="0"/>
              <a:t>Согревает в холод;</a:t>
            </a:r>
          </a:p>
          <a:p>
            <a:pPr>
              <a:buFontTx/>
              <a:buChar char="-"/>
            </a:pPr>
            <a:r>
              <a:rPr lang="ru-RU" sz="2800" i="1" dirty="0" smtClean="0"/>
              <a:t>Готовит еду;</a:t>
            </a:r>
          </a:p>
          <a:p>
            <a:pPr>
              <a:buFontTx/>
              <a:buChar char="-"/>
            </a:pPr>
            <a:r>
              <a:rPr lang="ru-RU" sz="2800" i="1" dirty="0" smtClean="0"/>
              <a:t>Помогает строителям</a:t>
            </a:r>
            <a:endParaRPr lang="ru-RU" sz="2800" i="1" dirty="0"/>
          </a:p>
        </p:txBody>
      </p:sp>
      <p:pic>
        <p:nvPicPr>
          <p:cNvPr id="7" name="Рисунок 6" descr="сват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3929066"/>
            <a:ext cx="2357454" cy="2450818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FFF200">
                <a:alpha val="33000"/>
              </a:srgbClr>
            </a:gs>
            <a:gs pos="45000">
              <a:srgbClr val="FF7A00"/>
            </a:gs>
            <a:gs pos="70000">
              <a:srgbClr val="FF00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1214422"/>
            <a:ext cx="63579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При неосторожном обращении  огонь нередко из верного друга превращается в беспощадного врага.</a:t>
            </a:r>
            <a:endParaRPr lang="ru-RU" sz="3200" b="1" dirty="0"/>
          </a:p>
        </p:txBody>
      </p:sp>
      <p:pic>
        <p:nvPicPr>
          <p:cNvPr id="3" name="Рисунок 2" descr="док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3357562"/>
            <a:ext cx="3488976" cy="2605102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ом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50691"/>
            <a:ext cx="3643338" cy="4915021"/>
          </a:xfrm>
          <a:prstGeom prst="rect">
            <a:avLst/>
          </a:prstGeom>
        </p:spPr>
      </p:pic>
      <p:pic>
        <p:nvPicPr>
          <p:cNvPr id="3" name="Рисунок 2" descr="кошкин дом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214290"/>
            <a:ext cx="3716941" cy="4857784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200">
                <a:alpha val="17000"/>
              </a:srgb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250033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b="1" dirty="0" smtClean="0"/>
              <a:t>01</a:t>
            </a:r>
            <a:endParaRPr lang="ru-RU" sz="13800" b="1" dirty="0"/>
          </a:p>
        </p:txBody>
      </p:sp>
      <p:pic>
        <p:nvPicPr>
          <p:cNvPr id="4" name="Рисунок 3" descr="1204650596_priroda_01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4286256"/>
            <a:ext cx="1676400" cy="2095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2643182"/>
            <a:ext cx="65008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Пусть помнит каждый гражданин </a:t>
            </a:r>
          </a:p>
          <a:p>
            <a:r>
              <a:rPr lang="ru-RU" sz="3200" b="1" dirty="0" smtClean="0"/>
              <a:t>Пожарный номер 01 .</a:t>
            </a:r>
          </a:p>
          <a:p>
            <a:r>
              <a:rPr lang="ru-RU" sz="3200" b="1" dirty="0" smtClean="0"/>
              <a:t>01 запомните этот телефон.</a:t>
            </a:r>
          </a:p>
          <a:p>
            <a:r>
              <a:rPr lang="ru-RU" sz="3200" b="1" dirty="0" smtClean="0"/>
              <a:t>В случае пожара пригодится он.</a:t>
            </a:r>
            <a:endParaRPr lang="ru-RU" sz="32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rgbClr val="FFF200">
                <a:alpha val="99000"/>
              </a:srgb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1142984"/>
            <a:ext cx="55721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Я мохнатый , я кудлатый,</a:t>
            </a:r>
          </a:p>
          <a:p>
            <a:r>
              <a:rPr lang="ru-RU" sz="3200" b="1" dirty="0" smtClean="0"/>
              <a:t>Я </a:t>
            </a:r>
            <a:r>
              <a:rPr lang="ru-RU" sz="3200" b="1" dirty="0" smtClean="0"/>
              <a:t>зимой над каждой хатой</a:t>
            </a:r>
            <a:r>
              <a:rPr lang="ru-RU" sz="2800" b="1" dirty="0" smtClean="0"/>
              <a:t>.</a:t>
            </a:r>
            <a:endParaRPr lang="ru-RU" sz="3200" b="1" dirty="0"/>
          </a:p>
        </p:txBody>
      </p:sp>
      <p:pic>
        <p:nvPicPr>
          <p:cNvPr id="4" name="Рисунок 3" descr="док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2857496"/>
            <a:ext cx="3891366" cy="2603008"/>
          </a:xfrm>
          <a:prstGeom prst="rect">
            <a:avLst/>
          </a:prstGeom>
        </p:spPr>
      </p:pic>
      <p:pic>
        <p:nvPicPr>
          <p:cNvPr id="5" name="Рисунок 4" descr="iдок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2928934"/>
            <a:ext cx="3413851" cy="2571768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rgbClr val="FFF200">
                <a:alpha val="99000"/>
              </a:srgb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док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4592443" cy="3429024"/>
          </a:xfrm>
          <a:prstGeom prst="flowChartDisplay">
            <a:avLst/>
          </a:prstGeom>
        </p:spPr>
      </p:pic>
      <p:pic>
        <p:nvPicPr>
          <p:cNvPr id="3" name="Рисунок 2" descr="док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3429000"/>
            <a:ext cx="3878163" cy="2492332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571480"/>
            <a:ext cx="3129240" cy="2336499"/>
          </a:xfrm>
          <a:prstGeom prst="rect">
            <a:avLst/>
          </a:prstGeom>
        </p:spPr>
      </p:pic>
      <p:pic>
        <p:nvPicPr>
          <p:cNvPr id="3" name="Рисунок 2" descr="14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2428868"/>
            <a:ext cx="5970567" cy="4139593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66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GAME 2007</dc:creator>
  <cp:lastModifiedBy>XP GAME 2007</cp:lastModifiedBy>
  <cp:revision>11</cp:revision>
  <dcterms:created xsi:type="dcterms:W3CDTF">2009-01-10T19:07:45Z</dcterms:created>
  <dcterms:modified xsi:type="dcterms:W3CDTF">2009-01-25T14:06:01Z</dcterms:modified>
</cp:coreProperties>
</file>