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29875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07B0-3349-4952-9888-D9E6F4DC7C2C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C25BB-56C1-4FD7-B79A-74D0AD992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A1F7-0B73-48B2-997A-2E187E87A80D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852E-BB47-4B52-B7AC-0B754F102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A1F7-0B73-48B2-997A-2E187E87A80D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852E-BB47-4B52-B7AC-0B754F102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A1F7-0B73-48B2-997A-2E187E87A80D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852E-BB47-4B52-B7AC-0B754F102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A1F7-0B73-48B2-997A-2E187E87A80D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852E-BB47-4B52-B7AC-0B754F102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A1F7-0B73-48B2-997A-2E187E87A80D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852E-BB47-4B52-B7AC-0B754F102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A1F7-0B73-48B2-997A-2E187E87A80D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852E-BB47-4B52-B7AC-0B754F102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A1F7-0B73-48B2-997A-2E187E87A80D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852E-BB47-4B52-B7AC-0B754F102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A1F7-0B73-48B2-997A-2E187E87A80D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852E-BB47-4B52-B7AC-0B754F102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A1F7-0B73-48B2-997A-2E187E87A80D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852E-BB47-4B52-B7AC-0B754F102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A1F7-0B73-48B2-997A-2E187E87A80D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852E-BB47-4B52-B7AC-0B754F102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A1F7-0B73-48B2-997A-2E187E87A80D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852E-BB47-4B52-B7AC-0B754F102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0A1F7-0B73-48B2-997A-2E187E87A80D}" type="datetimeFigureOut">
              <a:rPr lang="ru-RU" smtClean="0"/>
              <a:pPr/>
              <a:t>31.01.2009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852E-BB47-4B52-B7AC-0B754F102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66380"/>
            <a:ext cx="7529538" cy="1434070"/>
          </a:xfrm>
        </p:spPr>
        <p:txBody>
          <a:bodyPr>
            <a:noAutofit/>
            <a:scene3d>
              <a:camera prst="perspectiveRelaxed"/>
              <a:lightRig rig="threePt" dir="t"/>
            </a:scene3d>
          </a:bodyPr>
          <a:lstStyle/>
          <a:p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Who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is 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bes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space explorer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929066"/>
            <a:ext cx="6200796" cy="170973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SPACE RESEARCHES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sldjump"/>
              </a:rPr>
              <a:t>QUIZ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3116"/>
            <a:ext cx="68361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WHO BECAME </a:t>
            </a:r>
          </a:p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FIRST PERSON IN SPACE?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4000504"/>
            <a:ext cx="42015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ALEXEI LEONOV</a:t>
            </a:r>
            <a:endParaRPr lang="ru-RU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SPACE INVENTIONS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sldjump"/>
              </a:rPr>
              <a:t>QUIZ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071678"/>
            <a:ext cx="72241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DID S. KOROLYOV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DESIGN IN 1957?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3714752"/>
            <a:ext cx="62622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FIRST ARTIFICIAL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SATELLITE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OTHER QUESTIONS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sldjump"/>
              </a:rPr>
              <a:t>QUIZ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357430"/>
            <a:ext cx="8368766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doctor has a brother who is a cosmonaut in </a:t>
            </a:r>
          </a:p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San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francisco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But the cosmonaut in</a:t>
            </a:r>
          </a:p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San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francisco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doesnot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have a brother</a:t>
            </a:r>
          </a:p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who is a doctor.</a:t>
            </a:r>
          </a:p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How can this be? 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4857760"/>
            <a:ext cx="6565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doctor is his sister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GALAXIES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hlinkClick r:id="rId3" action="ppaction://hlinksldjump"/>
              </a:rPr>
              <a:t>QUIZ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500034" y="2214554"/>
            <a:ext cx="79924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WHAT IS THE CLOSEST GALAXY</a:t>
            </a:r>
          </a:p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TO THE MILKY WAY?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3929066"/>
            <a:ext cx="7025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ANDROMEDA GALAXY</a:t>
            </a:r>
            <a:endParaRPr lang="ru-RU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SPACE RESEARCHES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sldjump"/>
              </a:rPr>
              <a:t>QUIZ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94583" y="2285992"/>
            <a:ext cx="933858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Who created the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IDEA OF SPACESHIP</a:t>
            </a:r>
          </a:p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BASED </a:t>
            </a:r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ON THE USE</a:t>
            </a:r>
          </a:p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OF </a:t>
            </a:r>
            <a:r>
              <a:rPr lang="en-US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LIqUID</a:t>
            </a:r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FUELS?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4286256"/>
            <a:ext cx="369453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KONSTANTIN </a:t>
            </a:r>
          </a:p>
          <a:p>
            <a:pPr algn="ctr"/>
            <a:r>
              <a:rPr lang="en-US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EDUARDOVICH</a:t>
            </a:r>
          </a:p>
          <a:p>
            <a:pPr algn="ctr"/>
            <a:r>
              <a:rPr lang="en-U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TSIOLKOVSKY</a:t>
            </a:r>
            <a:endParaRPr lang="ru-RU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SPACE INVENTIONS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3" action="ppaction://hlinksldjump"/>
              </a:rPr>
              <a:t>QUIZ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286048" y="2143116"/>
            <a:ext cx="1302061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400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WHAT WAS THE NAME </a:t>
            </a:r>
          </a:p>
          <a:p>
            <a:pPr algn="ctr"/>
            <a:r>
              <a:rPr lang="en-US" sz="4400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OF THE FIRST</a:t>
            </a:r>
          </a:p>
          <a:p>
            <a:pPr algn="ctr"/>
            <a:r>
              <a:rPr lang="en-US" sz="4400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JOINT SPACE MISSION</a:t>
            </a:r>
          </a:p>
          <a:p>
            <a:pPr algn="ctr"/>
            <a:r>
              <a:rPr lang="en-US" sz="4400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               </a:t>
            </a:r>
            <a:r>
              <a:rPr lang="en-US" sz="4400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of </a:t>
            </a:r>
            <a:r>
              <a:rPr lang="en-US" sz="4400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THE U. S. AND the 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U.S.A.?                  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5143512"/>
            <a:ext cx="35249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Soyus</a:t>
            </a:r>
            <a:r>
              <a:rPr lang="en-US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-Apollo</a:t>
            </a:r>
            <a:endParaRPr lang="ru-RU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OTHER QUESTIONS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sldjump"/>
              </a:rPr>
              <a:t>QUI</a:t>
            </a:r>
            <a:r>
              <a:rPr lang="en-US" dirty="0" smtClean="0">
                <a:hlinkClick r:id="rId3" action="ppaction://hlinksldjump"/>
              </a:rPr>
              <a:t>Z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214554"/>
            <a:ext cx="615944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How many</a:t>
            </a:r>
          </a:p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of each kind  Of animal </a:t>
            </a:r>
          </a:p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would 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moses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take </a:t>
            </a: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On the ark </a:t>
            </a:r>
          </a:p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If the ark WAS a spaceship?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4429132"/>
            <a:ext cx="6172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Moses? It was Noah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571744"/>
            <a:ext cx="6530442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 ARE THE BEST SPACE </a:t>
            </a:r>
          </a:p>
          <a:p>
            <a:pPr algn="ctr"/>
            <a:r>
              <a:rPr lang="en-US" sz="4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EXPLORER</a:t>
            </a:r>
            <a:r>
              <a:rPr lang="ru-RU" sz="4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4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9" y="500042"/>
          <a:ext cx="8358246" cy="578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  <a:gridCol w="2786082"/>
              </a:tblGrid>
              <a:tr h="1928826">
                <a:tc>
                  <a:txBody>
                    <a:bodyPr/>
                    <a:lstStyle/>
                    <a:p>
                      <a:endParaRPr lang="ru-RU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1" u="none" cap="none" spc="300" dirty="0" smtClean="0">
                        <a:ln w="11430" cmpd="sng">
                          <a:solidFill>
                            <a:srgbClr val="FF0000"/>
                          </a:solidFill>
                          <a:prstDash val="solid"/>
                          <a:miter lim="800000"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</a:endParaRPr>
                    </a:p>
                    <a:p>
                      <a:endParaRPr lang="ru-RU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</a:tr>
              <a:tr h="1928826">
                <a:tc>
                  <a:txBody>
                    <a:bodyPr/>
                    <a:lstStyle/>
                    <a:p>
                      <a:endParaRPr lang="ru-RU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</a:tr>
              <a:tr h="1928826">
                <a:tc>
                  <a:txBody>
                    <a:bodyPr/>
                    <a:lstStyle/>
                    <a:p>
                      <a:endParaRPr lang="ru-RU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928670"/>
            <a:ext cx="2224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galaxy</a:t>
            </a:r>
            <a:endParaRPr lang="ru-RU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000108"/>
            <a:ext cx="2571768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universe</a:t>
            </a:r>
            <a:endParaRPr lang="ru-RU" sz="46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1000108"/>
            <a:ext cx="2571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space</a:t>
            </a:r>
            <a:endParaRPr lang="ru-RU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928934"/>
            <a:ext cx="2571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planet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2928934"/>
            <a:ext cx="2571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distance</a:t>
            </a:r>
            <a:endParaRPr lang="en-US" sz="5400" b="1" spc="300" dirty="0" smtClean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3000372"/>
            <a:ext cx="2571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satellite</a:t>
            </a:r>
            <a:endParaRPr lang="en-US" sz="5400" b="1" spc="300" dirty="0" smtClean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929198"/>
            <a:ext cx="2571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star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4929198"/>
            <a:ext cx="2571768" cy="723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1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spacesuit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4929198"/>
            <a:ext cx="2571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spc="300" dirty="0" smtClean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4929198"/>
            <a:ext cx="2571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 smtClean="0"/>
              <a:t>              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GUESS</a:t>
            </a:r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IT  </a:t>
            </a:r>
            <a:endParaRPr lang="ru-RU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All space and everything that exist in it.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Large round object that goes round a star.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 place far above the Earth where is no air.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Sun with the planets going round it.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2143116"/>
            <a:ext cx="34415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</a:t>
            </a:r>
            <a:r>
              <a:rPr lang="en-US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universe</a:t>
            </a:r>
            <a:endParaRPr lang="ru-RU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3214686"/>
            <a:ext cx="16828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planet</a:t>
            </a:r>
            <a:endParaRPr lang="ru-RU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4357694"/>
            <a:ext cx="31702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Solar System</a:t>
            </a:r>
            <a:endParaRPr lang="ru-RU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5572140"/>
            <a:ext cx="16605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galaxy</a:t>
            </a:r>
            <a:endParaRPr lang="ru-RU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QUIZ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286808" cy="4045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114536"/>
                <a:gridCol w="2057400"/>
                <a:gridCol w="2114608"/>
              </a:tblGrid>
              <a:tr h="10240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50000"/>
                            <a:lumOff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050271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 action="ppaction://hlinksldjump"/>
                        </a:rPr>
                        <a:t>Слайд 5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4" action="ppaction://hlinksldjump"/>
                        </a:rPr>
                        <a:t>Слайд 6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 action="ppaction://hlinksldjump"/>
                        </a:rPr>
                        <a:t>Слайд 7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50000"/>
                            <a:lumOff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 action="ppaction://hlinksldjump"/>
                        </a:rPr>
                        <a:t>Слайд 8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050271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7" action="ppaction://hlinksldjump"/>
                        </a:rPr>
                        <a:t>Слайд 9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8" action="ppaction://hlinksldjump"/>
                        </a:rPr>
                        <a:t>Слайд 10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9" action="ppaction://hlinksldjump"/>
                        </a:rPr>
                        <a:t>Слайд 11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50000"/>
                            <a:lumOff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0" action="ppaction://hlinksldjump"/>
                        </a:rPr>
                        <a:t>Слайд 12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920733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1" action="ppaction://hlinksldjump"/>
                        </a:rPr>
                        <a:t>Слайд 13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2" action="ppaction://hlinksldjump"/>
                        </a:rPr>
                        <a:t>Слайд 14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3" action="ppaction://hlinksldjump"/>
                        </a:rPr>
                        <a:t>Слайд 15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50000"/>
                            <a:lumOff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14" action="ppaction://hlinksldjump"/>
                        </a:rPr>
                        <a:t>Слайд 16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2143116"/>
            <a:ext cx="15332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galaxies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928934"/>
            <a:ext cx="1353256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100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857488" y="2928934"/>
            <a:ext cx="1353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100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4857752" y="2928934"/>
            <a:ext cx="1353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100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7000892" y="2928934"/>
            <a:ext cx="1353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100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785786" y="4071942"/>
            <a:ext cx="1353256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00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>
            <a:off x="2786050" y="4071942"/>
            <a:ext cx="1353256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00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>
            <a:hlinkClick r:id="rId11" action="ppaction://hlinksldjump"/>
          </p:cNvPr>
          <p:cNvSpPr/>
          <p:nvPr/>
        </p:nvSpPr>
        <p:spPr>
          <a:xfrm>
            <a:off x="714348" y="5143512"/>
            <a:ext cx="1353256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500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7000892" y="3929066"/>
            <a:ext cx="1353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7000892" y="4786322"/>
            <a:ext cx="1353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Прямоугольник 16">
            <a:hlinkClick r:id="rId4" action="ppaction://hlinksldjump"/>
          </p:cNvPr>
          <p:cNvSpPr/>
          <p:nvPr/>
        </p:nvSpPr>
        <p:spPr>
          <a:xfrm>
            <a:off x="4929190" y="4071942"/>
            <a:ext cx="1353256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00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Прямоугольник 17">
            <a:hlinkClick r:id="rId4" action="ppaction://hlinksldjump"/>
          </p:cNvPr>
          <p:cNvSpPr/>
          <p:nvPr/>
        </p:nvSpPr>
        <p:spPr>
          <a:xfrm>
            <a:off x="6929454" y="4071942"/>
            <a:ext cx="1353256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00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Прямоугольник 18">
            <a:hlinkClick r:id="rId4" action="ppaction://hlinksldjump"/>
          </p:cNvPr>
          <p:cNvSpPr/>
          <p:nvPr/>
        </p:nvSpPr>
        <p:spPr>
          <a:xfrm>
            <a:off x="2786050" y="5143512"/>
            <a:ext cx="1353256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500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>
            <a:hlinkClick r:id="rId4" action="ppaction://hlinksldjump"/>
          </p:cNvPr>
          <p:cNvSpPr/>
          <p:nvPr/>
        </p:nvSpPr>
        <p:spPr>
          <a:xfrm>
            <a:off x="4857752" y="5143512"/>
            <a:ext cx="1353256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500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Прямоугольник 20">
            <a:hlinkClick r:id="rId4" action="ppaction://hlinksldjump"/>
          </p:cNvPr>
          <p:cNvSpPr/>
          <p:nvPr/>
        </p:nvSpPr>
        <p:spPr>
          <a:xfrm>
            <a:off x="7000892" y="5143512"/>
            <a:ext cx="1353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500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14612" y="2000240"/>
            <a:ext cx="178177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Space 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researches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4876" y="2000240"/>
            <a:ext cx="17374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Space </a:t>
            </a:r>
          </a:p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invention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86578" y="1928802"/>
            <a:ext cx="162974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other</a:t>
            </a:r>
          </a:p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question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8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GALAXIES</a:t>
            </a:r>
            <a:endParaRPr lang="ru-RU" sz="8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hlinkClick r:id="rId3" action="ppaction://hlinksldjump"/>
              </a:rPr>
              <a:t>QUIZ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 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357430"/>
            <a:ext cx="83615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WHAT IS THE NAME OF OUR GALAXY ?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3786190"/>
            <a:ext cx="4757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MILKY WAY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SPACE RESEARCHES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QUIZ</a:t>
            </a:r>
            <a:endParaRPr lang="en-US" dirty="0" smtClean="0"/>
          </a:p>
          <a:p>
            <a:pPr>
              <a:buNone/>
            </a:pPr>
            <a:endParaRPr lang="ru-RU" dirty="0">
              <a:hlinkClick r:id="rId3" action="ppaction://hlinksldjump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857364"/>
            <a:ext cx="69853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WHO WAS THE FIRST MAN</a:t>
            </a:r>
          </a:p>
          <a:p>
            <a:pPr algn="ctr"/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ON THE MOON?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3857628"/>
            <a:ext cx="5598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NEIL  ARMSTRONG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SPACE INVENTIONS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hlinkClick r:id="rId3" action="ppaction://hlinksldjump"/>
              </a:rPr>
              <a:t>QUIZ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071678"/>
            <a:ext cx="59313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WHO INVENTED </a:t>
            </a:r>
          </a:p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FIRST TELESCOPE?</a:t>
            </a:r>
            <a:endParaRPr lang="ru-RU" sz="4800" b="1" cap="all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3786190"/>
            <a:ext cx="26109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GALILEO</a:t>
            </a:r>
          </a:p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galilei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OTHER QUESTIONS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hlinkClick r:id="rId3" action="ppaction://hlinksldjump"/>
              </a:rPr>
              <a:t>QUIZ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214554"/>
            <a:ext cx="764350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WAS THE NAME OF </a:t>
            </a:r>
          </a:p>
          <a:p>
            <a:pPr algn="ctr"/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FATHER OF </a:t>
            </a:r>
          </a:p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SERGEI PAVLOVICH KOROLYOV ?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4500570"/>
            <a:ext cx="1931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PAVEL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GALAXIES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hlinkClick r:id="rId3" action="ppaction://hlinksldjump"/>
              </a:rPr>
              <a:t>QUIZ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785926"/>
            <a:ext cx="52055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WHAT IS THE FORM</a:t>
            </a:r>
          </a:p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 OF OUR GALAXY?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357562"/>
            <a:ext cx="654134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 HUGE DISC</a:t>
            </a:r>
          </a:p>
          <a:p>
            <a:pPr algn="ctr"/>
            <a:r>
              <a:rPr lang="en-US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WITH</a:t>
            </a:r>
          </a:p>
          <a:p>
            <a:pPr algn="ctr"/>
            <a:r>
              <a:rPr lang="en-US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 BULGE IN THE MIDDLE </a:t>
            </a:r>
            <a:endParaRPr lang="ru-RU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351</Words>
  <Application>Microsoft Office PowerPoint</Application>
  <PresentationFormat>Экран (4:3)</PresentationFormat>
  <Paragraphs>131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Who  is  the best  space explorer?</vt:lpstr>
      <vt:lpstr>Слайд 2</vt:lpstr>
      <vt:lpstr>               GUESS WHAT IS IT  </vt:lpstr>
      <vt:lpstr>QUIZ</vt:lpstr>
      <vt:lpstr> GALAXIES</vt:lpstr>
      <vt:lpstr>SPACE RESEARCHES</vt:lpstr>
      <vt:lpstr>SPACE INVENTIONS</vt:lpstr>
      <vt:lpstr>OTHER QUESTIONS</vt:lpstr>
      <vt:lpstr>GALAXIES  </vt:lpstr>
      <vt:lpstr>SPACE RESEARCHES</vt:lpstr>
      <vt:lpstr>SPACE INVENTIONS</vt:lpstr>
      <vt:lpstr>OTHER QUESTIONS</vt:lpstr>
      <vt:lpstr>GALAXIES</vt:lpstr>
      <vt:lpstr>SPACE RESEARCHES</vt:lpstr>
      <vt:lpstr>SPACE INVENTIONS</vt:lpstr>
      <vt:lpstr>OTHER QUESTIONS</vt:lpstr>
      <vt:lpstr>Слайд 17</vt:lpstr>
    </vt:vector>
  </TitlesOfParts>
  <Company>Школа №25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 is  the best  space explorer?</dc:title>
  <dc:creator>User</dc:creator>
  <cp:lastModifiedBy>www.PHILka.RU</cp:lastModifiedBy>
  <cp:revision>152</cp:revision>
  <dcterms:created xsi:type="dcterms:W3CDTF">2009-01-26T03:14:37Z</dcterms:created>
  <dcterms:modified xsi:type="dcterms:W3CDTF">2009-01-31T11:39:38Z</dcterms:modified>
</cp:coreProperties>
</file>