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800000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50" autoAdjust="0"/>
    <p:restoredTop sz="94660"/>
  </p:normalViewPr>
  <p:slideViewPr>
    <p:cSldViewPr>
      <p:cViewPr varScale="1">
        <p:scale>
          <a:sx n="71" d="100"/>
          <a:sy n="71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E68824-D657-491D-A25C-A004D9769160}" type="doc">
      <dgm:prSet loTypeId="urn:microsoft.com/office/officeart/2005/8/layout/radial3" loCatId="cycle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3E2B20D-A0E9-4141-A0AC-57C32DAF6871}">
      <dgm:prSet phldrT="[Текст]" custT="1"/>
      <dgm:spPr/>
      <dgm:t>
        <a:bodyPr/>
        <a:lstStyle/>
        <a:p>
          <a:r>
            <a:rPr lang="ru-RU" sz="2800" dirty="0" smtClean="0"/>
            <a:t>Артикуляци-онная гимнастика</a:t>
          </a:r>
          <a:endParaRPr lang="ru-RU" sz="2800" dirty="0"/>
        </a:p>
      </dgm:t>
    </dgm:pt>
    <dgm:pt modelId="{D07DF9DE-23EB-4396-AA57-2316F2CE486C}" type="parTrans" cxnId="{81402D64-F0DC-4DB0-ABAD-C94110092419}">
      <dgm:prSet/>
      <dgm:spPr/>
      <dgm:t>
        <a:bodyPr/>
        <a:lstStyle/>
        <a:p>
          <a:endParaRPr lang="ru-RU"/>
        </a:p>
      </dgm:t>
    </dgm:pt>
    <dgm:pt modelId="{94789072-12B7-4694-B900-7390F3F3C1C5}" type="sibTrans" cxnId="{81402D64-F0DC-4DB0-ABAD-C94110092419}">
      <dgm:prSet/>
      <dgm:spPr/>
      <dgm:t>
        <a:bodyPr/>
        <a:lstStyle/>
        <a:p>
          <a:endParaRPr lang="ru-RU"/>
        </a:p>
      </dgm:t>
    </dgm:pt>
    <dgm:pt modelId="{48FFB761-8DC5-41ED-BAB5-89980F45049B}">
      <dgm:prSet phldrT="[Текст]" custT="1"/>
      <dgm:spPr/>
      <dgm:t>
        <a:bodyPr/>
        <a:lstStyle/>
        <a:p>
          <a:r>
            <a:rPr lang="ru-RU" sz="2800" dirty="0" smtClean="0"/>
            <a:t>Непослуш -</a:t>
          </a:r>
        </a:p>
        <a:p>
          <a:r>
            <a:rPr lang="ru-RU" sz="2800" dirty="0" smtClean="0"/>
            <a:t>ный язычок</a:t>
          </a:r>
          <a:endParaRPr lang="ru-RU" sz="2800" dirty="0"/>
        </a:p>
      </dgm:t>
    </dgm:pt>
    <dgm:pt modelId="{10783A3A-3BAD-437A-B8A0-5F87BD4C77A6}" type="parTrans" cxnId="{4BB0E40E-BAB5-4F69-B17B-2223203BD6F4}">
      <dgm:prSet/>
      <dgm:spPr/>
      <dgm:t>
        <a:bodyPr/>
        <a:lstStyle/>
        <a:p>
          <a:endParaRPr lang="ru-RU"/>
        </a:p>
      </dgm:t>
    </dgm:pt>
    <dgm:pt modelId="{B03FA8A0-595D-493D-A0BB-13A836221390}" type="sibTrans" cxnId="{4BB0E40E-BAB5-4F69-B17B-2223203BD6F4}">
      <dgm:prSet/>
      <dgm:spPr/>
      <dgm:t>
        <a:bodyPr/>
        <a:lstStyle/>
        <a:p>
          <a:endParaRPr lang="ru-RU"/>
        </a:p>
      </dgm:t>
    </dgm:pt>
    <dgm:pt modelId="{6AAA4384-E867-4A40-B8C2-2DB302A1F89D}">
      <dgm:prSet phldrT="[Текст]" custT="1"/>
      <dgm:spPr/>
      <dgm:t>
        <a:bodyPr/>
        <a:lstStyle/>
        <a:p>
          <a:r>
            <a:rPr lang="ru-RU" sz="2800" dirty="0" smtClean="0"/>
            <a:t>Гармошка</a:t>
          </a:r>
          <a:endParaRPr lang="ru-RU" sz="2800" dirty="0"/>
        </a:p>
      </dgm:t>
    </dgm:pt>
    <dgm:pt modelId="{EBDAB0C2-80C6-49EA-A6DA-CCEA30A624AA}" type="parTrans" cxnId="{B9B8DFEC-C738-43B7-9C9C-85AF151A2F1B}">
      <dgm:prSet/>
      <dgm:spPr/>
      <dgm:t>
        <a:bodyPr/>
        <a:lstStyle/>
        <a:p>
          <a:endParaRPr lang="ru-RU"/>
        </a:p>
      </dgm:t>
    </dgm:pt>
    <dgm:pt modelId="{CEBDE7D5-715A-4ACB-AA15-2E5E8A9659F7}" type="sibTrans" cxnId="{B9B8DFEC-C738-43B7-9C9C-85AF151A2F1B}">
      <dgm:prSet/>
      <dgm:spPr/>
      <dgm:t>
        <a:bodyPr/>
        <a:lstStyle/>
        <a:p>
          <a:endParaRPr lang="ru-RU"/>
        </a:p>
      </dgm:t>
    </dgm:pt>
    <dgm:pt modelId="{A607DACC-DDD6-4BAA-8AB0-59AE7013C07E}">
      <dgm:prSet phldrT="[Текст]" custT="1"/>
      <dgm:spPr/>
      <dgm:t>
        <a:bodyPr/>
        <a:lstStyle/>
        <a:p>
          <a:r>
            <a:rPr lang="ru-RU" sz="2800" dirty="0" smtClean="0"/>
            <a:t>Пятачок</a:t>
          </a:r>
          <a:endParaRPr lang="ru-RU" sz="2800" dirty="0"/>
        </a:p>
      </dgm:t>
    </dgm:pt>
    <dgm:pt modelId="{74C4774A-82DB-49CA-B62A-D755AB9EB955}" type="parTrans" cxnId="{F3C02D6E-BCF8-4045-98E3-BFDED02F3EB7}">
      <dgm:prSet/>
      <dgm:spPr/>
      <dgm:t>
        <a:bodyPr/>
        <a:lstStyle/>
        <a:p>
          <a:endParaRPr lang="ru-RU"/>
        </a:p>
      </dgm:t>
    </dgm:pt>
    <dgm:pt modelId="{C9C61677-6A77-4CEE-A9E5-EA59107A69B3}" type="sibTrans" cxnId="{F3C02D6E-BCF8-4045-98E3-BFDED02F3EB7}">
      <dgm:prSet/>
      <dgm:spPr/>
      <dgm:t>
        <a:bodyPr/>
        <a:lstStyle/>
        <a:p>
          <a:endParaRPr lang="ru-RU"/>
        </a:p>
      </dgm:t>
    </dgm:pt>
    <dgm:pt modelId="{FA375858-63E3-4B11-B3C3-369D7646BFF0}">
      <dgm:prSet phldrT="[Текст]" custT="1"/>
      <dgm:spPr/>
      <dgm:t>
        <a:bodyPr/>
        <a:lstStyle/>
        <a:p>
          <a:r>
            <a:rPr lang="ru-RU" sz="2800" dirty="0" smtClean="0"/>
            <a:t>Дудочка</a:t>
          </a:r>
          <a:endParaRPr lang="ru-RU" sz="2800" dirty="0"/>
        </a:p>
      </dgm:t>
    </dgm:pt>
    <dgm:pt modelId="{745F78B0-6490-4723-A4C9-8869A5BD19B5}" type="parTrans" cxnId="{2423AA13-3D31-4D06-B144-7A2A33B704E0}">
      <dgm:prSet/>
      <dgm:spPr/>
      <dgm:t>
        <a:bodyPr/>
        <a:lstStyle/>
        <a:p>
          <a:endParaRPr lang="ru-RU"/>
        </a:p>
      </dgm:t>
    </dgm:pt>
    <dgm:pt modelId="{C33B5E1D-D371-40B7-A5AB-22EFF64987E8}" type="sibTrans" cxnId="{2423AA13-3D31-4D06-B144-7A2A33B704E0}">
      <dgm:prSet/>
      <dgm:spPr/>
      <dgm:t>
        <a:bodyPr/>
        <a:lstStyle/>
        <a:p>
          <a:endParaRPr lang="ru-RU"/>
        </a:p>
      </dgm:t>
    </dgm:pt>
    <dgm:pt modelId="{06CDEEBA-424D-4C27-BDE4-1C98AFC2D912}" type="pres">
      <dgm:prSet presAssocID="{49E68824-D657-491D-A25C-A004D976916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0C49E6-586A-40FD-B757-83BB9DE1E742}" type="pres">
      <dgm:prSet presAssocID="{49E68824-D657-491D-A25C-A004D9769160}" presName="radial" presStyleCnt="0">
        <dgm:presLayoutVars>
          <dgm:animLvl val="ctr"/>
        </dgm:presLayoutVars>
      </dgm:prSet>
      <dgm:spPr/>
    </dgm:pt>
    <dgm:pt modelId="{BFC39407-87D4-4677-861A-D07680B27ADD}" type="pres">
      <dgm:prSet presAssocID="{E3E2B20D-A0E9-4141-A0AC-57C32DAF6871}" presName="centerShape" presStyleLbl="vennNode1" presStyleIdx="0" presStyleCnt="5" custScaleX="94648" custScaleY="55597" custLinFactNeighborX="0"/>
      <dgm:spPr/>
      <dgm:t>
        <a:bodyPr/>
        <a:lstStyle/>
        <a:p>
          <a:endParaRPr lang="ru-RU"/>
        </a:p>
      </dgm:t>
    </dgm:pt>
    <dgm:pt modelId="{AECC7A0E-0040-436C-9F2D-AF340E90FCFB}" type="pres">
      <dgm:prSet presAssocID="{48FFB761-8DC5-41ED-BAB5-89980F45049B}" presName="node" presStyleLbl="vennNode1" presStyleIdx="1" presStyleCnt="5" custScaleX="205982" custScaleY="153795" custRadScaleRad="110552" custRadScaleInc="-5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24F3B0-1170-41BE-92B4-194AC9B811AE}" type="pres">
      <dgm:prSet presAssocID="{6AAA4384-E867-4A40-B8C2-2DB302A1F89D}" presName="node" presStyleLbl="vennNode1" presStyleIdx="2" presStyleCnt="5" custScaleX="198773" custScaleY="154944" custRadScaleRad="144713" custRadScaleInc="-1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846686-A898-4907-955F-224A93D580E3}" type="pres">
      <dgm:prSet presAssocID="{A607DACC-DDD6-4BAA-8AB0-59AE7013C07E}" presName="node" presStyleLbl="vennNode1" presStyleIdx="3" presStyleCnt="5" custScaleX="205461" custScaleY="158612" custRadScaleRad="101824" custRadScaleInc="39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1D120E-7E16-4F50-81D8-0CB075A22BAE}" type="pres">
      <dgm:prSet presAssocID="{FA375858-63E3-4B11-B3C3-369D7646BFF0}" presName="node" presStyleLbl="vennNode1" presStyleIdx="4" presStyleCnt="5" custScaleX="197730" custScaleY="144496" custRadScaleRad="148570" custRadScaleInc="1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C02D6E-BCF8-4045-98E3-BFDED02F3EB7}" srcId="{E3E2B20D-A0E9-4141-A0AC-57C32DAF6871}" destId="{A607DACC-DDD6-4BAA-8AB0-59AE7013C07E}" srcOrd="2" destOrd="0" parTransId="{74C4774A-82DB-49CA-B62A-D755AB9EB955}" sibTransId="{C9C61677-6A77-4CEE-A9E5-EA59107A69B3}"/>
    <dgm:cxn modelId="{C9712A7C-FCE0-4739-B3EC-2CF1DD574AED}" type="presOf" srcId="{A607DACC-DDD6-4BAA-8AB0-59AE7013C07E}" destId="{9A846686-A898-4907-955F-224A93D580E3}" srcOrd="0" destOrd="0" presId="urn:microsoft.com/office/officeart/2005/8/layout/radial3"/>
    <dgm:cxn modelId="{FDA86954-851B-4658-A779-1859960DD367}" type="presOf" srcId="{48FFB761-8DC5-41ED-BAB5-89980F45049B}" destId="{AECC7A0E-0040-436C-9F2D-AF340E90FCFB}" srcOrd="0" destOrd="0" presId="urn:microsoft.com/office/officeart/2005/8/layout/radial3"/>
    <dgm:cxn modelId="{4BB0E40E-BAB5-4F69-B17B-2223203BD6F4}" srcId="{E3E2B20D-A0E9-4141-A0AC-57C32DAF6871}" destId="{48FFB761-8DC5-41ED-BAB5-89980F45049B}" srcOrd="0" destOrd="0" parTransId="{10783A3A-3BAD-437A-B8A0-5F87BD4C77A6}" sibTransId="{B03FA8A0-595D-493D-A0BB-13A836221390}"/>
    <dgm:cxn modelId="{A819ED52-A4DA-43DF-BB10-F7136B65E569}" type="presOf" srcId="{49E68824-D657-491D-A25C-A004D9769160}" destId="{06CDEEBA-424D-4C27-BDE4-1C98AFC2D912}" srcOrd="0" destOrd="0" presId="urn:microsoft.com/office/officeart/2005/8/layout/radial3"/>
    <dgm:cxn modelId="{B9B8DFEC-C738-43B7-9C9C-85AF151A2F1B}" srcId="{E3E2B20D-A0E9-4141-A0AC-57C32DAF6871}" destId="{6AAA4384-E867-4A40-B8C2-2DB302A1F89D}" srcOrd="1" destOrd="0" parTransId="{EBDAB0C2-80C6-49EA-A6DA-CCEA30A624AA}" sibTransId="{CEBDE7D5-715A-4ACB-AA15-2E5E8A9659F7}"/>
    <dgm:cxn modelId="{8766BC53-CD78-49D7-B8BC-B1CCAA23D171}" type="presOf" srcId="{FA375858-63E3-4B11-B3C3-369D7646BFF0}" destId="{041D120E-7E16-4F50-81D8-0CB075A22BAE}" srcOrd="0" destOrd="0" presId="urn:microsoft.com/office/officeart/2005/8/layout/radial3"/>
    <dgm:cxn modelId="{81402D64-F0DC-4DB0-ABAD-C94110092419}" srcId="{49E68824-D657-491D-A25C-A004D9769160}" destId="{E3E2B20D-A0E9-4141-A0AC-57C32DAF6871}" srcOrd="0" destOrd="0" parTransId="{D07DF9DE-23EB-4396-AA57-2316F2CE486C}" sibTransId="{94789072-12B7-4694-B900-7390F3F3C1C5}"/>
    <dgm:cxn modelId="{61C11903-EC0F-41BF-A4D4-A7C5075C40A5}" type="presOf" srcId="{E3E2B20D-A0E9-4141-A0AC-57C32DAF6871}" destId="{BFC39407-87D4-4677-861A-D07680B27ADD}" srcOrd="0" destOrd="0" presId="urn:microsoft.com/office/officeart/2005/8/layout/radial3"/>
    <dgm:cxn modelId="{2423AA13-3D31-4D06-B144-7A2A33B704E0}" srcId="{E3E2B20D-A0E9-4141-A0AC-57C32DAF6871}" destId="{FA375858-63E3-4B11-B3C3-369D7646BFF0}" srcOrd="3" destOrd="0" parTransId="{745F78B0-6490-4723-A4C9-8869A5BD19B5}" sibTransId="{C33B5E1D-D371-40B7-A5AB-22EFF64987E8}"/>
    <dgm:cxn modelId="{07EBC478-16B9-4720-8AD5-F727F8971F1C}" type="presOf" srcId="{6AAA4384-E867-4A40-B8C2-2DB302A1F89D}" destId="{C324F3B0-1170-41BE-92B4-194AC9B811AE}" srcOrd="0" destOrd="0" presId="urn:microsoft.com/office/officeart/2005/8/layout/radial3"/>
    <dgm:cxn modelId="{8ACCF59E-8876-49A0-85D6-A25AA04929D4}" type="presParOf" srcId="{06CDEEBA-424D-4C27-BDE4-1C98AFC2D912}" destId="{640C49E6-586A-40FD-B757-83BB9DE1E742}" srcOrd="0" destOrd="0" presId="urn:microsoft.com/office/officeart/2005/8/layout/radial3"/>
    <dgm:cxn modelId="{165F1520-C9CF-41F8-A965-EE10C50735FC}" type="presParOf" srcId="{640C49E6-586A-40FD-B757-83BB9DE1E742}" destId="{BFC39407-87D4-4677-861A-D07680B27ADD}" srcOrd="0" destOrd="0" presId="urn:microsoft.com/office/officeart/2005/8/layout/radial3"/>
    <dgm:cxn modelId="{0C0BDDCC-EE04-4721-9A05-366DC6633B7C}" type="presParOf" srcId="{640C49E6-586A-40FD-B757-83BB9DE1E742}" destId="{AECC7A0E-0040-436C-9F2D-AF340E90FCFB}" srcOrd="1" destOrd="0" presId="urn:microsoft.com/office/officeart/2005/8/layout/radial3"/>
    <dgm:cxn modelId="{D5F7CF9C-C583-4780-A244-2E6C24073908}" type="presParOf" srcId="{640C49E6-586A-40FD-B757-83BB9DE1E742}" destId="{C324F3B0-1170-41BE-92B4-194AC9B811AE}" srcOrd="2" destOrd="0" presId="urn:microsoft.com/office/officeart/2005/8/layout/radial3"/>
    <dgm:cxn modelId="{260D1653-4653-4D9C-903B-160077518183}" type="presParOf" srcId="{640C49E6-586A-40FD-B757-83BB9DE1E742}" destId="{9A846686-A898-4907-955F-224A93D580E3}" srcOrd="3" destOrd="0" presId="urn:microsoft.com/office/officeart/2005/8/layout/radial3"/>
    <dgm:cxn modelId="{346FBF7A-1F6F-46F4-897F-EAD49FA52881}" type="presParOf" srcId="{640C49E6-586A-40FD-B757-83BB9DE1E742}" destId="{041D120E-7E16-4F50-81D8-0CB075A22BAE}" srcOrd="4" destOrd="0" presId="urn:microsoft.com/office/officeart/2005/8/layout/radial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2209799"/>
          </a:xfrm>
        </p:spPr>
        <p:txBody>
          <a:bodyPr/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Братья Гримм</a:t>
            </a:r>
            <a:b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Бременские музыканты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10200" y="3886200"/>
            <a:ext cx="2362200" cy="2133600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solidFill>
                  <a:srgbClr val="C00000"/>
                </a:solidFill>
              </a:rPr>
              <a:t>Подготовила учитель начальных классов</a:t>
            </a:r>
          </a:p>
          <a:p>
            <a:pPr algn="l"/>
            <a:r>
              <a:rPr lang="ru-RU" sz="2000" dirty="0" smtClean="0">
                <a:solidFill>
                  <a:srgbClr val="C00000"/>
                </a:solidFill>
              </a:rPr>
              <a:t>МОУ СОШ №28</a:t>
            </a:r>
          </a:p>
          <a:p>
            <a:pPr algn="l"/>
            <a:r>
              <a:rPr lang="ru-RU" sz="2000" dirty="0" smtClean="0">
                <a:solidFill>
                  <a:srgbClr val="C00000"/>
                </a:solidFill>
              </a:rPr>
              <a:t>города Белгорода</a:t>
            </a:r>
          </a:p>
          <a:p>
            <a:pPr algn="l"/>
            <a:r>
              <a:rPr lang="ru-RU" sz="2000" dirty="0" smtClean="0">
                <a:solidFill>
                  <a:srgbClr val="C00000"/>
                </a:solidFill>
              </a:rPr>
              <a:t>Молчанова В.А.</a:t>
            </a:r>
            <a:endParaRPr lang="ru-RU" sz="2000" dirty="0">
              <a:solidFill>
                <a:srgbClr val="C00000"/>
              </a:solidFill>
            </a:endParaRPr>
          </a:p>
        </p:txBody>
      </p:sp>
      <p:pic>
        <p:nvPicPr>
          <p:cNvPr id="5" name="Picture 5" descr="4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581400"/>
            <a:ext cx="4066692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ывапр\Pictures\film_2273_00г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25922"/>
            <a:ext cx="9203504" cy="688392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ывапр\Pictures\film_2273_01ц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44506"/>
            <a:ext cx="9144001" cy="683941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ilm_2273_04 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59502" y="0"/>
            <a:ext cx="9203503" cy="6883921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ilm_2273_06гг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59502" y="0"/>
            <a:ext cx="9203503" cy="6883921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ilm_2273_07п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8584"/>
            <a:ext cx="9144001" cy="6839416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ilm_2273_08 ы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39415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ilm_2273_09 т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2490"/>
            <a:ext cx="9185544" cy="6870489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ilm_2273_10аа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38"/>
            <a:ext cx="9125649" cy="6825689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ilm_2273_11ввв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33143"/>
            <a:ext cx="9144000" cy="6839415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ilm_2273_12ввввв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51" y="0"/>
            <a:ext cx="9168847" cy="6858000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ывапр\Pictures\фото писателей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18496"/>
            <a:ext cx="5715000" cy="653142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1000" y="457200"/>
            <a:ext cx="838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rgbClr val="FF0066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Анализ сказки</a:t>
            </a:r>
            <a:endParaRPr lang="ru-RU" sz="5400" b="1" cap="all" spc="0" dirty="0">
              <a:ln/>
              <a:solidFill>
                <a:srgbClr val="FF0066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5800" y="1981200"/>
            <a:ext cx="7748778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1)Кем написана.</a:t>
            </a:r>
          </a:p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2)Тема произведения.</a:t>
            </a:r>
          </a:p>
          <a:p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3)идея.</a:t>
            </a:r>
          </a:p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4)Система образов.</a:t>
            </a:r>
          </a:p>
          <a:p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5)сюжет.</a:t>
            </a:r>
          </a:p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6)композиция.</a:t>
            </a:r>
          </a:p>
          <a:p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7)язык.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Рисунок 5" descr="осёл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3448050"/>
            <a:ext cx="3124200" cy="31242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14600"/>
            <a:ext cx="8077200" cy="3657599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1группа – чтение по ролям</a:t>
            </a:r>
          </a:p>
          <a:p>
            <a:pPr>
              <a:buNone/>
            </a:pPr>
            <a:r>
              <a:rPr lang="ru-RU" dirty="0" smtClean="0"/>
              <a:t>2 группа – найди пословицу о дружбе</a:t>
            </a:r>
          </a:p>
          <a:p>
            <a:pPr>
              <a:buNone/>
            </a:pPr>
            <a:r>
              <a:rPr lang="ru-RU" dirty="0" smtClean="0"/>
              <a:t>3 группа – придумай продолжение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457200"/>
            <a:ext cx="5577558" cy="2585323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200" dirty="0" smtClean="0">
                <a:ln w="29210">
                  <a:solidFill>
                    <a:srgbClr val="FF0000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Задание творческого</a:t>
            </a:r>
          </a:p>
          <a:p>
            <a:pPr algn="ctr"/>
            <a:r>
              <a:rPr lang="ru-RU" sz="5400" b="1" cap="none" spc="200" dirty="0" smtClean="0">
                <a:ln w="29210">
                  <a:solidFill>
                    <a:srgbClr val="FF0000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характера</a:t>
            </a:r>
            <a:endParaRPr lang="ru-RU" sz="5400" b="1" cap="none" spc="200" dirty="0">
              <a:ln w="29210">
                <a:solidFill>
                  <a:srgbClr val="FF0000"/>
                </a:solidFill>
              </a:ln>
              <a:solidFill>
                <a:schemeClr val="tx2">
                  <a:lumMod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pic>
        <p:nvPicPr>
          <p:cNvPr id="5" name="Рисунок 4" descr="Ослы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1600200"/>
            <a:ext cx="3776663" cy="2413489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осёльчик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45722" y="0"/>
            <a:ext cx="9189722" cy="6917842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Бременские музыкант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74320"/>
            <a:ext cx="5029200" cy="641223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609600" y="533400"/>
          <a:ext cx="81534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4114800"/>
            <a:ext cx="7010400" cy="2286000"/>
          </a:xfrm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5400" b="1" dirty="0" smtClean="0">
                <a:ln w="24500" cmpd="dbl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 Г К Х Т Д Ш М Р Б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52600" y="914401"/>
            <a:ext cx="5746742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Упражнение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над постановкой дыхания</a:t>
            </a:r>
          </a:p>
          <a:p>
            <a:pPr algn="ctr"/>
            <a:endParaRPr lang="ru-RU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0" y="2590800"/>
            <a:ext cx="2667000" cy="3810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Р  1  А</a:t>
            </a:r>
          </a:p>
          <a:p>
            <a:pPr>
              <a:buNone/>
            </a:pPr>
            <a:r>
              <a:rPr lang="ru-RU" dirty="0" smtClean="0"/>
              <a:t>        Р   2   О</a:t>
            </a:r>
          </a:p>
          <a:p>
            <a:pPr>
              <a:buNone/>
            </a:pPr>
            <a:r>
              <a:rPr lang="ru-RU" dirty="0" smtClean="0"/>
              <a:t>       Р    3    У</a:t>
            </a:r>
          </a:p>
          <a:p>
            <a:pPr>
              <a:buNone/>
            </a:pPr>
            <a:r>
              <a:rPr lang="ru-RU" dirty="0" smtClean="0"/>
              <a:t>      Р     4    Ы</a:t>
            </a:r>
          </a:p>
          <a:p>
            <a:pPr>
              <a:buNone/>
            </a:pPr>
            <a:r>
              <a:rPr lang="ru-RU" dirty="0" smtClean="0"/>
              <a:t>     Р      5      И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990600"/>
            <a:ext cx="76962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Упражнение, развивающее </a:t>
            </a:r>
          </a:p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оперативное поле чтения и память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портрет Братьев Гримм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9800" y="1996281"/>
            <a:ext cx="4419600" cy="4419600"/>
          </a:xfrm>
        </p:spPr>
      </p:pic>
      <p:sp>
        <p:nvSpPr>
          <p:cNvPr id="4" name="Прямоугольник 3"/>
          <p:cNvSpPr/>
          <p:nvPr/>
        </p:nvSpPr>
        <p:spPr>
          <a:xfrm>
            <a:off x="685800" y="762000"/>
            <a:ext cx="8077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Якоб и Вильгельм</a:t>
            </a:r>
            <a:endParaRPr lang="ru-RU" sz="5400" b="1" cap="none" spc="0" dirty="0">
              <a:ln w="10541" cmpd="sng">
                <a:solidFill>
                  <a:srgbClr val="C00000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9600" y="609600"/>
            <a:ext cx="795192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ри вещи проверяются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Только в трёх случаях: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9600" y="2967335"/>
            <a:ext cx="815339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тойкость – в опасности,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мудрость – в гневе,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дружба – в нужде.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ывапр\Pictures\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779"/>
            <a:ext cx="9144000" cy="683941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133</Words>
  <PresentationFormat>Экран (4:3)</PresentationFormat>
  <Paragraphs>43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Office Theme</vt:lpstr>
      <vt:lpstr>Братья Гримм Бременские музыканты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Братья Гримм Бременские музыканты</dc:title>
  <dc:creator>Вера Алексеевна</dc:creator>
  <cp:lastModifiedBy>Верочка</cp:lastModifiedBy>
  <cp:revision>77</cp:revision>
  <dcterms:created xsi:type="dcterms:W3CDTF">2009-01-12T19:44:33Z</dcterms:created>
  <dcterms:modified xsi:type="dcterms:W3CDTF">2009-01-12T22:27:38Z</dcterms:modified>
</cp:coreProperties>
</file>