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4" r:id="rId7"/>
    <p:sldId id="261" r:id="rId8"/>
    <p:sldId id="262" r:id="rId9"/>
    <p:sldId id="263" r:id="rId10"/>
    <p:sldId id="265" r:id="rId11"/>
    <p:sldId id="266" r:id="rId12"/>
    <p:sldId id="267" r:id="rId13"/>
    <p:sldId id="268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392"/>
    <a:srgbClr val="FF66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howOutlineIcons="0"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08" y="-19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27FCB4-62EE-49A8-B92C-E7CF00B5211D}" type="datetimeFigureOut">
              <a:rPr lang="ru-RU" smtClean="0"/>
              <a:t>25.02.2008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9542B8-3C57-4284-8F48-F11EA1264042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9542B8-3C57-4284-8F48-F11EA1264042}" type="slidenum">
              <a:rPr lang="ru-RU" smtClean="0"/>
              <a:t>12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362E2-9797-49B5-8A55-752761E4CF2F}" type="datetimeFigureOut">
              <a:rPr lang="ru-RU" smtClean="0"/>
              <a:pPr/>
              <a:t>25.02.2008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0185E-3B4D-42FF-9C65-7F68024B8F1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362E2-9797-49B5-8A55-752761E4CF2F}" type="datetimeFigureOut">
              <a:rPr lang="ru-RU" smtClean="0"/>
              <a:pPr/>
              <a:t>25.02.2008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0185E-3B4D-42FF-9C65-7F68024B8F1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362E2-9797-49B5-8A55-752761E4CF2F}" type="datetimeFigureOut">
              <a:rPr lang="ru-RU" smtClean="0"/>
              <a:pPr/>
              <a:t>25.02.2008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0185E-3B4D-42FF-9C65-7F68024B8F1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362E2-9797-49B5-8A55-752761E4CF2F}" type="datetimeFigureOut">
              <a:rPr lang="ru-RU" smtClean="0"/>
              <a:pPr/>
              <a:t>25.02.2008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0185E-3B4D-42FF-9C65-7F68024B8F1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362E2-9797-49B5-8A55-752761E4CF2F}" type="datetimeFigureOut">
              <a:rPr lang="ru-RU" smtClean="0"/>
              <a:pPr/>
              <a:t>25.02.2008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0185E-3B4D-42FF-9C65-7F68024B8F1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362E2-9797-49B5-8A55-752761E4CF2F}" type="datetimeFigureOut">
              <a:rPr lang="ru-RU" smtClean="0"/>
              <a:pPr/>
              <a:t>25.02.2008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0185E-3B4D-42FF-9C65-7F68024B8F1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362E2-9797-49B5-8A55-752761E4CF2F}" type="datetimeFigureOut">
              <a:rPr lang="ru-RU" smtClean="0"/>
              <a:pPr/>
              <a:t>25.02.2008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0185E-3B4D-42FF-9C65-7F68024B8F1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362E2-9797-49B5-8A55-752761E4CF2F}" type="datetimeFigureOut">
              <a:rPr lang="ru-RU" smtClean="0"/>
              <a:pPr/>
              <a:t>25.02.2008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0185E-3B4D-42FF-9C65-7F68024B8F1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362E2-9797-49B5-8A55-752761E4CF2F}" type="datetimeFigureOut">
              <a:rPr lang="ru-RU" smtClean="0"/>
              <a:pPr/>
              <a:t>25.02.2008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0185E-3B4D-42FF-9C65-7F68024B8F1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362E2-9797-49B5-8A55-752761E4CF2F}" type="datetimeFigureOut">
              <a:rPr lang="ru-RU" smtClean="0"/>
              <a:pPr/>
              <a:t>25.02.2008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0185E-3B4D-42FF-9C65-7F68024B8F1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362E2-9797-49B5-8A55-752761E4CF2F}" type="datetimeFigureOut">
              <a:rPr lang="ru-RU" smtClean="0"/>
              <a:pPr/>
              <a:t>25.02.2008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41B0185E-3B4D-42FF-9C65-7F68024B8F1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B6362E2-9797-49B5-8A55-752761E4CF2F}" type="datetimeFigureOut">
              <a:rPr lang="ru-RU" smtClean="0"/>
              <a:pPr/>
              <a:t>25.02.2008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41B0185E-3B4D-42FF-9C65-7F68024B8F1E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2.w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66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Сергей Александрович Есенин</a:t>
            </a:r>
            <a:endParaRPr lang="ru-RU" sz="66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2844" y="4357694"/>
            <a:ext cx="9001156" cy="1714512"/>
          </a:xfrm>
        </p:spPr>
        <p:txBody>
          <a:bodyPr>
            <a:normAutofit/>
          </a:bodyPr>
          <a:lstStyle/>
          <a:p>
            <a:pPr algn="l"/>
            <a:r>
              <a:rPr lang="ru-RU" sz="4700" b="1" i="1" dirty="0" smtClean="0">
                <a:solidFill>
                  <a:srgbClr val="FFFF00"/>
                </a:solidFill>
              </a:rPr>
              <a:t>« А в сердце светит Русь…»</a:t>
            </a:r>
            <a:endParaRPr lang="ru-RU" sz="4700" b="1" i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/>
            </a:gs>
            <a:gs pos="7001">
              <a:srgbClr val="E6E6E6"/>
            </a:gs>
            <a:gs pos="32001">
              <a:srgbClr val="7D8496"/>
            </a:gs>
            <a:gs pos="47000">
              <a:srgbClr val="E6E6E6"/>
            </a:gs>
            <a:gs pos="85001">
              <a:srgbClr val="7D8496"/>
            </a:gs>
            <a:gs pos="100000">
              <a:srgbClr val="E6E6E6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File0013.bmp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142976" y="1920875"/>
            <a:ext cx="2337423" cy="4433888"/>
          </a:xfrm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ru-RU" sz="3600" dirty="0" smtClean="0">
                <a:solidFill>
                  <a:schemeClr val="bg1"/>
                </a:solidFill>
              </a:rPr>
              <a:t>«Край ты мой любимый, </a:t>
            </a:r>
          </a:p>
          <a:p>
            <a:pPr algn="ctr">
              <a:buNone/>
            </a:pPr>
            <a:r>
              <a:rPr lang="ru-RU" sz="3600" dirty="0" smtClean="0">
                <a:solidFill>
                  <a:schemeClr val="bg1"/>
                </a:solidFill>
              </a:rPr>
              <a:t>К</a:t>
            </a:r>
            <a:r>
              <a:rPr lang="ru-RU" sz="3600" dirty="0" smtClean="0">
                <a:solidFill>
                  <a:schemeClr val="bg1"/>
                </a:solidFill>
              </a:rPr>
              <a:t>рай ты мой родной! »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20569532">
            <a:off x="0" y="704088"/>
            <a:ext cx="5000628" cy="1143000"/>
          </a:xfrm>
        </p:spPr>
        <p:txBody>
          <a:bodyPr>
            <a:normAutofit/>
          </a:bodyPr>
          <a:lstStyle/>
          <a:p>
            <a:r>
              <a:rPr lang="ru-RU" sz="4000" b="1" i="1" dirty="0" smtClean="0">
                <a:solidFill>
                  <a:srgbClr val="FFFF00"/>
                </a:solidFill>
              </a:rPr>
              <a:t>   Русь моя родная</a:t>
            </a:r>
            <a:endParaRPr lang="ru-RU" sz="4000" b="1" i="1" dirty="0">
              <a:solidFill>
                <a:srgbClr val="FFFF00"/>
              </a:solidFill>
            </a:endParaRPr>
          </a:p>
        </p:txBody>
      </p:sp>
      <p:pic>
        <p:nvPicPr>
          <p:cNvPr id="5" name="Содержимое 4" descr="File0010.bmp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5105400" y="0"/>
            <a:ext cx="4038600" cy="3002434"/>
          </a:xfrm>
        </p:spPr>
      </p:pic>
      <p:pic>
        <p:nvPicPr>
          <p:cNvPr id="6" name="Содержимое 5" descr="File0011.bmp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 rot="16200000">
            <a:off x="3601538" y="1827694"/>
            <a:ext cx="3302978" cy="3933822"/>
          </a:xfrm>
        </p:spPr>
      </p:pic>
      <p:pic>
        <p:nvPicPr>
          <p:cNvPr id="7" name="Рисунок 6" descr="0004.jpg"/>
          <p:cNvPicPr>
            <a:picLocks noChangeAspect="1"/>
          </p:cNvPicPr>
          <p:nvPr/>
        </p:nvPicPr>
        <p:blipFill>
          <a:blip r:embed="rId4"/>
          <a:srcRect t="6666" b="8889"/>
          <a:stretch>
            <a:fillRect/>
          </a:stretch>
        </p:blipFill>
        <p:spPr>
          <a:xfrm>
            <a:off x="0" y="3857604"/>
            <a:ext cx="3857620" cy="30003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4282" y="857232"/>
            <a:ext cx="8929718" cy="2214578"/>
          </a:xfrm>
        </p:spPr>
        <p:txBody>
          <a:bodyPr>
            <a:normAutofit/>
          </a:bodyPr>
          <a:lstStyle/>
          <a:p>
            <a:pPr algn="l"/>
            <a:r>
              <a:rPr lang="ru-RU" sz="3200" dirty="0" smtClean="0"/>
              <a:t>« Его поэзия есть как бы разбрасывание   </a:t>
            </a:r>
            <a:br>
              <a:rPr lang="ru-RU" sz="3200" dirty="0" smtClean="0"/>
            </a:br>
            <a:r>
              <a:rPr lang="ru-RU" sz="3200" dirty="0" smtClean="0"/>
              <a:t> </a:t>
            </a:r>
            <a:r>
              <a:rPr lang="ru-RU" sz="3200" dirty="0" smtClean="0"/>
              <a:t>  обеими пригоршнями сокровищ его </a:t>
            </a:r>
            <a:br>
              <a:rPr lang="ru-RU" sz="3200" dirty="0" smtClean="0"/>
            </a:br>
            <a:r>
              <a:rPr lang="ru-RU" sz="3200" dirty="0" smtClean="0"/>
              <a:t> </a:t>
            </a:r>
            <a:r>
              <a:rPr lang="ru-RU" sz="3200" dirty="0" smtClean="0"/>
              <a:t>   души.»</a:t>
            </a:r>
            <a:br>
              <a:rPr lang="ru-RU" sz="3200" dirty="0" smtClean="0"/>
            </a:br>
            <a:r>
              <a:rPr lang="ru-RU" sz="3200" dirty="0" smtClean="0"/>
              <a:t> </a:t>
            </a:r>
            <a:r>
              <a:rPr lang="ru-RU" sz="3200" dirty="0" smtClean="0"/>
              <a:t>                                                А. Толстой</a:t>
            </a:r>
            <a:endParaRPr lang="ru-RU" sz="32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85720" y="3500438"/>
            <a:ext cx="8858280" cy="3357562"/>
          </a:xfrm>
        </p:spPr>
        <p:txBody>
          <a:bodyPr>
            <a:normAutofit fontScale="32500" lnSpcReduction="20000"/>
          </a:bodyPr>
          <a:lstStyle/>
          <a:p>
            <a:pPr algn="l"/>
            <a:r>
              <a:rPr lang="ru-RU" dirty="0" smtClean="0"/>
              <a:t>«                                                                 </a:t>
            </a:r>
            <a:r>
              <a:rPr lang="ru-RU" sz="11100" dirty="0" smtClean="0"/>
              <a:t>«</a:t>
            </a:r>
            <a:r>
              <a:rPr lang="ru-RU" sz="10000" dirty="0" smtClean="0"/>
              <a:t>Человек будущего так же </a:t>
            </a:r>
          </a:p>
          <a:p>
            <a:pPr algn="l"/>
            <a:r>
              <a:rPr lang="ru-RU" sz="10000" dirty="0" smtClean="0"/>
              <a:t> </a:t>
            </a:r>
            <a:r>
              <a:rPr lang="ru-RU" sz="10000" dirty="0" smtClean="0"/>
              <a:t>                   будет читать Есенина,     </a:t>
            </a:r>
          </a:p>
          <a:p>
            <a:pPr algn="l"/>
            <a:r>
              <a:rPr lang="ru-RU" sz="10000" dirty="0" smtClean="0"/>
              <a:t> </a:t>
            </a:r>
            <a:r>
              <a:rPr lang="ru-RU" sz="10000" dirty="0" smtClean="0"/>
              <a:t>               как его читают люди сегодня. </a:t>
            </a:r>
          </a:p>
          <a:p>
            <a:pPr algn="l"/>
            <a:r>
              <a:rPr lang="ru-RU" sz="10000" dirty="0" smtClean="0"/>
              <a:t> </a:t>
            </a:r>
            <a:r>
              <a:rPr lang="ru-RU" sz="10000" dirty="0" smtClean="0"/>
              <a:t>   Его стихи не могут состариться. </a:t>
            </a:r>
          </a:p>
          <a:p>
            <a:pPr algn="l"/>
            <a:r>
              <a:rPr lang="ru-RU" sz="10000" dirty="0" smtClean="0"/>
              <a:t> </a:t>
            </a:r>
            <a:r>
              <a:rPr lang="ru-RU" sz="10000" dirty="0" smtClean="0"/>
              <a:t>   В их жилах течёт вечно молодая кровь.»</a:t>
            </a:r>
          </a:p>
          <a:p>
            <a:pPr algn="l"/>
            <a:endParaRPr lang="ru-RU" dirty="0" smtClean="0"/>
          </a:p>
          <a:p>
            <a:pPr algn="l"/>
            <a:r>
              <a:rPr lang="ru-RU" dirty="0" smtClean="0"/>
              <a:t>                                                                                                                                                                                                </a:t>
            </a:r>
            <a:r>
              <a:rPr lang="ru-RU" sz="8000" dirty="0" smtClean="0"/>
              <a:t>Н Тихонов</a:t>
            </a:r>
            <a:endParaRPr lang="ru-RU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00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58" y="267868"/>
            <a:ext cx="8501122" cy="6375842"/>
          </a:xfrm>
          <a:prstGeom prst="rect">
            <a:avLst/>
          </a:prstGeom>
        </p:spPr>
      </p:pic>
      <p:pic>
        <p:nvPicPr>
          <p:cNvPr id="5" name="Рисунок 4" descr="File0012.bmp"/>
          <p:cNvPicPr>
            <a:picLocks noChangeAspect="1"/>
          </p:cNvPicPr>
          <p:nvPr/>
        </p:nvPicPr>
        <p:blipFill>
          <a:blip r:embed="rId3" cstate="print"/>
          <a:srcRect b="19791"/>
          <a:stretch>
            <a:fillRect/>
          </a:stretch>
        </p:blipFill>
        <p:spPr>
          <a:xfrm rot="10800000">
            <a:off x="3286116" y="2214554"/>
            <a:ext cx="3160308" cy="42148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4800" b="1" i="1" dirty="0" smtClean="0">
                <a:solidFill>
                  <a:srgbClr val="FF0000"/>
                </a:solidFill>
              </a:rPr>
              <a:t>С чего начинается Родина ?</a:t>
            </a:r>
            <a:endParaRPr lang="ru-RU" sz="4800" b="1" i="1" dirty="0">
              <a:solidFill>
                <a:srgbClr val="FF0000"/>
              </a:solidFill>
            </a:endParaRPr>
          </a:p>
        </p:txBody>
      </p:sp>
      <p:pic>
        <p:nvPicPr>
          <p:cNvPr id="5" name="Содержимое 4" descr="0008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2844" y="1857364"/>
            <a:ext cx="3500462" cy="2625347"/>
          </a:xfrm>
        </p:spPr>
      </p:pic>
      <p:pic>
        <p:nvPicPr>
          <p:cNvPr id="7" name="Рисунок 6" descr="AfterThe Storm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86116" y="3214686"/>
            <a:ext cx="3238522" cy="2428892"/>
          </a:xfrm>
          <a:prstGeom prst="rect">
            <a:avLst/>
          </a:prstGeom>
        </p:spPr>
      </p:pic>
      <p:pic>
        <p:nvPicPr>
          <p:cNvPr id="8" name="Рисунок 7" descr="tnd02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2132" y="4143380"/>
            <a:ext cx="3333774" cy="25003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pPr>
              <a:buNone/>
            </a:pPr>
            <a:r>
              <a:rPr lang="ru-RU" dirty="0" smtClean="0"/>
              <a:t>        </a:t>
            </a:r>
          </a:p>
          <a:p>
            <a:pPr>
              <a:buNone/>
            </a:pPr>
            <a:r>
              <a:rPr lang="ru-RU" dirty="0" smtClean="0"/>
              <a:t>           </a:t>
            </a:r>
          </a:p>
          <a:p>
            <a:pPr>
              <a:buNone/>
            </a:pPr>
            <a:endParaRPr lang="ru-RU" b="1" dirty="0" smtClean="0">
              <a:solidFill>
                <a:srgbClr val="002060"/>
              </a:solidFill>
            </a:endParaRPr>
          </a:p>
          <a:p>
            <a:pPr>
              <a:buNone/>
            </a:pPr>
            <a:endParaRPr lang="ru-RU" b="1" dirty="0" smtClean="0">
              <a:solidFill>
                <a:srgbClr val="002060"/>
              </a:solidFill>
            </a:endParaRPr>
          </a:p>
          <a:p>
            <a:pPr>
              <a:buNone/>
            </a:pPr>
            <a:endParaRPr lang="ru-RU" b="1" dirty="0" smtClean="0">
              <a:solidFill>
                <a:srgbClr val="002060"/>
              </a:solidFill>
            </a:endParaRPr>
          </a:p>
          <a:p>
            <a:pPr>
              <a:buNone/>
            </a:pPr>
            <a:endParaRPr lang="ru-RU" b="1" dirty="0" smtClean="0">
              <a:solidFill>
                <a:srgbClr val="002060"/>
              </a:solidFill>
            </a:endParaRPr>
          </a:p>
          <a:p>
            <a:pPr>
              <a:buNone/>
            </a:pPr>
            <a:r>
              <a:rPr lang="ru-RU" b="1" dirty="0" smtClean="0">
                <a:solidFill>
                  <a:srgbClr val="002060"/>
                </a:solidFill>
              </a:rPr>
              <a:t>                1895 - 1925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429124" y="1920085"/>
            <a:ext cx="4714876" cy="4434840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ru-RU" sz="3800" b="1" i="1" dirty="0" smtClean="0">
                <a:solidFill>
                  <a:srgbClr val="FF0000"/>
                </a:solidFill>
              </a:rPr>
              <a:t>«Я </a:t>
            </a:r>
          </a:p>
          <a:p>
            <a:pPr>
              <a:buNone/>
            </a:pPr>
            <a:r>
              <a:rPr lang="ru-RU" sz="3800" b="1" i="1" dirty="0" smtClean="0">
                <a:solidFill>
                  <a:srgbClr val="FF0000"/>
                </a:solidFill>
              </a:rPr>
              <a:t>      люблю</a:t>
            </a:r>
          </a:p>
          <a:p>
            <a:pPr>
              <a:buNone/>
            </a:pPr>
            <a:r>
              <a:rPr lang="ru-RU" sz="3800" b="1" i="1" dirty="0" smtClean="0">
                <a:solidFill>
                  <a:srgbClr val="FF0000"/>
                </a:solidFill>
              </a:rPr>
              <a:t>                         родину,</a:t>
            </a:r>
          </a:p>
          <a:p>
            <a:pPr>
              <a:buNone/>
            </a:pPr>
            <a:endParaRPr lang="ru-RU" sz="3800" b="1" i="1" dirty="0" smtClean="0">
              <a:solidFill>
                <a:srgbClr val="FF0000"/>
              </a:solidFill>
            </a:endParaRPr>
          </a:p>
          <a:p>
            <a:pPr>
              <a:buNone/>
            </a:pPr>
            <a:r>
              <a:rPr lang="ru-RU" sz="3800" b="1" i="1" dirty="0" smtClean="0">
                <a:solidFill>
                  <a:srgbClr val="FF0000"/>
                </a:solidFill>
              </a:rPr>
              <a:t>Я</a:t>
            </a:r>
          </a:p>
          <a:p>
            <a:pPr>
              <a:buNone/>
            </a:pPr>
            <a:r>
              <a:rPr lang="ru-RU" sz="3800" b="1" i="1" dirty="0" smtClean="0">
                <a:solidFill>
                  <a:srgbClr val="FF0000"/>
                </a:solidFill>
              </a:rPr>
              <a:t>      очень  люблю </a:t>
            </a:r>
          </a:p>
          <a:p>
            <a:pPr>
              <a:buNone/>
            </a:pPr>
            <a:r>
              <a:rPr lang="ru-RU" sz="3800" b="1" i="1" dirty="0" smtClean="0">
                <a:solidFill>
                  <a:srgbClr val="FF0000"/>
                </a:solidFill>
              </a:rPr>
              <a:t>                       </a:t>
            </a:r>
          </a:p>
          <a:p>
            <a:pPr>
              <a:buNone/>
            </a:pPr>
            <a:r>
              <a:rPr lang="ru-RU" sz="3800" b="1" i="1" dirty="0" smtClean="0">
                <a:solidFill>
                  <a:srgbClr val="FF0000"/>
                </a:solidFill>
              </a:rPr>
              <a:t>                        родину!»</a:t>
            </a:r>
          </a:p>
          <a:p>
            <a:pPr>
              <a:buNone/>
            </a:pPr>
            <a:r>
              <a:rPr lang="ru-RU" dirty="0" smtClean="0"/>
              <a:t>          </a:t>
            </a:r>
          </a:p>
          <a:p>
            <a:pPr>
              <a:buNone/>
            </a:pPr>
            <a:r>
              <a:rPr lang="ru-RU" b="1" dirty="0" smtClean="0">
                <a:solidFill>
                  <a:srgbClr val="002060"/>
                </a:solidFill>
              </a:rPr>
              <a:t>                    С. Есенин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5" name="Рисунок 4" descr="File0012.bmp"/>
          <p:cNvPicPr>
            <a:picLocks noChangeAspect="1"/>
          </p:cNvPicPr>
          <p:nvPr/>
        </p:nvPicPr>
        <p:blipFill>
          <a:blip r:embed="rId2" cstate="print"/>
          <a:srcRect b="18919"/>
          <a:stretch>
            <a:fillRect/>
          </a:stretch>
        </p:blipFill>
        <p:spPr>
          <a:xfrm rot="10800000">
            <a:off x="714347" y="1214422"/>
            <a:ext cx="3179291" cy="45005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39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935480"/>
            <a:ext cx="8686800" cy="4389120"/>
          </a:xfrm>
        </p:spPr>
        <p:txBody>
          <a:bodyPr/>
          <a:lstStyle/>
          <a:p>
            <a:pPr>
              <a:buNone/>
            </a:pPr>
            <a:endParaRPr lang="ru-RU" dirty="0" smtClean="0"/>
          </a:p>
          <a:p>
            <a:pPr>
              <a:buNone/>
            </a:pPr>
            <a:r>
              <a:rPr lang="ru-RU" dirty="0" smtClean="0"/>
              <a:t>                                 </a:t>
            </a:r>
            <a:r>
              <a:rPr lang="ru-RU" sz="3200" dirty="0" smtClean="0">
                <a:solidFill>
                  <a:srgbClr val="FFFF00"/>
                </a:solidFill>
              </a:rPr>
              <a:t>Задремали звёзды золотые,</a:t>
            </a:r>
          </a:p>
          <a:p>
            <a:pPr>
              <a:buNone/>
            </a:pPr>
            <a:r>
              <a:rPr lang="ru-RU" dirty="0" smtClean="0"/>
              <a:t>          </a:t>
            </a:r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r>
              <a:rPr lang="ru-RU" sz="3200" dirty="0" smtClean="0">
                <a:solidFill>
                  <a:srgbClr val="FFFF00"/>
                </a:solidFill>
              </a:rPr>
              <a:t>Задрожало зеркало затона…</a:t>
            </a:r>
            <a:endParaRPr lang="ru-RU" sz="3200" dirty="0">
              <a:solidFill>
                <a:srgbClr val="FFFF00"/>
              </a:solidFill>
            </a:endParaRPr>
          </a:p>
        </p:txBody>
      </p:sp>
      <p:pic>
        <p:nvPicPr>
          <p:cNvPr id="1026" name="Picture 2" descr="C:\Program Files\Microsoft Office\MEDIA\CAGCAT10\j0090386.wm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1928802"/>
            <a:ext cx="3000396" cy="2643206"/>
          </a:xfrm>
          <a:prstGeom prst="rect">
            <a:avLst/>
          </a:prstGeom>
          <a:noFill/>
        </p:spPr>
      </p:pic>
      <p:pic>
        <p:nvPicPr>
          <p:cNvPr id="1027" name="Picture 3" descr="C:\Program Files\Microsoft Office\MEDIA\CAGCAT10\j0149407.wm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86512" y="3786190"/>
            <a:ext cx="2714612" cy="27146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«Милая моя родина…»</a:t>
            </a:r>
            <a:endParaRPr lang="ru-RU" dirty="0"/>
          </a:p>
        </p:txBody>
      </p:sp>
      <p:pic>
        <p:nvPicPr>
          <p:cNvPr id="5" name="Содержимое 4" descr="File0014.bmp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 l="8544" t="33215"/>
          <a:stretch>
            <a:fillRect/>
          </a:stretch>
        </p:blipFill>
        <p:spPr>
          <a:xfrm>
            <a:off x="1214414" y="3000372"/>
            <a:ext cx="2545309" cy="3643338"/>
          </a:xfrm>
        </p:spPr>
      </p:pic>
      <p:pic>
        <p:nvPicPr>
          <p:cNvPr id="6" name="Содержимое 5" descr="File0015.bmp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 l="12329" t="34014"/>
          <a:stretch>
            <a:fillRect/>
          </a:stretch>
        </p:blipFill>
        <p:spPr>
          <a:xfrm>
            <a:off x="5072066" y="1928802"/>
            <a:ext cx="2376082" cy="392909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Рисунок 3"/>
          <p:cNvSpPr>
            <a:spLocks noGrp="1"/>
          </p:cNvSpPr>
          <p:nvPr>
            <p:ph type="pic" idx="1"/>
          </p:nvPr>
        </p:nvSpPr>
        <p:spPr/>
      </p:sp>
      <p:sp>
        <p:nvSpPr>
          <p:cNvPr id="5" name="Прямоугольник 4"/>
          <p:cNvSpPr/>
          <p:nvPr/>
        </p:nvSpPr>
        <p:spPr>
          <a:xfrm rot="427730">
            <a:off x="3432538" y="1621851"/>
            <a:ext cx="5103813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2400" b="1" i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Ты жива ещё, </a:t>
            </a:r>
            <a:r>
              <a:rPr lang="ru-RU" sz="2400" b="1" i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моя </a:t>
            </a:r>
          </a:p>
          <a:p>
            <a:pPr>
              <a:buNone/>
            </a:pPr>
            <a:r>
              <a:rPr lang="ru-RU" sz="2400" b="1" i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400" b="1" i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                              старушка?</a:t>
            </a:r>
          </a:p>
          <a:p>
            <a:pPr>
              <a:buNone/>
            </a:pPr>
            <a:r>
              <a:rPr lang="ru-RU" sz="2400" b="1" i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400" b="1" i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Жив </a:t>
            </a:r>
            <a:r>
              <a:rPr lang="ru-RU" sz="2400" b="1" i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и я. Привет тебе, </a:t>
            </a:r>
            <a:r>
              <a:rPr lang="ru-RU" sz="2400" b="1" i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  </a:t>
            </a:r>
          </a:p>
          <a:p>
            <a:pPr>
              <a:buNone/>
            </a:pPr>
            <a:r>
              <a:rPr lang="ru-RU" sz="2400" b="1" i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400" b="1" i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                                привет!</a:t>
            </a:r>
          </a:p>
          <a:p>
            <a:pPr>
              <a:buNone/>
            </a:pPr>
            <a:r>
              <a:rPr lang="ru-RU" sz="2400" b="1" i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Пусть </a:t>
            </a:r>
            <a:r>
              <a:rPr lang="ru-RU" sz="2400" b="1" i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струится над твоей </a:t>
            </a:r>
            <a:r>
              <a:rPr lang="ru-RU" sz="2400" b="1" i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   </a:t>
            </a:r>
          </a:p>
          <a:p>
            <a:pPr>
              <a:buNone/>
            </a:pPr>
            <a:r>
              <a:rPr lang="ru-RU" sz="2400" b="1" i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400" b="1" i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                               избушкой</a:t>
            </a:r>
          </a:p>
          <a:p>
            <a:pPr>
              <a:buNone/>
            </a:pPr>
            <a:r>
              <a:rPr lang="ru-RU" sz="2400" b="1" i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Тот </a:t>
            </a:r>
            <a:r>
              <a:rPr lang="ru-RU" sz="2400" b="1" i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вечерний несказанный </a:t>
            </a:r>
            <a:r>
              <a:rPr lang="ru-RU" sz="2400" b="1" i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  </a:t>
            </a:r>
          </a:p>
          <a:p>
            <a:pPr>
              <a:buNone/>
            </a:pPr>
            <a:r>
              <a:rPr lang="ru-RU" sz="2400" b="1" i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400" b="1" i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                                     свет</a:t>
            </a:r>
            <a:r>
              <a:rPr lang="ru-RU" sz="2400" b="1" i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.</a:t>
            </a:r>
            <a:endParaRPr lang="ru-RU" sz="2400" b="1" i="1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031" name="Picture 7" descr="C:\Program Files\Microsoft Office\MEDIA\OFFICE12\Lines\BD21313_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6200000">
            <a:off x="-2500359" y="3286126"/>
            <a:ext cx="6286546" cy="428626"/>
          </a:xfrm>
          <a:prstGeom prst="rect">
            <a:avLst/>
          </a:prstGeom>
          <a:noFill/>
        </p:spPr>
      </p:pic>
      <p:pic>
        <p:nvPicPr>
          <p:cNvPr id="1032" name="Picture 8" descr="C:\Program Files\Microsoft Office\MEDIA\CAGCAT10\j0298897.wm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14414" y="5072074"/>
            <a:ext cx="1500198" cy="13103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938962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/>
              <a:t>«Поёт зима – аукает,</a:t>
            </a:r>
            <a:br>
              <a:rPr lang="ru-RU" sz="4000" dirty="0" smtClean="0"/>
            </a:br>
            <a:r>
              <a:rPr lang="ru-RU" sz="4000" dirty="0" smtClean="0"/>
              <a:t>мохнатый лес баюкает…»</a:t>
            </a:r>
            <a:endParaRPr lang="ru-RU" sz="4000" dirty="0"/>
          </a:p>
        </p:txBody>
      </p:sp>
      <p:pic>
        <p:nvPicPr>
          <p:cNvPr id="3" name="Рисунок 2" descr="000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20" y="1785927"/>
            <a:ext cx="8572560" cy="50720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03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472" y="990599"/>
            <a:ext cx="8286808" cy="55245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4786322"/>
            <a:ext cx="7772400" cy="1643074"/>
          </a:xfrm>
        </p:spPr>
        <p:txBody>
          <a:bodyPr/>
          <a:lstStyle/>
          <a:p>
            <a:endParaRPr lang="ru-RU" dirty="0" smtClean="0"/>
          </a:p>
          <a:p>
            <a:r>
              <a:rPr lang="ru-RU" sz="28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                «Я покинул родимый дом,</a:t>
            </a:r>
          </a:p>
          <a:p>
            <a:r>
              <a:rPr lang="ru-RU" sz="28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8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                Голубую оставил Русь…»</a:t>
            </a:r>
            <a:endParaRPr lang="ru-RU" sz="2800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4" name="Рисунок 3" descr="File0011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2035953" y="-1607381"/>
            <a:ext cx="5000660" cy="85011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226</TotalTime>
  <Words>166</Words>
  <Application>Microsoft Office PowerPoint</Application>
  <PresentationFormat>Экран (4:3)</PresentationFormat>
  <Paragraphs>59</Paragraphs>
  <Slides>13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Поток</vt:lpstr>
      <vt:lpstr>Сергей Александрович Есенин</vt:lpstr>
      <vt:lpstr>С чего начинается Родина ?</vt:lpstr>
      <vt:lpstr>Слайд 3</vt:lpstr>
      <vt:lpstr>Слайд 4</vt:lpstr>
      <vt:lpstr>«Милая моя родина…»</vt:lpstr>
      <vt:lpstr>Слайд 6</vt:lpstr>
      <vt:lpstr>«Поёт зима – аукает, мохнатый лес баюкает…»</vt:lpstr>
      <vt:lpstr>Слайд 8</vt:lpstr>
      <vt:lpstr>Слайд 9</vt:lpstr>
      <vt:lpstr>Слайд 10</vt:lpstr>
      <vt:lpstr>   Русь моя родная</vt:lpstr>
      <vt:lpstr>« Его поэзия есть как бы разбрасывание       обеими пригоршнями сокровищ его      души.»                                                  А. Толстой</vt:lpstr>
      <vt:lpstr>Слайд 13</vt:lpstr>
    </vt:vector>
  </TitlesOfParts>
  <Company>Acer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Сергей Александрович Есенин</dc:title>
  <dc:creator>Valued Acer Customer</dc:creator>
  <cp:lastModifiedBy>Valued Acer Customer</cp:lastModifiedBy>
  <cp:revision>37</cp:revision>
  <dcterms:created xsi:type="dcterms:W3CDTF">2008-02-25T13:35:54Z</dcterms:created>
  <dcterms:modified xsi:type="dcterms:W3CDTF">2008-02-25T18:22:31Z</dcterms:modified>
</cp:coreProperties>
</file>