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A41B2A-03BE-4CF0-9B8D-6F02C84F8F51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0097E77-8A38-4A50-9CB7-9F21CC12C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85728"/>
            <a:ext cx="457203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Майкл Фарадей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1791 – 1867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Английский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физик, химик. Обнаружил химическое действие электрического тока. Установил (1833-1834) законы электролиза, названные его именем. Открыл (1831) явление электромагнитной индукции, которое легло в основу электротехники. Основоположник учения об электромагнитном поле. Иностранный почётный член Петербуржской Академии Наук (1830).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faradey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3375"/>
            <a:ext cx="4535489" cy="6264275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71612"/>
            <a:ext cx="817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ГАЛЬВАНОТЕХНИКА</a:t>
            </a:r>
            <a:endParaRPr lang="ru-RU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500042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6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гальваностегии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2" name="Picture 4" descr="электрол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35811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428604"/>
            <a:ext cx="82296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3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гальваностегии в радиотехнике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5" name="Picture 3" descr="сканирование000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572428" cy="3929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-357213"/>
            <a:ext cx="821537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lang="ru-RU" sz="3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Гальванические покрытия бытовых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предметов и деталей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гальваностегия2"/>
          <p:cNvPicPr>
            <a:picLocks noChangeAspect="1" noChangeArrowheads="1"/>
          </p:cNvPicPr>
          <p:nvPr/>
        </p:nvPicPr>
        <p:blipFill>
          <a:blip r:embed="rId2">
            <a:lum bright="-39000" contrast="46000"/>
          </a:blip>
          <a:srcRect/>
          <a:stretch>
            <a:fillRect/>
          </a:stretch>
        </p:blipFill>
        <p:spPr bwMode="auto">
          <a:xfrm>
            <a:off x="785786" y="2857496"/>
            <a:ext cx="328614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1" descr="гальваносте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429024" cy="293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0"/>
            <a:ext cx="828680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Полировка и заточка инструментов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сканирова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86610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85828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ge Italic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8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Гальванопластика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Элемент воль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000528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3" name="Picture 3" descr="гальванопластика2"/>
          <p:cNvPicPr>
            <a:picLocks noChangeAspect="1" noChangeArrowheads="1"/>
          </p:cNvPicPr>
          <p:nvPr/>
        </p:nvPicPr>
        <p:blipFill>
          <a:blip r:embed="rId3">
            <a:lum bright="-19000" contrast="8000"/>
          </a:blip>
          <a:srcRect/>
          <a:stretch>
            <a:fillRect/>
          </a:stretch>
        </p:blipFill>
        <p:spPr bwMode="auto">
          <a:xfrm>
            <a:off x="4857752" y="2214554"/>
            <a:ext cx="3714776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" y="642918"/>
            <a:ext cx="8229600" cy="545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Электрохимические процессы при гальванопластике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Катод(-): 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n+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+neˉ=Meº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Востановление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Анод(+):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Meº-neˉ=Me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n+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(Окисление)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гальванопл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357982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14290"/>
            <a:ext cx="909505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декоративных скульптур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методом гальванопластики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isaak_sob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92909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2771" name="Picture 3" descr="obj6979_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214710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8581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кислородосодержащих соединений хлора </a:t>
            </a:r>
          </a:p>
          <a:p>
            <a:pPr algn="ctr"/>
            <a:endParaRPr lang="ru-RU" sz="4000" dirty="0" smtClean="0">
              <a:solidFill>
                <a:srgbClr val="FFC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=KCl+KClO+CO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↑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2Ca(OH)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=Ca(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+CaCl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NaCl+2H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O=H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+2NaOH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2NaOH+Cl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=NaClO+NaCl+H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3KClO=KClO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+2KCl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+6NaOH=NaClO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+5NaCl+3H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3NaClO=NaClO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+2NaCl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NaClO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+KCl=↓KClO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+NaCl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500042"/>
            <a:ext cx="8229600" cy="55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ge Italic" pitchFamily="66" charset="0"/>
              </a:rPr>
              <a:t> </a:t>
            </a:r>
            <a:r>
              <a:rPr kumimoji="0" lang="ru-RU" sz="8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электролиза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285728"/>
            <a:ext cx="7715304" cy="62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Химические процессы в кислотных аккумуляторах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Анод(+):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º - 2eˉ+H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=Pb</a:t>
            </a:r>
            <a:r>
              <a:rPr kumimoji="0" lang="en-US" sz="27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+2H</a:t>
            </a:r>
            <a:r>
              <a:rPr kumimoji="0" lang="en-US" sz="27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Катод(-):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r>
              <a:rPr kumimoji="0" lang="en-US" sz="27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+H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+2eˉ=Pb</a:t>
            </a:r>
            <a:r>
              <a:rPr kumimoji="0" lang="en-US" sz="27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+2OHˉ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Разрядка →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+ PbO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+2H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ru-RU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PbSO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+2H</a:t>
            </a:r>
            <a:r>
              <a:rPr kumimoji="0" lang="en-US" sz="27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←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ge Italic" pitchFamily="66" charset="0"/>
              </a:rPr>
              <a:t>Электрометаллургия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428604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Промышленное получение алюминия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сканирование000223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8215370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57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алюминия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(Al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AlAlO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+AlO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[AlF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]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3Na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+AlF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 (Al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,Na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: Al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+3eˉ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AlO</a:t>
            </a:r>
            <a:r>
              <a:rPr kumimoji="0" lang="ru-RU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AlF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4AlO</a:t>
            </a:r>
            <a:r>
              <a:rPr kumimoji="0" lang="ru-RU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12eˉ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O+3O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2Al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4Al+3O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 расплаве криолита)</a:t>
            </a:r>
            <a:r>
              <a:rPr kumimoji="0" lang="ru-RU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37702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000768"/>
            <a:ext cx="969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Эл. 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214290"/>
            <a:ext cx="8229600" cy="58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100"/>
              <a:tabLst/>
            </a:pPr>
            <a:r>
              <a:rPr kumimoji="0" lang="ru-RU" sz="48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Электролитическая очистка меди (рафинирование)</a:t>
            </a:r>
            <a:endParaRPr kumimoji="0" lang="ru-RU" sz="72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сканирование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42852"/>
            <a:ext cx="8215370" cy="817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Химические процессы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Катод(-):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kumimoji="0" lang="ru-RU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+2eˉ=Cuº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Анод(+): С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uº-2eˉ=Cu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ru-RU" sz="4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714356"/>
            <a:ext cx="8229600" cy="53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растворимой соли свинца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SiO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+6HF=H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[SiF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]+2H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[SiF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]+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]+H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450056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 Семёнович Якоби           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1801-1874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Русский физик и электротехник, академик Петербуржской Академии наук (1842). Многочисленные труды по практическому применению электричества. Создал гальванопластику – процесс изготовления рельефных металлических копий путем электролиза (1838). Изобретатель электродвигатель (1834). Труды по военной электротехнике.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Якоб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500562" cy="565307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141</TotalTime>
  <Words>311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***********</dc:creator>
  <cp:lastModifiedBy>***********</cp:lastModifiedBy>
  <cp:revision>26</cp:revision>
  <dcterms:created xsi:type="dcterms:W3CDTF">2009-01-15T17:20:43Z</dcterms:created>
  <dcterms:modified xsi:type="dcterms:W3CDTF">2009-01-23T15:54:12Z</dcterms:modified>
</cp:coreProperties>
</file>