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0066"/>
    <a:srgbClr val="FF9933"/>
    <a:srgbClr val="FF5050"/>
    <a:srgbClr val="66FFFF"/>
    <a:srgbClr val="CC66FF"/>
    <a:srgbClr val="FF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356E8-23A0-4312-8F9B-D868FA9E28C5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FC326-C532-4505-897C-1E913567F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DD2DD-4113-4CA9-BCE6-353CD7F2BB23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F0A8B-CEE1-401B-A681-D494189E35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F0A8B-CEE1-401B-A681-D494189E354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5411-E520-4396-975A-EF6B4F097115}" type="datetimeFigureOut">
              <a:rPr lang="ru-RU" smtClean="0"/>
              <a:pPr/>
              <a:t>01.01.2003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97E3-1C8D-4671-84B6-809E518548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5411-E520-4396-975A-EF6B4F097115}" type="datetimeFigureOut">
              <a:rPr lang="ru-RU" smtClean="0"/>
              <a:pPr/>
              <a:t>01.01.2003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97E3-1C8D-4671-84B6-809E518548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5411-E520-4396-975A-EF6B4F097115}" type="datetimeFigureOut">
              <a:rPr lang="ru-RU" smtClean="0"/>
              <a:pPr/>
              <a:t>01.01.2003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97E3-1C8D-4671-84B6-809E518548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5411-E520-4396-975A-EF6B4F097115}" type="datetimeFigureOut">
              <a:rPr lang="ru-RU" smtClean="0"/>
              <a:pPr/>
              <a:t>01.01.2003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97E3-1C8D-4671-84B6-809E518548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5411-E520-4396-975A-EF6B4F097115}" type="datetimeFigureOut">
              <a:rPr lang="ru-RU" smtClean="0"/>
              <a:pPr/>
              <a:t>01.01.2003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97E3-1C8D-4671-84B6-809E518548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5411-E520-4396-975A-EF6B4F097115}" type="datetimeFigureOut">
              <a:rPr lang="ru-RU" smtClean="0"/>
              <a:pPr/>
              <a:t>01.01.2003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97E3-1C8D-4671-84B6-809E518548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5411-E520-4396-975A-EF6B4F097115}" type="datetimeFigureOut">
              <a:rPr lang="ru-RU" smtClean="0"/>
              <a:pPr/>
              <a:t>01.01.2003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97E3-1C8D-4671-84B6-809E518548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5411-E520-4396-975A-EF6B4F097115}" type="datetimeFigureOut">
              <a:rPr lang="ru-RU" smtClean="0"/>
              <a:pPr/>
              <a:t>01.01.2003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97E3-1C8D-4671-84B6-809E518548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5411-E520-4396-975A-EF6B4F097115}" type="datetimeFigureOut">
              <a:rPr lang="ru-RU" smtClean="0"/>
              <a:pPr/>
              <a:t>01.01.2003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97E3-1C8D-4671-84B6-809E518548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5411-E520-4396-975A-EF6B4F097115}" type="datetimeFigureOut">
              <a:rPr lang="ru-RU" smtClean="0"/>
              <a:pPr/>
              <a:t>01.01.2003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97E3-1C8D-4671-84B6-809E518548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5411-E520-4396-975A-EF6B4F097115}" type="datetimeFigureOut">
              <a:rPr lang="ru-RU" smtClean="0"/>
              <a:pPr/>
              <a:t>01.01.2003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97E3-1C8D-4671-84B6-809E518548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95411-E520-4396-975A-EF6B4F097115}" type="datetimeFigureOut">
              <a:rPr lang="ru-RU" smtClean="0"/>
              <a:pPr/>
              <a:t>01.01.2003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397E3-1C8D-4671-84B6-809E518548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Monotype Corsiva" pitchFamily="66" charset="0"/>
              </a:rPr>
              <a:t>«Колобок»</a:t>
            </a:r>
            <a:endParaRPr lang="ru-RU" sz="6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026" name="Picture 2" descr="D:\колобок\бабка печёт колобок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329994"/>
            <a:ext cx="5072098" cy="47961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CC66FF">
                <a:alpha val="68627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12                                   14                                      15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колобок\колобок 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904460" y="642918"/>
            <a:ext cx="5334037" cy="4000528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71604" y="5367338"/>
            <a:ext cx="5707084" cy="8048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6             </a:t>
            </a:r>
            <a:r>
              <a:rPr lang="en-US" dirty="0" smtClean="0"/>
              <a:t>6                                          7              7                                             </a:t>
            </a:r>
            <a:r>
              <a:rPr lang="en-US" dirty="0" smtClean="0"/>
              <a:t>8           </a:t>
            </a:r>
            <a:r>
              <a:rPr lang="en-US" dirty="0" smtClean="0"/>
              <a:t>  7</a:t>
            </a:r>
            <a:endParaRPr lang="en-US" dirty="0" smtClean="0"/>
          </a:p>
          <a:p>
            <a:r>
              <a:rPr lang="en-US" dirty="0" smtClean="0"/>
              <a:t>4              8                                         5                </a:t>
            </a:r>
            <a:r>
              <a:rPr lang="en-US" dirty="0" smtClean="0"/>
              <a:t>9                                          </a:t>
            </a:r>
            <a:r>
              <a:rPr lang="en-US" dirty="0" smtClean="0"/>
              <a:t>9              6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 smtClean="0"/>
              <a:t>9            </a:t>
            </a:r>
            <a:r>
              <a:rPr lang="en-US" dirty="0" smtClean="0"/>
              <a:t>3                                         6              </a:t>
            </a:r>
            <a:r>
              <a:rPr lang="en-US" dirty="0" smtClean="0"/>
              <a:t>8                                            5              10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1535885" y="5750735"/>
            <a:ext cx="92869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1785918" y="5357826"/>
            <a:ext cx="214314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000232" y="5357826"/>
            <a:ext cx="214314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1785918" y="5572140"/>
            <a:ext cx="214314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00232" y="5572140"/>
            <a:ext cx="214314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1785918" y="5786456"/>
            <a:ext cx="214314" cy="714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000232" y="5786454"/>
            <a:ext cx="214314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3857620" y="5715016"/>
            <a:ext cx="85725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0800000" flipV="1">
            <a:off x="4071934" y="5357826"/>
            <a:ext cx="214314" cy="142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286248" y="5357826"/>
            <a:ext cx="214314" cy="142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0800000" flipV="1">
            <a:off x="4071934" y="5572140"/>
            <a:ext cx="214314" cy="142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286248" y="5572140"/>
            <a:ext cx="214314" cy="142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0800000" flipV="1">
            <a:off x="4071934" y="5786454"/>
            <a:ext cx="214314" cy="142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286248" y="5786454"/>
            <a:ext cx="214314" cy="142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6179355" y="5750735"/>
            <a:ext cx="92869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0800000" flipV="1">
            <a:off x="6429388" y="5357826"/>
            <a:ext cx="214314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643702" y="5357826"/>
            <a:ext cx="214314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10800000" flipV="1">
            <a:off x="6357950" y="5572140"/>
            <a:ext cx="285752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6643702" y="5572140"/>
            <a:ext cx="214314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10800000" flipV="1">
            <a:off x="6357950" y="5786454"/>
            <a:ext cx="285752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643702" y="5786454"/>
            <a:ext cx="214314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колобок\заяц-колобок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500042"/>
            <a:ext cx="4667250" cy="3500438"/>
          </a:xfrm>
          <a:prstGeom prst="rect">
            <a:avLst/>
          </a:prstGeom>
          <a:noFill/>
        </p:spPr>
      </p:pic>
      <p:sp>
        <p:nvSpPr>
          <p:cNvPr id="31" name="Прямоугольник 30"/>
          <p:cNvSpPr/>
          <p:nvPr/>
        </p:nvSpPr>
        <p:spPr>
          <a:xfrm>
            <a:off x="2500298" y="4143380"/>
            <a:ext cx="4857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7см*1дм             2дм*2см           1дм5см*2дм</a:t>
            </a:r>
            <a:endParaRPr lang="ru-RU" sz="2800" dirty="0" smtClean="0">
              <a:latin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428860" y="4643446"/>
            <a:ext cx="4818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7см </a:t>
            </a:r>
            <a:r>
              <a:rPr lang="ru-RU" dirty="0" smtClean="0"/>
              <a:t> </a:t>
            </a:r>
            <a:r>
              <a:rPr lang="en-US" dirty="0" smtClean="0"/>
              <a:t>&lt;</a:t>
            </a: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1дм        2дм = 2см          1дм5см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2дм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4000">
              <a:srgbClr val="FBEAC7">
                <a:alpha val="76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колобок\волк-колобок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 r="46718"/>
          <a:stretch>
            <a:fillRect/>
          </a:stretch>
        </p:blipFill>
        <p:spPr bwMode="auto">
          <a:xfrm>
            <a:off x="1071538" y="500042"/>
            <a:ext cx="3143272" cy="41648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4357686" y="571480"/>
            <a:ext cx="3214710" cy="928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2 (самостоятельно)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3 (в группах)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D:\колобок\волк-колобок.jpg"/>
          <p:cNvPicPr>
            <a:picLocks noChangeAspect="1" noChangeArrowheads="1"/>
          </p:cNvPicPr>
          <p:nvPr/>
        </p:nvPicPr>
        <p:blipFill>
          <a:blip r:embed="rId2"/>
          <a:srcRect l="53282" t="47170" r="5425"/>
          <a:stretch>
            <a:fillRect/>
          </a:stretch>
        </p:blipFill>
        <p:spPr bwMode="auto">
          <a:xfrm>
            <a:off x="4214810" y="1571612"/>
            <a:ext cx="3559161" cy="32146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75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колобок\медведь-колобок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642918"/>
            <a:ext cx="4714875" cy="35369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14414" y="4857760"/>
            <a:ext cx="74295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Высота ёлочки весной была 7дм. Какой стала высота ёлочки к осени, если за лето она выросла на 20см?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>
                <a:alpha val="67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колобок\лиса-колобок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785794"/>
            <a:ext cx="5418137" cy="3995737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000364" y="5000636"/>
            <a:ext cx="371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13-6+5              11-7+9             80-20+10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12-9+8             7+7-8               90-30-40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5000">
              <a:srgbClr val="FF0066">
                <a:alpha val="44000"/>
              </a:srgbClr>
            </a:gs>
            <a:gs pos="50000">
              <a:srgbClr val="9CB86E"/>
            </a:gs>
            <a:gs pos="100000">
              <a:srgbClr val="156B13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колобок\колобок 2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3240" y="500042"/>
            <a:ext cx="2603500" cy="26225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28860" y="3500438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12= а; 11= с; 13=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6= и; 70= б; 20= 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14480" y="4572008"/>
          <a:ext cx="6095999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FF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57422" y="1714488"/>
            <a:ext cx="4302501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Спасибо!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110</Words>
  <Application>Microsoft Office PowerPoint</Application>
  <PresentationFormat>Экран (4:3)</PresentationFormat>
  <Paragraphs>23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«Колобок»</vt:lpstr>
      <vt:lpstr>12                                   14                                      15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16</cp:revision>
  <dcterms:created xsi:type="dcterms:W3CDTF">2008-12-19T19:26:39Z</dcterms:created>
  <dcterms:modified xsi:type="dcterms:W3CDTF">2003-01-01T20:10:33Z</dcterms:modified>
</cp:coreProperties>
</file>