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278" r:id="rId4"/>
    <p:sldId id="277" r:id="rId5"/>
    <p:sldId id="309" r:id="rId6"/>
    <p:sldId id="312" r:id="rId7"/>
    <p:sldId id="304" r:id="rId8"/>
    <p:sldId id="303" r:id="rId9"/>
    <p:sldId id="302" r:id="rId10"/>
    <p:sldId id="301" r:id="rId11"/>
    <p:sldId id="300" r:id="rId12"/>
    <p:sldId id="299" r:id="rId13"/>
    <p:sldId id="298" r:id="rId14"/>
    <p:sldId id="305" r:id="rId15"/>
    <p:sldId id="297" r:id="rId16"/>
    <p:sldId id="306" r:id="rId17"/>
    <p:sldId id="296" r:id="rId18"/>
    <p:sldId id="295" r:id="rId19"/>
    <p:sldId id="294" r:id="rId20"/>
    <p:sldId id="293" r:id="rId21"/>
    <p:sldId id="292" r:id="rId22"/>
    <p:sldId id="291" r:id="rId23"/>
    <p:sldId id="290" r:id="rId24"/>
    <p:sldId id="289" r:id="rId25"/>
    <p:sldId id="288" r:id="rId26"/>
    <p:sldId id="287" r:id="rId27"/>
    <p:sldId id="286" r:id="rId28"/>
    <p:sldId id="285" r:id="rId29"/>
    <p:sldId id="284" r:id="rId30"/>
    <p:sldId id="280" r:id="rId31"/>
    <p:sldId id="267" r:id="rId32"/>
    <p:sldId id="265" r:id="rId33"/>
    <p:sldId id="282" r:id="rId34"/>
    <p:sldId id="281" r:id="rId35"/>
    <p:sldId id="258" r:id="rId36"/>
    <p:sldId id="274" r:id="rId37"/>
    <p:sldId id="307" r:id="rId38"/>
    <p:sldId id="257" r:id="rId39"/>
    <p:sldId id="308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chemeClr val="tx1"/>
    </p:penClr>
  </p:showPr>
  <p:clrMru>
    <a:srgbClr val="336699"/>
    <a:srgbClr val="8599C5"/>
    <a:srgbClr val="FFFF99"/>
    <a:srgbClr val="FFFF00"/>
    <a:srgbClr val="A5B4D5"/>
    <a:srgbClr val="99AACF"/>
    <a:srgbClr val="0000CC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3" autoAdjust="0"/>
    <p:restoredTop sz="94660"/>
  </p:normalViewPr>
  <p:slideViewPr>
    <p:cSldViewPr>
      <p:cViewPr varScale="1">
        <p:scale>
          <a:sx n="102" d="100"/>
          <a:sy n="102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2A668-D283-41D4-A90E-E24A127A94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AD8D5-9370-4548-ACD9-9E0AF99300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7F778-4AC4-4D39-ABBD-B4A9C083FA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6B2A47-9908-4E5B-9910-93E3F6F301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980A27-8060-452A-8766-B0F699F991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6955D2-1282-4D6D-A152-0400ADA84F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1C64F-37D6-499D-9473-38862EA9A1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91B8C-AEB8-426E-B421-C9C769F597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31C74-27D5-46E7-A98B-5AA941E73B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A8E8C-CBD6-4570-8CE0-D5060FD5C2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D7DF0-2B09-42E5-855A-7190987D81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25804-D635-49DB-8735-6BE36C5962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3848C-4D33-4A15-8839-EAAA56C39B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D5C82-0311-47E2-B83F-C56C0ACEFB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fld id="{8C04F6A7-CF70-41F5-854C-54680CD3296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cut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8.png"/><Relationship Id="rId3" Type="http://schemas.openxmlformats.org/officeDocument/2006/relationships/image" Target="../media/image13.png"/><Relationship Id="rId21" Type="http://schemas.openxmlformats.org/officeDocument/2006/relationships/image" Target="../media/image29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slide" Target="slide33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24" Type="http://schemas.openxmlformats.org/officeDocument/2006/relationships/image" Target="../media/image32.wmf"/><Relationship Id="rId5" Type="http://schemas.openxmlformats.org/officeDocument/2006/relationships/slide" Target="slide32.xml"/><Relationship Id="rId15" Type="http://schemas.openxmlformats.org/officeDocument/2006/relationships/image" Target="../media/image23.png"/><Relationship Id="rId23" Type="http://schemas.openxmlformats.org/officeDocument/2006/relationships/image" Target="../media/image31.wmf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slide" Target="slide34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8.png"/><Relationship Id="rId3" Type="http://schemas.openxmlformats.org/officeDocument/2006/relationships/image" Target="../media/image13.png"/><Relationship Id="rId21" Type="http://schemas.openxmlformats.org/officeDocument/2006/relationships/image" Target="../media/image29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slide" Target="slide34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24" Type="http://schemas.openxmlformats.org/officeDocument/2006/relationships/image" Target="../media/image32.wmf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23" Type="http://schemas.openxmlformats.org/officeDocument/2006/relationships/image" Target="../media/image31.wmf"/><Relationship Id="rId28" Type="http://schemas.openxmlformats.org/officeDocument/2006/relationships/image" Target="../media/image36.png"/><Relationship Id="rId10" Type="http://schemas.openxmlformats.org/officeDocument/2006/relationships/slide" Target="slide33.xml"/><Relationship Id="rId19" Type="http://schemas.openxmlformats.org/officeDocument/2006/relationships/image" Target="../media/image27.png"/><Relationship Id="rId4" Type="http://schemas.openxmlformats.org/officeDocument/2006/relationships/slide" Target="slide32.xml"/><Relationship Id="rId9" Type="http://schemas.openxmlformats.org/officeDocument/2006/relationships/image" Target="../media/image18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8.png"/><Relationship Id="rId3" Type="http://schemas.openxmlformats.org/officeDocument/2006/relationships/image" Target="../media/image13.png"/><Relationship Id="rId21" Type="http://schemas.openxmlformats.org/officeDocument/2006/relationships/image" Target="../media/image29.png"/><Relationship Id="rId7" Type="http://schemas.openxmlformats.org/officeDocument/2006/relationships/image" Target="../media/image16.png"/><Relationship Id="rId12" Type="http://schemas.openxmlformats.org/officeDocument/2006/relationships/slide" Target="slide32.xml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slide" Target="slide33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2.wmf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23" Type="http://schemas.openxmlformats.org/officeDocument/2006/relationships/image" Target="../media/image31.wmf"/><Relationship Id="rId28" Type="http://schemas.openxmlformats.org/officeDocument/2006/relationships/image" Target="../media/image36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slide" Target="slide34.xml"/><Relationship Id="rId9" Type="http://schemas.openxmlformats.org/officeDocument/2006/relationships/image" Target="../media/image18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8.png"/><Relationship Id="rId3" Type="http://schemas.openxmlformats.org/officeDocument/2006/relationships/image" Target="../media/image13.png"/><Relationship Id="rId21" Type="http://schemas.openxmlformats.org/officeDocument/2006/relationships/image" Target="../media/image29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slide" Target="slide34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24" Type="http://schemas.openxmlformats.org/officeDocument/2006/relationships/image" Target="../media/image32.wmf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23" Type="http://schemas.openxmlformats.org/officeDocument/2006/relationships/image" Target="../media/image31.wmf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slide" Target="slide32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32.xml"/><Relationship Id="rId18" Type="http://schemas.openxmlformats.org/officeDocument/2006/relationships/image" Target="../media/image26.png"/><Relationship Id="rId26" Type="http://schemas.openxmlformats.org/officeDocument/2006/relationships/image" Target="../media/image38.png"/><Relationship Id="rId3" Type="http://schemas.openxmlformats.org/officeDocument/2006/relationships/image" Target="../media/image13.png"/><Relationship Id="rId21" Type="http://schemas.openxmlformats.org/officeDocument/2006/relationships/image" Target="../media/image29.png"/><Relationship Id="rId7" Type="http://schemas.openxmlformats.org/officeDocument/2006/relationships/slide" Target="slide34.xml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slide" Target="slide33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24" Type="http://schemas.openxmlformats.org/officeDocument/2006/relationships/image" Target="../media/image32.wmf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23" Type="http://schemas.openxmlformats.org/officeDocument/2006/relationships/image" Target="../media/image31.wmf"/><Relationship Id="rId28" Type="http://schemas.openxmlformats.org/officeDocument/2006/relationships/image" Target="../media/image36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32.xml"/><Relationship Id="rId18" Type="http://schemas.openxmlformats.org/officeDocument/2006/relationships/image" Target="../media/image26.png"/><Relationship Id="rId26" Type="http://schemas.openxmlformats.org/officeDocument/2006/relationships/image" Target="../media/image38.png"/><Relationship Id="rId3" Type="http://schemas.openxmlformats.org/officeDocument/2006/relationships/image" Target="../media/image13.png"/><Relationship Id="rId21" Type="http://schemas.openxmlformats.org/officeDocument/2006/relationships/image" Target="../media/image29.png"/><Relationship Id="rId7" Type="http://schemas.openxmlformats.org/officeDocument/2006/relationships/slide" Target="slide34.xml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slide" Target="slide33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24" Type="http://schemas.openxmlformats.org/officeDocument/2006/relationships/image" Target="../media/image32.wmf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23" Type="http://schemas.openxmlformats.org/officeDocument/2006/relationships/image" Target="../media/image31.wmf"/><Relationship Id="rId28" Type="http://schemas.openxmlformats.org/officeDocument/2006/relationships/image" Target="../media/image36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33.xml"/><Relationship Id="rId18" Type="http://schemas.openxmlformats.org/officeDocument/2006/relationships/image" Target="../media/image26.png"/><Relationship Id="rId26" Type="http://schemas.openxmlformats.org/officeDocument/2006/relationships/image" Target="../media/image38.png"/><Relationship Id="rId3" Type="http://schemas.openxmlformats.org/officeDocument/2006/relationships/image" Target="../media/image13.png"/><Relationship Id="rId21" Type="http://schemas.openxmlformats.org/officeDocument/2006/relationships/image" Target="../media/image29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slide" Target="slide3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slide" Target="slide34.xml"/><Relationship Id="rId24" Type="http://schemas.openxmlformats.org/officeDocument/2006/relationships/image" Target="../media/image32.wmf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23" Type="http://schemas.openxmlformats.org/officeDocument/2006/relationships/image" Target="../media/image31.wmf"/><Relationship Id="rId28" Type="http://schemas.openxmlformats.org/officeDocument/2006/relationships/image" Target="../media/image36.png"/><Relationship Id="rId10" Type="http://schemas.openxmlformats.org/officeDocument/2006/relationships/image" Target="../media/image20.png"/><Relationship Id="rId19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33.xml"/><Relationship Id="rId18" Type="http://schemas.openxmlformats.org/officeDocument/2006/relationships/image" Target="../media/image26.png"/><Relationship Id="rId26" Type="http://schemas.openxmlformats.org/officeDocument/2006/relationships/image" Target="../media/image38.png"/><Relationship Id="rId3" Type="http://schemas.openxmlformats.org/officeDocument/2006/relationships/image" Target="../media/image13.png"/><Relationship Id="rId21" Type="http://schemas.openxmlformats.org/officeDocument/2006/relationships/image" Target="../media/image29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slide" Target="slide3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slide" Target="slide34.xml"/><Relationship Id="rId24" Type="http://schemas.openxmlformats.org/officeDocument/2006/relationships/image" Target="../media/image32.wmf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23" Type="http://schemas.openxmlformats.org/officeDocument/2006/relationships/image" Target="../media/image31.wmf"/><Relationship Id="rId28" Type="http://schemas.openxmlformats.org/officeDocument/2006/relationships/image" Target="../media/image36.png"/><Relationship Id="rId10" Type="http://schemas.openxmlformats.org/officeDocument/2006/relationships/image" Target="../media/image20.png"/><Relationship Id="rId19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8.png"/><Relationship Id="rId3" Type="http://schemas.openxmlformats.org/officeDocument/2006/relationships/image" Target="../media/image13.png"/><Relationship Id="rId21" Type="http://schemas.openxmlformats.org/officeDocument/2006/relationships/image" Target="../media/image30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3.png"/><Relationship Id="rId2" Type="http://schemas.openxmlformats.org/officeDocument/2006/relationships/slide" Target="slide32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slide" Target="slide34.xml"/><Relationship Id="rId24" Type="http://schemas.openxmlformats.org/officeDocument/2006/relationships/slide" Target="slide33.xml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23" Type="http://schemas.openxmlformats.org/officeDocument/2006/relationships/image" Target="../media/image32.wmf"/><Relationship Id="rId28" Type="http://schemas.openxmlformats.org/officeDocument/2006/relationships/image" Target="../media/image36.png"/><Relationship Id="rId10" Type="http://schemas.openxmlformats.org/officeDocument/2006/relationships/image" Target="../media/image20.png"/><Relationship Id="rId19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Relationship Id="rId22" Type="http://schemas.openxmlformats.org/officeDocument/2006/relationships/image" Target="../media/image31.wmf"/><Relationship Id="rId27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33.xml"/><Relationship Id="rId18" Type="http://schemas.openxmlformats.org/officeDocument/2006/relationships/image" Target="../media/image26.png"/><Relationship Id="rId26" Type="http://schemas.openxmlformats.org/officeDocument/2006/relationships/image" Target="../media/image38.png"/><Relationship Id="rId3" Type="http://schemas.openxmlformats.org/officeDocument/2006/relationships/image" Target="../media/image13.png"/><Relationship Id="rId21" Type="http://schemas.openxmlformats.org/officeDocument/2006/relationships/image" Target="../media/image29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slide" Target="slide34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24" Type="http://schemas.openxmlformats.org/officeDocument/2006/relationships/image" Target="../media/image32.wmf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23" Type="http://schemas.openxmlformats.org/officeDocument/2006/relationships/image" Target="../media/image31.wmf"/><Relationship Id="rId28" Type="http://schemas.openxmlformats.org/officeDocument/2006/relationships/image" Target="../media/image36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slide" Target="slide32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6.png"/><Relationship Id="rId26" Type="http://schemas.openxmlformats.org/officeDocument/2006/relationships/image" Target="../media/image38.png"/><Relationship Id="rId3" Type="http://schemas.openxmlformats.org/officeDocument/2006/relationships/image" Target="../media/image13.png"/><Relationship Id="rId21" Type="http://schemas.openxmlformats.org/officeDocument/2006/relationships/image" Target="../media/image29.png"/><Relationship Id="rId7" Type="http://schemas.openxmlformats.org/officeDocument/2006/relationships/slide" Target="slide34.xml"/><Relationship Id="rId12" Type="http://schemas.openxmlformats.org/officeDocument/2006/relationships/image" Target="../media/image21.png"/><Relationship Id="rId17" Type="http://schemas.openxmlformats.org/officeDocument/2006/relationships/slide" Target="slide33.xml"/><Relationship Id="rId25" Type="http://schemas.openxmlformats.org/officeDocument/2006/relationships/image" Target="../media/image33.png"/><Relationship Id="rId2" Type="http://schemas.openxmlformats.org/officeDocument/2006/relationships/slide" Target="slide32.xml"/><Relationship Id="rId16" Type="http://schemas.openxmlformats.org/officeDocument/2006/relationships/image" Target="../media/image25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24" Type="http://schemas.openxmlformats.org/officeDocument/2006/relationships/image" Target="../media/image32.wmf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23" Type="http://schemas.openxmlformats.org/officeDocument/2006/relationships/image" Target="../media/image31.wmf"/><Relationship Id="rId28" Type="http://schemas.openxmlformats.org/officeDocument/2006/relationships/image" Target="../media/image36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3.png"/><Relationship Id="rId21" Type="http://schemas.openxmlformats.org/officeDocument/2006/relationships/image" Target="../media/image30.png"/><Relationship Id="rId7" Type="http://schemas.openxmlformats.org/officeDocument/2006/relationships/image" Target="../media/image17.png"/><Relationship Id="rId12" Type="http://schemas.openxmlformats.org/officeDocument/2006/relationships/slide" Target="slide34.xml"/><Relationship Id="rId17" Type="http://schemas.openxmlformats.org/officeDocument/2006/relationships/image" Target="../media/image26.png"/><Relationship Id="rId25" Type="http://schemas.openxmlformats.org/officeDocument/2006/relationships/image" Target="../media/image38.png"/><Relationship Id="rId2" Type="http://schemas.openxmlformats.org/officeDocument/2006/relationships/slide" Target="slide32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3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23" Type="http://schemas.openxmlformats.org/officeDocument/2006/relationships/image" Target="../media/image32.wmf"/><Relationship Id="rId28" Type="http://schemas.openxmlformats.org/officeDocument/2006/relationships/image" Target="../media/image36.png"/><Relationship Id="rId10" Type="http://schemas.openxmlformats.org/officeDocument/2006/relationships/image" Target="../media/image20.png"/><Relationship Id="rId19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Relationship Id="rId22" Type="http://schemas.openxmlformats.org/officeDocument/2006/relationships/image" Target="../media/image31.wmf"/><Relationship Id="rId27" Type="http://schemas.openxmlformats.org/officeDocument/2006/relationships/slide" Target="slide3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8.png"/><Relationship Id="rId3" Type="http://schemas.openxmlformats.org/officeDocument/2006/relationships/image" Target="../media/image13.png"/><Relationship Id="rId21" Type="http://schemas.openxmlformats.org/officeDocument/2006/relationships/image" Target="../media/image30.png"/><Relationship Id="rId7" Type="http://schemas.openxmlformats.org/officeDocument/2006/relationships/image" Target="../media/image17.png"/><Relationship Id="rId12" Type="http://schemas.openxmlformats.org/officeDocument/2006/relationships/slide" Target="slide33.xml"/><Relationship Id="rId17" Type="http://schemas.openxmlformats.org/officeDocument/2006/relationships/image" Target="../media/image26.png"/><Relationship Id="rId25" Type="http://schemas.openxmlformats.org/officeDocument/2006/relationships/image" Target="../media/image33.png"/><Relationship Id="rId2" Type="http://schemas.openxmlformats.org/officeDocument/2006/relationships/slide" Target="slide34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2.wmf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23" Type="http://schemas.openxmlformats.org/officeDocument/2006/relationships/slide" Target="slide32.xml"/><Relationship Id="rId28" Type="http://schemas.openxmlformats.org/officeDocument/2006/relationships/image" Target="../media/image36.png"/><Relationship Id="rId10" Type="http://schemas.openxmlformats.org/officeDocument/2006/relationships/image" Target="../media/image20.png"/><Relationship Id="rId19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Relationship Id="rId22" Type="http://schemas.openxmlformats.org/officeDocument/2006/relationships/image" Target="../media/image31.wmf"/><Relationship Id="rId27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8.png"/><Relationship Id="rId3" Type="http://schemas.openxmlformats.org/officeDocument/2006/relationships/image" Target="../media/image13.png"/><Relationship Id="rId21" Type="http://schemas.openxmlformats.org/officeDocument/2006/relationships/image" Target="../media/image31.wmf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3.png"/><Relationship Id="rId2" Type="http://schemas.openxmlformats.org/officeDocument/2006/relationships/slide" Target="slide34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slide" Target="slide33.xml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2.wmf"/><Relationship Id="rId28" Type="http://schemas.openxmlformats.org/officeDocument/2006/relationships/image" Target="../media/image36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slide" Target="slide32.xml"/><Relationship Id="rId27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8.png"/><Relationship Id="rId3" Type="http://schemas.openxmlformats.org/officeDocument/2006/relationships/image" Target="../media/image13.png"/><Relationship Id="rId21" Type="http://schemas.openxmlformats.org/officeDocument/2006/relationships/slide" Target="slide32.xml"/><Relationship Id="rId7" Type="http://schemas.openxmlformats.org/officeDocument/2006/relationships/image" Target="../media/image17.png"/><Relationship Id="rId12" Type="http://schemas.openxmlformats.org/officeDocument/2006/relationships/slide" Target="slide34.xml"/><Relationship Id="rId17" Type="http://schemas.openxmlformats.org/officeDocument/2006/relationships/image" Target="../media/image26.png"/><Relationship Id="rId25" Type="http://schemas.openxmlformats.org/officeDocument/2006/relationships/image" Target="../media/image33.png"/><Relationship Id="rId2" Type="http://schemas.openxmlformats.org/officeDocument/2006/relationships/slide" Target="slide33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2.wmf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23" Type="http://schemas.openxmlformats.org/officeDocument/2006/relationships/image" Target="../media/image31.wmf"/><Relationship Id="rId28" Type="http://schemas.openxmlformats.org/officeDocument/2006/relationships/image" Target="../media/image36.png"/><Relationship Id="rId10" Type="http://schemas.openxmlformats.org/officeDocument/2006/relationships/image" Target="../media/image20.png"/><Relationship Id="rId19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8.png"/><Relationship Id="rId3" Type="http://schemas.openxmlformats.org/officeDocument/2006/relationships/image" Target="../media/image14.png"/><Relationship Id="rId21" Type="http://schemas.openxmlformats.org/officeDocument/2006/relationships/image" Target="../media/image30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3.png"/><Relationship Id="rId2" Type="http://schemas.openxmlformats.org/officeDocument/2006/relationships/image" Target="../media/image13.png"/><Relationship Id="rId16" Type="http://schemas.openxmlformats.org/officeDocument/2006/relationships/image" Target="../media/image26.png"/><Relationship Id="rId20" Type="http://schemas.openxmlformats.org/officeDocument/2006/relationships/slide" Target="slide33.xml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slide" Target="slide34.xml"/><Relationship Id="rId24" Type="http://schemas.openxmlformats.org/officeDocument/2006/relationships/slide" Target="slide32.xml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23" Type="http://schemas.openxmlformats.org/officeDocument/2006/relationships/image" Target="../media/image32.wmf"/><Relationship Id="rId28" Type="http://schemas.openxmlformats.org/officeDocument/2006/relationships/image" Target="../media/image36.png"/><Relationship Id="rId10" Type="http://schemas.openxmlformats.org/officeDocument/2006/relationships/image" Target="../media/image21.png"/><Relationship Id="rId19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Relationship Id="rId22" Type="http://schemas.openxmlformats.org/officeDocument/2006/relationships/image" Target="../media/image31.wmf"/><Relationship Id="rId27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5.png"/><Relationship Id="rId3" Type="http://schemas.openxmlformats.org/officeDocument/2006/relationships/image" Target="../media/image14.png"/><Relationship Id="rId21" Type="http://schemas.openxmlformats.org/officeDocument/2006/relationships/image" Target="../media/image30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8.png"/><Relationship Id="rId2" Type="http://schemas.openxmlformats.org/officeDocument/2006/relationships/image" Target="../media/image13.png"/><Relationship Id="rId16" Type="http://schemas.openxmlformats.org/officeDocument/2006/relationships/image" Target="../media/image26.png"/><Relationship Id="rId20" Type="http://schemas.openxmlformats.org/officeDocument/2006/relationships/slide" Target="slide32.xml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slide" Target="slide34.xml"/><Relationship Id="rId24" Type="http://schemas.openxmlformats.org/officeDocument/2006/relationships/image" Target="../media/image33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23" Type="http://schemas.openxmlformats.org/officeDocument/2006/relationships/image" Target="../media/image32.wmf"/><Relationship Id="rId28" Type="http://schemas.openxmlformats.org/officeDocument/2006/relationships/slide" Target="slide33.xml"/><Relationship Id="rId10" Type="http://schemas.openxmlformats.org/officeDocument/2006/relationships/image" Target="../media/image21.png"/><Relationship Id="rId19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Relationship Id="rId22" Type="http://schemas.openxmlformats.org/officeDocument/2006/relationships/image" Target="../media/image31.wmf"/><Relationship Id="rId27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5.png"/><Relationship Id="rId3" Type="http://schemas.openxmlformats.org/officeDocument/2006/relationships/image" Target="../media/image14.png"/><Relationship Id="rId21" Type="http://schemas.openxmlformats.org/officeDocument/2006/relationships/image" Target="../media/image31.wmf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8.png"/><Relationship Id="rId2" Type="http://schemas.openxmlformats.org/officeDocument/2006/relationships/image" Target="../media/image13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slide" Target="slide34.xml"/><Relationship Id="rId24" Type="http://schemas.openxmlformats.org/officeDocument/2006/relationships/image" Target="../media/image33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23" Type="http://schemas.openxmlformats.org/officeDocument/2006/relationships/slide" Target="slide32.xml"/><Relationship Id="rId28" Type="http://schemas.openxmlformats.org/officeDocument/2006/relationships/slide" Target="slide33.xml"/><Relationship Id="rId10" Type="http://schemas.openxmlformats.org/officeDocument/2006/relationships/image" Target="../media/image21.png"/><Relationship Id="rId19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Relationship Id="rId22" Type="http://schemas.openxmlformats.org/officeDocument/2006/relationships/image" Target="../media/image32.wmf"/><Relationship Id="rId27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6.png"/><Relationship Id="rId3" Type="http://schemas.openxmlformats.org/officeDocument/2006/relationships/image" Target="../media/image14.png"/><Relationship Id="rId21" Type="http://schemas.openxmlformats.org/officeDocument/2006/relationships/image" Target="../media/image32.wmf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5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8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3.png"/><Relationship Id="rId28" Type="http://schemas.openxmlformats.org/officeDocument/2006/relationships/image" Target="../media/image37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slide" Target="slide32.xml"/><Relationship Id="rId27" Type="http://schemas.openxmlformats.org/officeDocument/2006/relationships/slide" Target="slide3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6.png"/><Relationship Id="rId3" Type="http://schemas.openxmlformats.org/officeDocument/2006/relationships/image" Target="../media/image14.png"/><Relationship Id="rId21" Type="http://schemas.openxmlformats.org/officeDocument/2006/relationships/image" Target="../media/image32.wmf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5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8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3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slide" Target="slide32.xml"/><Relationship Id="rId27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wmf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wmf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audio" Target="../media/audio2.wav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8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slide" Target="slide2.xml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wmf"/><Relationship Id="rId27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1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slide" Target="slide2.x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wmf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wmf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slide" Target="slide35.xml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wmf"/><Relationship Id="rId27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8.png"/><Relationship Id="rId3" Type="http://schemas.openxmlformats.org/officeDocument/2006/relationships/image" Target="../media/image13.png"/><Relationship Id="rId21" Type="http://schemas.openxmlformats.org/officeDocument/2006/relationships/image" Target="../media/image29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slide" Target="slide33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24" Type="http://schemas.openxmlformats.org/officeDocument/2006/relationships/image" Target="../media/image32.wmf"/><Relationship Id="rId5" Type="http://schemas.openxmlformats.org/officeDocument/2006/relationships/slide" Target="slide34.xml"/><Relationship Id="rId15" Type="http://schemas.openxmlformats.org/officeDocument/2006/relationships/image" Target="../media/image23.png"/><Relationship Id="rId23" Type="http://schemas.openxmlformats.org/officeDocument/2006/relationships/image" Target="../media/image31.wmf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slide" Target="slide32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8.png"/><Relationship Id="rId3" Type="http://schemas.openxmlformats.org/officeDocument/2006/relationships/image" Target="../media/image13.png"/><Relationship Id="rId21" Type="http://schemas.openxmlformats.org/officeDocument/2006/relationships/image" Target="../media/image29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slide" Target="slide34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11" Type="http://schemas.openxmlformats.org/officeDocument/2006/relationships/image" Target="../media/image19.png"/><Relationship Id="rId24" Type="http://schemas.openxmlformats.org/officeDocument/2006/relationships/image" Target="../media/image32.wmf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23" Type="http://schemas.openxmlformats.org/officeDocument/2006/relationships/image" Target="../media/image31.wmf"/><Relationship Id="rId28" Type="http://schemas.openxmlformats.org/officeDocument/2006/relationships/image" Target="../media/image36.png"/><Relationship Id="rId10" Type="http://schemas.openxmlformats.org/officeDocument/2006/relationships/slide" Target="slide33.xml"/><Relationship Id="rId19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Relationship Id="rId22" Type="http://schemas.openxmlformats.org/officeDocument/2006/relationships/image" Target="../media/image39.png"/><Relationship Id="rId27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ogo[3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260350"/>
            <a:ext cx="10287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1557338"/>
            <a:ext cx="5618163" cy="1079500"/>
          </a:xfrm>
        </p:spPr>
        <p:txBody>
          <a:bodyPr/>
          <a:lstStyle/>
          <a:p>
            <a:r>
              <a:rPr lang="en-US" sz="3600" b="1">
                <a:solidFill>
                  <a:srgbClr val="336699"/>
                </a:solidFill>
              </a:rPr>
              <a:t>“Enjoy English-2"</a:t>
            </a:r>
            <a:endParaRPr lang="ru-RU" sz="3600" b="1">
              <a:solidFill>
                <a:srgbClr val="336699"/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024188" y="2276475"/>
            <a:ext cx="6400800" cy="863600"/>
          </a:xfrm>
        </p:spPr>
        <p:txBody>
          <a:bodyPr/>
          <a:lstStyle/>
          <a:p>
            <a:pPr rtl="1"/>
            <a:r>
              <a:rPr lang="en-US" sz="3600" b="1" dirty="0" err="1">
                <a:solidFill>
                  <a:srgbClr val="336699"/>
                </a:solidFill>
              </a:rPr>
              <a:t>Biboletova</a:t>
            </a:r>
            <a:r>
              <a:rPr lang="en-US" sz="3600" b="1" dirty="0">
                <a:solidFill>
                  <a:srgbClr val="336699"/>
                </a:solidFill>
              </a:rPr>
              <a:t> M.Z.</a:t>
            </a:r>
            <a:endParaRPr lang="ru-RU" sz="3600" b="1" dirty="0">
              <a:solidFill>
                <a:srgbClr val="336699"/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476375" y="3429000"/>
            <a:ext cx="64087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u="none">
                <a:solidFill>
                  <a:srgbClr val="336699"/>
                </a:solidFill>
              </a:rPr>
              <a:t>“The fashion house”</a:t>
            </a:r>
            <a:endParaRPr lang="ru-RU" sz="4800" b="1" u="none">
              <a:solidFill>
                <a:srgbClr val="336699"/>
              </a:solidFill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635375" y="5445125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336699"/>
                </a:solidFill>
              </a:rPr>
              <a:t>Nadvoitsy</a:t>
            </a:r>
            <a:endParaRPr lang="ru-RU" sz="2400" b="1" u="none">
              <a:solidFill>
                <a:srgbClr val="336699"/>
              </a:solidFill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140200" y="609282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none">
                <a:solidFill>
                  <a:srgbClr val="336699"/>
                </a:solidFill>
              </a:rPr>
              <a:t>2008</a:t>
            </a:r>
            <a:endParaRPr lang="ru-RU" b="1" u="none">
              <a:solidFill>
                <a:srgbClr val="336699"/>
              </a:solidFill>
            </a:endParaRPr>
          </a:p>
        </p:txBody>
      </p:sp>
      <p:sp>
        <p:nvSpPr>
          <p:cNvPr id="2060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152525" cy="576263"/>
          </a:xfrm>
          <a:prstGeom prst="actionButtonBlank">
            <a:avLst/>
          </a:prstGeom>
          <a:solidFill>
            <a:srgbClr val="99AAC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>
                <a:solidFill>
                  <a:srgbClr val="336699"/>
                </a:solidFill>
              </a:rPr>
              <a:t>Next</a:t>
            </a:r>
            <a:endParaRPr lang="ru-RU" sz="2000" b="1" u="none">
              <a:solidFill>
                <a:srgbClr val="33669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1934" y="4286256"/>
            <a:ext cx="46418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u="none" dirty="0" smtClean="0">
                <a:ln w="12700">
                  <a:solidFill>
                    <a:srgbClr val="336699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Автор: Учитель английского языка</a:t>
            </a:r>
          </a:p>
          <a:p>
            <a:pPr algn="ctr"/>
            <a:r>
              <a:rPr lang="ru-RU" sz="2000" b="1" u="none" dirty="0" smtClean="0">
                <a:ln w="12700">
                  <a:solidFill>
                    <a:srgbClr val="336699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Маслова Юлия Фёдоровна</a:t>
            </a:r>
            <a:endParaRPr lang="en-US" sz="2000" b="1" u="none" dirty="0">
              <a:ln w="12700">
                <a:solidFill>
                  <a:srgbClr val="336699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8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val 2"/>
          <p:cNvSpPr>
            <a:spLocks noChangeArrowheads="1"/>
          </p:cNvSpPr>
          <p:nvPr/>
        </p:nvSpPr>
        <p:spPr bwMode="auto">
          <a:xfrm>
            <a:off x="468313" y="404813"/>
            <a:ext cx="8064500" cy="5761037"/>
          </a:xfrm>
          <a:prstGeom prst="ellipse">
            <a:avLst/>
          </a:prstGeom>
          <a:solidFill>
            <a:srgbClr val="A7B5D5"/>
          </a:solidFill>
          <a:ln w="9525">
            <a:solidFill>
              <a:srgbClr val="D8DEE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8611" name="Group 3"/>
          <p:cNvGrpSpPr>
            <a:grpSpLocks/>
          </p:cNvGrpSpPr>
          <p:nvPr/>
        </p:nvGrpSpPr>
        <p:grpSpPr bwMode="auto">
          <a:xfrm>
            <a:off x="4859338" y="5734050"/>
            <a:ext cx="900112" cy="900113"/>
            <a:chOff x="2699" y="2704"/>
            <a:chExt cx="680" cy="681"/>
          </a:xfrm>
        </p:grpSpPr>
        <p:sp>
          <p:nvSpPr>
            <p:cNvPr id="68612" name="Oval 4"/>
            <p:cNvSpPr>
              <a:spLocks noChangeArrowheads="1"/>
            </p:cNvSpPr>
            <p:nvPr/>
          </p:nvSpPr>
          <p:spPr bwMode="auto">
            <a:xfrm>
              <a:off x="2699" y="2704"/>
              <a:ext cx="680" cy="6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8613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795"/>
              <a:ext cx="258" cy="545"/>
            </a:xfrm>
            <a:prstGeom prst="rect">
              <a:avLst/>
            </a:prstGeom>
            <a:noFill/>
          </p:spPr>
        </p:pic>
      </p:grpSp>
      <p:grpSp>
        <p:nvGrpSpPr>
          <p:cNvPr id="68614" name="Group 6"/>
          <p:cNvGrpSpPr>
            <a:grpSpLocks/>
          </p:cNvGrpSpPr>
          <p:nvPr/>
        </p:nvGrpSpPr>
        <p:grpSpPr bwMode="auto">
          <a:xfrm>
            <a:off x="5867400" y="5589588"/>
            <a:ext cx="900113" cy="900112"/>
            <a:chOff x="3969" y="2478"/>
            <a:chExt cx="816" cy="861"/>
          </a:xfrm>
        </p:grpSpPr>
        <p:sp>
          <p:nvSpPr>
            <p:cNvPr id="68615" name="Oval 7"/>
            <p:cNvSpPr>
              <a:spLocks noChangeArrowheads="1"/>
            </p:cNvSpPr>
            <p:nvPr/>
          </p:nvSpPr>
          <p:spPr bwMode="auto">
            <a:xfrm>
              <a:off x="3969" y="2478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8616" name="Picture 8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5" y="2659"/>
              <a:ext cx="545" cy="510"/>
            </a:xfrm>
            <a:prstGeom prst="rect">
              <a:avLst/>
            </a:prstGeom>
            <a:noFill/>
          </p:spPr>
        </p:pic>
      </p:grpSp>
      <p:grpSp>
        <p:nvGrpSpPr>
          <p:cNvPr id="68617" name="Group 9"/>
          <p:cNvGrpSpPr>
            <a:grpSpLocks/>
          </p:cNvGrpSpPr>
          <p:nvPr/>
        </p:nvGrpSpPr>
        <p:grpSpPr bwMode="auto">
          <a:xfrm>
            <a:off x="7596188" y="1052513"/>
            <a:ext cx="900112" cy="900112"/>
            <a:chOff x="1247" y="2387"/>
            <a:chExt cx="590" cy="544"/>
          </a:xfrm>
        </p:grpSpPr>
        <p:sp>
          <p:nvSpPr>
            <p:cNvPr id="68618" name="Oval 10"/>
            <p:cNvSpPr>
              <a:spLocks noChangeArrowheads="1"/>
            </p:cNvSpPr>
            <p:nvPr/>
          </p:nvSpPr>
          <p:spPr bwMode="auto">
            <a:xfrm>
              <a:off x="1247" y="2387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8619" name="Picture 1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38" y="2478"/>
              <a:ext cx="363" cy="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68620" name="Group 12"/>
          <p:cNvGrpSpPr>
            <a:grpSpLocks/>
          </p:cNvGrpSpPr>
          <p:nvPr/>
        </p:nvGrpSpPr>
        <p:grpSpPr bwMode="auto">
          <a:xfrm>
            <a:off x="3851275" y="5805488"/>
            <a:ext cx="900113" cy="900112"/>
            <a:chOff x="3288" y="2024"/>
            <a:chExt cx="816" cy="861"/>
          </a:xfrm>
        </p:grpSpPr>
        <p:sp>
          <p:nvSpPr>
            <p:cNvPr id="68621" name="Oval 13"/>
            <p:cNvSpPr>
              <a:spLocks noChangeArrowheads="1"/>
            </p:cNvSpPr>
            <p:nvPr/>
          </p:nvSpPr>
          <p:spPr bwMode="auto">
            <a:xfrm>
              <a:off x="3288" y="2024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8622" name="Picture 14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79" y="2205"/>
              <a:ext cx="635" cy="532"/>
            </a:xfrm>
            <a:prstGeom prst="rect">
              <a:avLst/>
            </a:prstGeom>
            <a:noFill/>
          </p:spPr>
        </p:pic>
      </p:grpSp>
      <p:grpSp>
        <p:nvGrpSpPr>
          <p:cNvPr id="68623" name="Group 15"/>
          <p:cNvGrpSpPr>
            <a:grpSpLocks/>
          </p:cNvGrpSpPr>
          <p:nvPr/>
        </p:nvGrpSpPr>
        <p:grpSpPr bwMode="auto">
          <a:xfrm>
            <a:off x="0" y="3500438"/>
            <a:ext cx="900113" cy="900112"/>
            <a:chOff x="4286" y="203"/>
            <a:chExt cx="909" cy="833"/>
          </a:xfrm>
        </p:grpSpPr>
        <p:sp>
          <p:nvSpPr>
            <p:cNvPr id="68624" name="Oval 16"/>
            <p:cNvSpPr>
              <a:spLocks noChangeArrowheads="1"/>
            </p:cNvSpPr>
            <p:nvPr/>
          </p:nvSpPr>
          <p:spPr bwMode="auto">
            <a:xfrm>
              <a:off x="4286" y="203"/>
              <a:ext cx="909" cy="8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8625" name="Picture 1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22" y="346"/>
              <a:ext cx="649" cy="538"/>
            </a:xfrm>
            <a:prstGeom prst="rect">
              <a:avLst/>
            </a:prstGeom>
            <a:noFill/>
          </p:spPr>
        </p:pic>
      </p:grpSp>
      <p:grpSp>
        <p:nvGrpSpPr>
          <p:cNvPr id="68626" name="Group 18"/>
          <p:cNvGrpSpPr>
            <a:grpSpLocks/>
          </p:cNvGrpSpPr>
          <p:nvPr/>
        </p:nvGrpSpPr>
        <p:grpSpPr bwMode="auto">
          <a:xfrm>
            <a:off x="1908175" y="5445125"/>
            <a:ext cx="900113" cy="900113"/>
            <a:chOff x="2154" y="1752"/>
            <a:chExt cx="590" cy="544"/>
          </a:xfrm>
        </p:grpSpPr>
        <p:sp>
          <p:nvSpPr>
            <p:cNvPr id="68627" name="Oval 19"/>
            <p:cNvSpPr>
              <a:spLocks noChangeArrowheads="1"/>
            </p:cNvSpPr>
            <p:nvPr/>
          </p:nvSpPr>
          <p:spPr bwMode="auto">
            <a:xfrm>
              <a:off x="2154" y="1752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8628" name="Picture 20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45" y="1843"/>
              <a:ext cx="408" cy="339"/>
            </a:xfrm>
            <a:prstGeom prst="rect">
              <a:avLst/>
            </a:prstGeom>
            <a:noFill/>
          </p:spPr>
        </p:pic>
      </p:grpSp>
      <p:grpSp>
        <p:nvGrpSpPr>
          <p:cNvPr id="68629" name="Group 21"/>
          <p:cNvGrpSpPr>
            <a:grpSpLocks/>
          </p:cNvGrpSpPr>
          <p:nvPr/>
        </p:nvGrpSpPr>
        <p:grpSpPr bwMode="auto">
          <a:xfrm>
            <a:off x="323850" y="1557338"/>
            <a:ext cx="900113" cy="900112"/>
            <a:chOff x="2018" y="119"/>
            <a:chExt cx="590" cy="544"/>
          </a:xfrm>
        </p:grpSpPr>
        <p:sp>
          <p:nvSpPr>
            <p:cNvPr id="68630" name="Oval 22"/>
            <p:cNvSpPr>
              <a:spLocks noChangeArrowheads="1"/>
            </p:cNvSpPr>
            <p:nvPr/>
          </p:nvSpPr>
          <p:spPr bwMode="auto">
            <a:xfrm>
              <a:off x="2018" y="119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8631" name="Picture 23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154" y="210"/>
              <a:ext cx="334" cy="362"/>
            </a:xfrm>
            <a:prstGeom prst="rect">
              <a:avLst/>
            </a:prstGeom>
            <a:noFill/>
          </p:spPr>
        </p:pic>
      </p:grpSp>
      <p:grpSp>
        <p:nvGrpSpPr>
          <p:cNvPr id="68632" name="Group 24"/>
          <p:cNvGrpSpPr>
            <a:grpSpLocks/>
          </p:cNvGrpSpPr>
          <p:nvPr/>
        </p:nvGrpSpPr>
        <p:grpSpPr bwMode="auto">
          <a:xfrm>
            <a:off x="971550" y="836613"/>
            <a:ext cx="900113" cy="900112"/>
            <a:chOff x="2154" y="2568"/>
            <a:chExt cx="590" cy="544"/>
          </a:xfrm>
        </p:grpSpPr>
        <p:sp>
          <p:nvSpPr>
            <p:cNvPr id="68633" name="Oval 25"/>
            <p:cNvSpPr>
              <a:spLocks noChangeArrowheads="1"/>
            </p:cNvSpPr>
            <p:nvPr/>
          </p:nvSpPr>
          <p:spPr bwMode="auto">
            <a:xfrm>
              <a:off x="2154" y="2568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8634" name="Picture 26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245" y="2659"/>
              <a:ext cx="351" cy="362"/>
            </a:xfrm>
            <a:prstGeom prst="rect">
              <a:avLst/>
            </a:prstGeom>
            <a:noFill/>
          </p:spPr>
        </p:pic>
      </p:grp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1476375" y="1557338"/>
            <a:ext cx="1727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T-shirt</a:t>
            </a:r>
            <a:endParaRPr lang="ru-RU" sz="2200" u="none"/>
          </a:p>
        </p:txBody>
      </p:sp>
      <p:sp>
        <p:nvSpPr>
          <p:cNvPr id="68636" name="Text Box 28"/>
          <p:cNvSpPr txBox="1">
            <a:spLocks noChangeArrowheads="1"/>
          </p:cNvSpPr>
          <p:nvPr/>
        </p:nvSpPr>
        <p:spPr bwMode="auto">
          <a:xfrm>
            <a:off x="2843213" y="1989138"/>
            <a:ext cx="4392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66"/>
                </a:solidFill>
                <a:latin typeface="Comic Sans MS" pitchFamily="66" charset="0"/>
              </a:rPr>
              <a:t>Click on the picture !</a:t>
            </a:r>
            <a:endParaRPr lang="ru-RU" sz="3200" u="none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68637" name="Text Box 29"/>
          <p:cNvSpPr txBox="1">
            <a:spLocks noChangeArrowheads="1"/>
          </p:cNvSpPr>
          <p:nvPr/>
        </p:nvSpPr>
        <p:spPr bwMode="auto">
          <a:xfrm>
            <a:off x="7524750" y="46529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grpSp>
        <p:nvGrpSpPr>
          <p:cNvPr id="68638" name="Group 30"/>
          <p:cNvGrpSpPr>
            <a:grpSpLocks/>
          </p:cNvGrpSpPr>
          <p:nvPr/>
        </p:nvGrpSpPr>
        <p:grpSpPr bwMode="auto">
          <a:xfrm>
            <a:off x="3779838" y="0"/>
            <a:ext cx="900112" cy="900113"/>
            <a:chOff x="1927" y="3521"/>
            <a:chExt cx="590" cy="544"/>
          </a:xfrm>
        </p:grpSpPr>
        <p:sp>
          <p:nvSpPr>
            <p:cNvPr id="68639" name="Oval 31"/>
            <p:cNvSpPr>
              <a:spLocks noChangeArrowheads="1"/>
            </p:cNvSpPr>
            <p:nvPr/>
          </p:nvSpPr>
          <p:spPr bwMode="auto">
            <a:xfrm>
              <a:off x="1927" y="3521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8640" name="Picture 32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109" y="3566"/>
              <a:ext cx="242" cy="453"/>
            </a:xfrm>
            <a:prstGeom prst="rect">
              <a:avLst/>
            </a:prstGeom>
            <a:noFill/>
          </p:spPr>
        </p:pic>
      </p:grpSp>
      <p:grpSp>
        <p:nvGrpSpPr>
          <p:cNvPr id="68641" name="Group 33"/>
          <p:cNvGrpSpPr>
            <a:grpSpLocks/>
          </p:cNvGrpSpPr>
          <p:nvPr/>
        </p:nvGrpSpPr>
        <p:grpSpPr bwMode="auto">
          <a:xfrm>
            <a:off x="8101013" y="1916113"/>
            <a:ext cx="900112" cy="900112"/>
            <a:chOff x="3424" y="1616"/>
            <a:chExt cx="953" cy="907"/>
          </a:xfrm>
        </p:grpSpPr>
        <p:sp>
          <p:nvSpPr>
            <p:cNvPr id="68642" name="Oval 34"/>
            <p:cNvSpPr>
              <a:spLocks noChangeArrowheads="1"/>
            </p:cNvSpPr>
            <p:nvPr/>
          </p:nvSpPr>
          <p:spPr bwMode="auto">
            <a:xfrm>
              <a:off x="3424" y="1616"/>
              <a:ext cx="953" cy="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8643" name="Picture 3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742" y="1706"/>
              <a:ext cx="310" cy="680"/>
            </a:xfrm>
            <a:prstGeom prst="rect">
              <a:avLst/>
            </a:prstGeom>
            <a:noFill/>
          </p:spPr>
        </p:pic>
      </p:grpSp>
      <p:grpSp>
        <p:nvGrpSpPr>
          <p:cNvPr id="68644" name="Group 36"/>
          <p:cNvGrpSpPr>
            <a:grpSpLocks/>
          </p:cNvGrpSpPr>
          <p:nvPr/>
        </p:nvGrpSpPr>
        <p:grpSpPr bwMode="auto">
          <a:xfrm>
            <a:off x="8243888" y="2852738"/>
            <a:ext cx="900112" cy="900112"/>
            <a:chOff x="1837" y="2795"/>
            <a:chExt cx="862" cy="771"/>
          </a:xfrm>
        </p:grpSpPr>
        <p:sp>
          <p:nvSpPr>
            <p:cNvPr id="68645" name="Oval 37"/>
            <p:cNvSpPr>
              <a:spLocks noChangeArrowheads="1"/>
            </p:cNvSpPr>
            <p:nvPr/>
          </p:nvSpPr>
          <p:spPr bwMode="auto">
            <a:xfrm>
              <a:off x="1837" y="2795"/>
              <a:ext cx="862" cy="7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8646" name="Picture 38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973" y="2886"/>
              <a:ext cx="589" cy="583"/>
            </a:xfrm>
            <a:prstGeom prst="rect">
              <a:avLst/>
            </a:prstGeom>
            <a:noFill/>
          </p:spPr>
        </p:pic>
      </p:grpSp>
      <p:grpSp>
        <p:nvGrpSpPr>
          <p:cNvPr id="68647" name="Group 39"/>
          <p:cNvGrpSpPr>
            <a:grpSpLocks/>
          </p:cNvGrpSpPr>
          <p:nvPr/>
        </p:nvGrpSpPr>
        <p:grpSpPr bwMode="auto">
          <a:xfrm>
            <a:off x="323850" y="4365625"/>
            <a:ext cx="900113" cy="900113"/>
            <a:chOff x="3243" y="2523"/>
            <a:chExt cx="888" cy="816"/>
          </a:xfrm>
        </p:grpSpPr>
        <p:sp>
          <p:nvSpPr>
            <p:cNvPr id="68648" name="Oval 40"/>
            <p:cNvSpPr>
              <a:spLocks noChangeArrowheads="1"/>
            </p:cNvSpPr>
            <p:nvPr/>
          </p:nvSpPr>
          <p:spPr bwMode="auto">
            <a:xfrm>
              <a:off x="3243" y="2523"/>
              <a:ext cx="888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8649" name="Picture 41" descr="dress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405" y="2614"/>
              <a:ext cx="590" cy="590"/>
            </a:xfrm>
            <a:prstGeom prst="rect">
              <a:avLst/>
            </a:prstGeom>
            <a:noFill/>
          </p:spPr>
        </p:pic>
      </p:grpSp>
      <p:grpSp>
        <p:nvGrpSpPr>
          <p:cNvPr id="68650" name="Group 42"/>
          <p:cNvGrpSpPr>
            <a:grpSpLocks/>
          </p:cNvGrpSpPr>
          <p:nvPr/>
        </p:nvGrpSpPr>
        <p:grpSpPr bwMode="auto">
          <a:xfrm>
            <a:off x="5795963" y="115888"/>
            <a:ext cx="900112" cy="900112"/>
            <a:chOff x="2835" y="2795"/>
            <a:chExt cx="952" cy="890"/>
          </a:xfrm>
        </p:grpSpPr>
        <p:sp>
          <p:nvSpPr>
            <p:cNvPr id="68651" name="Oval 43"/>
            <p:cNvSpPr>
              <a:spLocks noChangeArrowheads="1"/>
            </p:cNvSpPr>
            <p:nvPr/>
          </p:nvSpPr>
          <p:spPr bwMode="auto">
            <a:xfrm>
              <a:off x="2835" y="2795"/>
              <a:ext cx="952" cy="8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8652" name="Picture 44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7"/>
            <a:srcRect r="11803" b="8571"/>
            <a:stretch>
              <a:fillRect/>
            </a:stretch>
          </p:blipFill>
          <p:spPr bwMode="auto">
            <a:xfrm>
              <a:off x="2971" y="2976"/>
              <a:ext cx="66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8653" name="Group 45"/>
          <p:cNvGrpSpPr>
            <a:grpSpLocks/>
          </p:cNvGrpSpPr>
          <p:nvPr/>
        </p:nvGrpSpPr>
        <p:grpSpPr bwMode="auto">
          <a:xfrm>
            <a:off x="971550" y="5084763"/>
            <a:ext cx="900113" cy="900112"/>
            <a:chOff x="2381" y="1344"/>
            <a:chExt cx="998" cy="953"/>
          </a:xfrm>
        </p:grpSpPr>
        <p:sp>
          <p:nvSpPr>
            <p:cNvPr id="68654" name="Oval 46"/>
            <p:cNvSpPr>
              <a:spLocks noChangeArrowheads="1"/>
            </p:cNvSpPr>
            <p:nvPr/>
          </p:nvSpPr>
          <p:spPr bwMode="auto">
            <a:xfrm>
              <a:off x="2381" y="1344"/>
              <a:ext cx="998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8655" name="Picture 47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08" y="1481"/>
              <a:ext cx="568" cy="680"/>
            </a:xfrm>
            <a:prstGeom prst="rect">
              <a:avLst/>
            </a:prstGeom>
            <a:noFill/>
          </p:spPr>
        </p:pic>
      </p:grpSp>
      <p:grpSp>
        <p:nvGrpSpPr>
          <p:cNvPr id="68656" name="Group 48"/>
          <p:cNvGrpSpPr>
            <a:grpSpLocks/>
          </p:cNvGrpSpPr>
          <p:nvPr/>
        </p:nvGrpSpPr>
        <p:grpSpPr bwMode="auto">
          <a:xfrm>
            <a:off x="0" y="2492375"/>
            <a:ext cx="900113" cy="900113"/>
            <a:chOff x="612" y="845"/>
            <a:chExt cx="1224" cy="1179"/>
          </a:xfrm>
        </p:grpSpPr>
        <p:sp>
          <p:nvSpPr>
            <p:cNvPr id="68657" name="Oval 49"/>
            <p:cNvSpPr>
              <a:spLocks noChangeArrowheads="1"/>
            </p:cNvSpPr>
            <p:nvPr/>
          </p:nvSpPr>
          <p:spPr bwMode="auto">
            <a:xfrm>
              <a:off x="612" y="845"/>
              <a:ext cx="1224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8658" name="Picture 50" descr="sneakers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93" y="1026"/>
              <a:ext cx="816" cy="816"/>
            </a:xfrm>
            <a:prstGeom prst="rect">
              <a:avLst/>
            </a:prstGeom>
            <a:noFill/>
          </p:spPr>
        </p:pic>
      </p:grpSp>
      <p:grpSp>
        <p:nvGrpSpPr>
          <p:cNvPr id="68659" name="Group 51"/>
          <p:cNvGrpSpPr>
            <a:grpSpLocks/>
          </p:cNvGrpSpPr>
          <p:nvPr/>
        </p:nvGrpSpPr>
        <p:grpSpPr bwMode="auto">
          <a:xfrm>
            <a:off x="7596188" y="4581525"/>
            <a:ext cx="900112" cy="900113"/>
            <a:chOff x="3379" y="2795"/>
            <a:chExt cx="567" cy="567"/>
          </a:xfrm>
        </p:grpSpPr>
        <p:sp>
          <p:nvSpPr>
            <p:cNvPr id="68660" name="Oval 52"/>
            <p:cNvSpPr>
              <a:spLocks noChangeArrowheads="1"/>
            </p:cNvSpPr>
            <p:nvPr/>
          </p:nvSpPr>
          <p:spPr bwMode="auto">
            <a:xfrm>
              <a:off x="3379" y="2795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8661" name="Picture 53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470" y="2886"/>
              <a:ext cx="397" cy="40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68662" name="Group 54"/>
          <p:cNvGrpSpPr>
            <a:grpSpLocks/>
          </p:cNvGrpSpPr>
          <p:nvPr/>
        </p:nvGrpSpPr>
        <p:grpSpPr bwMode="auto">
          <a:xfrm>
            <a:off x="1835150" y="404813"/>
            <a:ext cx="900113" cy="900112"/>
            <a:chOff x="2064" y="0"/>
            <a:chExt cx="681" cy="709"/>
          </a:xfrm>
        </p:grpSpPr>
        <p:sp>
          <p:nvSpPr>
            <p:cNvPr id="68663" name="Oval 55"/>
            <p:cNvSpPr>
              <a:spLocks noChangeArrowheads="1"/>
            </p:cNvSpPr>
            <p:nvPr/>
          </p:nvSpPr>
          <p:spPr bwMode="auto">
            <a:xfrm>
              <a:off x="2064" y="0"/>
              <a:ext cx="681" cy="7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u="none"/>
            </a:p>
          </p:txBody>
        </p:sp>
        <p:pic>
          <p:nvPicPr>
            <p:cNvPr id="68664" name="Picture 56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154" y="119"/>
              <a:ext cx="467" cy="456"/>
            </a:xfrm>
            <a:prstGeom prst="rect">
              <a:avLst/>
            </a:prstGeom>
            <a:noFill/>
          </p:spPr>
        </p:pic>
      </p:grpSp>
      <p:grpSp>
        <p:nvGrpSpPr>
          <p:cNvPr id="68665" name="Group 57"/>
          <p:cNvGrpSpPr>
            <a:grpSpLocks/>
          </p:cNvGrpSpPr>
          <p:nvPr/>
        </p:nvGrpSpPr>
        <p:grpSpPr bwMode="auto">
          <a:xfrm>
            <a:off x="8101013" y="3789363"/>
            <a:ext cx="900112" cy="900112"/>
            <a:chOff x="3379" y="1752"/>
            <a:chExt cx="998" cy="952"/>
          </a:xfrm>
        </p:grpSpPr>
        <p:sp>
          <p:nvSpPr>
            <p:cNvPr id="68666" name="Oval 58"/>
            <p:cNvSpPr>
              <a:spLocks noChangeArrowheads="1"/>
            </p:cNvSpPr>
            <p:nvPr/>
          </p:nvSpPr>
          <p:spPr bwMode="auto">
            <a:xfrm>
              <a:off x="3379" y="1752"/>
              <a:ext cx="998" cy="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8667" name="Picture 59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470" y="2115"/>
              <a:ext cx="408" cy="381"/>
            </a:xfrm>
            <a:prstGeom prst="rect">
              <a:avLst/>
            </a:prstGeom>
            <a:noFill/>
          </p:spPr>
        </p:pic>
        <p:pic>
          <p:nvPicPr>
            <p:cNvPr id="68668" name="Picture 60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923" y="1933"/>
              <a:ext cx="2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8669" name="Group 61"/>
          <p:cNvGrpSpPr>
            <a:grpSpLocks/>
          </p:cNvGrpSpPr>
          <p:nvPr/>
        </p:nvGrpSpPr>
        <p:grpSpPr bwMode="auto">
          <a:xfrm>
            <a:off x="2843213" y="5734050"/>
            <a:ext cx="900112" cy="900113"/>
            <a:chOff x="3470" y="1525"/>
            <a:chExt cx="816" cy="861"/>
          </a:xfrm>
        </p:grpSpPr>
        <p:sp>
          <p:nvSpPr>
            <p:cNvPr id="68670" name="Oval 62"/>
            <p:cNvSpPr>
              <a:spLocks noChangeArrowheads="1"/>
            </p:cNvSpPr>
            <p:nvPr/>
          </p:nvSpPr>
          <p:spPr bwMode="auto">
            <a:xfrm>
              <a:off x="3470" y="1525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8671" name="Picture 6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3606" y="1706"/>
              <a:ext cx="54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8672" name="Group 64"/>
          <p:cNvGrpSpPr>
            <a:grpSpLocks/>
          </p:cNvGrpSpPr>
          <p:nvPr/>
        </p:nvGrpSpPr>
        <p:grpSpPr bwMode="auto">
          <a:xfrm>
            <a:off x="4787900" y="0"/>
            <a:ext cx="900113" cy="900113"/>
            <a:chOff x="113" y="2160"/>
            <a:chExt cx="726" cy="680"/>
          </a:xfrm>
        </p:grpSpPr>
        <p:sp>
          <p:nvSpPr>
            <p:cNvPr id="68673" name="Oval 65"/>
            <p:cNvSpPr>
              <a:spLocks noChangeArrowheads="1"/>
            </p:cNvSpPr>
            <p:nvPr/>
          </p:nvSpPr>
          <p:spPr bwMode="auto">
            <a:xfrm>
              <a:off x="113" y="2160"/>
              <a:ext cx="726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8674" name="Picture 66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295" y="2251"/>
              <a:ext cx="384" cy="516"/>
            </a:xfrm>
            <a:prstGeom prst="rect">
              <a:avLst/>
            </a:prstGeom>
            <a:noFill/>
          </p:spPr>
        </p:pic>
      </p:grpSp>
      <p:grpSp>
        <p:nvGrpSpPr>
          <p:cNvPr id="68675" name="Group 67"/>
          <p:cNvGrpSpPr>
            <a:grpSpLocks/>
          </p:cNvGrpSpPr>
          <p:nvPr/>
        </p:nvGrpSpPr>
        <p:grpSpPr bwMode="auto">
          <a:xfrm>
            <a:off x="2771775" y="115888"/>
            <a:ext cx="900113" cy="900112"/>
            <a:chOff x="3334" y="3385"/>
            <a:chExt cx="680" cy="636"/>
          </a:xfrm>
        </p:grpSpPr>
        <p:sp>
          <p:nvSpPr>
            <p:cNvPr id="68676" name="Oval 68"/>
            <p:cNvSpPr>
              <a:spLocks noChangeArrowheads="1"/>
            </p:cNvSpPr>
            <p:nvPr/>
          </p:nvSpPr>
          <p:spPr bwMode="auto">
            <a:xfrm>
              <a:off x="3334" y="3385"/>
              <a:ext cx="680" cy="6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8677" name="Picture 69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424" y="3612"/>
              <a:ext cx="363" cy="328"/>
            </a:xfrm>
            <a:prstGeom prst="rect">
              <a:avLst/>
            </a:prstGeom>
            <a:noFill/>
          </p:spPr>
        </p:pic>
        <p:pic>
          <p:nvPicPr>
            <p:cNvPr id="68678" name="Picture 70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3606" y="3475"/>
              <a:ext cx="318" cy="186"/>
            </a:xfrm>
            <a:prstGeom prst="rect">
              <a:avLst/>
            </a:prstGeom>
            <a:noFill/>
          </p:spPr>
        </p:pic>
      </p:grpSp>
      <p:grpSp>
        <p:nvGrpSpPr>
          <p:cNvPr id="68679" name="Group 71"/>
          <p:cNvGrpSpPr>
            <a:grpSpLocks/>
          </p:cNvGrpSpPr>
          <p:nvPr/>
        </p:nvGrpSpPr>
        <p:grpSpPr bwMode="auto">
          <a:xfrm>
            <a:off x="6804025" y="5229225"/>
            <a:ext cx="900113" cy="900113"/>
            <a:chOff x="3470" y="2750"/>
            <a:chExt cx="725" cy="725"/>
          </a:xfrm>
        </p:grpSpPr>
        <p:sp>
          <p:nvSpPr>
            <p:cNvPr id="68680" name="Oval 72"/>
            <p:cNvSpPr>
              <a:spLocks noChangeArrowheads="1"/>
            </p:cNvSpPr>
            <p:nvPr/>
          </p:nvSpPr>
          <p:spPr bwMode="auto">
            <a:xfrm>
              <a:off x="3470" y="2750"/>
              <a:ext cx="725" cy="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8681" name="Picture 73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3606" y="2886"/>
              <a:ext cx="410" cy="454"/>
            </a:xfrm>
            <a:prstGeom prst="rect">
              <a:avLst/>
            </a:prstGeom>
            <a:noFill/>
          </p:spPr>
        </p:pic>
      </p:grpSp>
      <p:grpSp>
        <p:nvGrpSpPr>
          <p:cNvPr id="68682" name="Group 74"/>
          <p:cNvGrpSpPr>
            <a:grpSpLocks/>
          </p:cNvGrpSpPr>
          <p:nvPr/>
        </p:nvGrpSpPr>
        <p:grpSpPr bwMode="auto">
          <a:xfrm>
            <a:off x="6804025" y="404813"/>
            <a:ext cx="900113" cy="900112"/>
            <a:chOff x="2200" y="2387"/>
            <a:chExt cx="635" cy="680"/>
          </a:xfrm>
        </p:grpSpPr>
        <p:sp>
          <p:nvSpPr>
            <p:cNvPr id="68683" name="Oval 75"/>
            <p:cNvSpPr>
              <a:spLocks noChangeArrowheads="1"/>
            </p:cNvSpPr>
            <p:nvPr/>
          </p:nvSpPr>
          <p:spPr bwMode="auto">
            <a:xfrm>
              <a:off x="2200" y="2387"/>
              <a:ext cx="635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8684" name="Picture 76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290" y="2478"/>
              <a:ext cx="412" cy="499"/>
            </a:xfrm>
            <a:prstGeom prst="rect">
              <a:avLst/>
            </a:prstGeom>
            <a:noFill/>
          </p:spPr>
        </p:pic>
      </p:grpSp>
      <p:sp>
        <p:nvSpPr>
          <p:cNvPr id="68685" name="Text Box 77"/>
          <p:cNvSpPr txBox="1">
            <a:spLocks noChangeArrowheads="1"/>
          </p:cNvSpPr>
          <p:nvPr/>
        </p:nvSpPr>
        <p:spPr bwMode="auto">
          <a:xfrm>
            <a:off x="3563938" y="2565400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/>
              <a:t>sneakers</a:t>
            </a:r>
            <a:endParaRPr lang="ru-RU" sz="3600" b="1" u="none"/>
          </a:p>
        </p:txBody>
      </p:sp>
      <p:sp>
        <p:nvSpPr>
          <p:cNvPr id="68687" name="Text Box 79"/>
          <p:cNvSpPr txBox="1">
            <a:spLocks noChangeArrowheads="1"/>
          </p:cNvSpPr>
          <p:nvPr/>
        </p:nvSpPr>
        <p:spPr bwMode="auto">
          <a:xfrm>
            <a:off x="3059113" y="981075"/>
            <a:ext cx="1498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cap</a:t>
            </a:r>
            <a:endParaRPr lang="ru-RU" sz="2200" u="non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8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val 2"/>
          <p:cNvSpPr>
            <a:spLocks noChangeArrowheads="1"/>
          </p:cNvSpPr>
          <p:nvPr/>
        </p:nvSpPr>
        <p:spPr bwMode="auto">
          <a:xfrm>
            <a:off x="468313" y="404813"/>
            <a:ext cx="8064500" cy="5761037"/>
          </a:xfrm>
          <a:prstGeom prst="ellipse">
            <a:avLst/>
          </a:prstGeom>
          <a:solidFill>
            <a:srgbClr val="A7B5D5"/>
          </a:solidFill>
          <a:ln w="9525">
            <a:solidFill>
              <a:srgbClr val="D8DEE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4859338" y="5734050"/>
            <a:ext cx="900112" cy="900113"/>
            <a:chOff x="2699" y="2704"/>
            <a:chExt cx="680" cy="681"/>
          </a:xfrm>
        </p:grpSpPr>
        <p:sp>
          <p:nvSpPr>
            <p:cNvPr id="67588" name="Oval 4"/>
            <p:cNvSpPr>
              <a:spLocks noChangeArrowheads="1"/>
            </p:cNvSpPr>
            <p:nvPr/>
          </p:nvSpPr>
          <p:spPr bwMode="auto">
            <a:xfrm>
              <a:off x="2699" y="2704"/>
              <a:ext cx="680" cy="6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7589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795"/>
              <a:ext cx="258" cy="545"/>
            </a:xfrm>
            <a:prstGeom prst="rect">
              <a:avLst/>
            </a:prstGeom>
            <a:noFill/>
          </p:spPr>
        </p:pic>
      </p:grpSp>
      <p:grpSp>
        <p:nvGrpSpPr>
          <p:cNvPr id="67590" name="Group 6"/>
          <p:cNvGrpSpPr>
            <a:grpSpLocks/>
          </p:cNvGrpSpPr>
          <p:nvPr/>
        </p:nvGrpSpPr>
        <p:grpSpPr bwMode="auto">
          <a:xfrm>
            <a:off x="5867400" y="5589588"/>
            <a:ext cx="900113" cy="900112"/>
            <a:chOff x="3969" y="2478"/>
            <a:chExt cx="816" cy="861"/>
          </a:xfrm>
        </p:grpSpPr>
        <p:sp>
          <p:nvSpPr>
            <p:cNvPr id="67591" name="Oval 7"/>
            <p:cNvSpPr>
              <a:spLocks noChangeArrowheads="1"/>
            </p:cNvSpPr>
            <p:nvPr/>
          </p:nvSpPr>
          <p:spPr bwMode="auto">
            <a:xfrm>
              <a:off x="3969" y="2478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7592" name="Picture 8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05" y="2659"/>
              <a:ext cx="545" cy="510"/>
            </a:xfrm>
            <a:prstGeom prst="rect">
              <a:avLst/>
            </a:prstGeom>
            <a:noFill/>
          </p:spPr>
        </p:pic>
      </p:grpSp>
      <p:grpSp>
        <p:nvGrpSpPr>
          <p:cNvPr id="67593" name="Group 9"/>
          <p:cNvGrpSpPr>
            <a:grpSpLocks/>
          </p:cNvGrpSpPr>
          <p:nvPr/>
        </p:nvGrpSpPr>
        <p:grpSpPr bwMode="auto">
          <a:xfrm>
            <a:off x="7596188" y="1052513"/>
            <a:ext cx="900112" cy="900112"/>
            <a:chOff x="1247" y="2387"/>
            <a:chExt cx="590" cy="544"/>
          </a:xfrm>
        </p:grpSpPr>
        <p:sp>
          <p:nvSpPr>
            <p:cNvPr id="67594" name="Oval 10"/>
            <p:cNvSpPr>
              <a:spLocks noChangeArrowheads="1"/>
            </p:cNvSpPr>
            <p:nvPr/>
          </p:nvSpPr>
          <p:spPr bwMode="auto">
            <a:xfrm>
              <a:off x="1247" y="2387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7595" name="Picture 11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38" y="2478"/>
              <a:ext cx="363" cy="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67596" name="Group 12"/>
          <p:cNvGrpSpPr>
            <a:grpSpLocks/>
          </p:cNvGrpSpPr>
          <p:nvPr/>
        </p:nvGrpSpPr>
        <p:grpSpPr bwMode="auto">
          <a:xfrm>
            <a:off x="3851275" y="5805488"/>
            <a:ext cx="900113" cy="900112"/>
            <a:chOff x="3288" y="2024"/>
            <a:chExt cx="816" cy="861"/>
          </a:xfrm>
        </p:grpSpPr>
        <p:sp>
          <p:nvSpPr>
            <p:cNvPr id="67597" name="Oval 13"/>
            <p:cNvSpPr>
              <a:spLocks noChangeArrowheads="1"/>
            </p:cNvSpPr>
            <p:nvPr/>
          </p:nvSpPr>
          <p:spPr bwMode="auto">
            <a:xfrm>
              <a:off x="3288" y="2024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7598" name="Picture 14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79" y="2205"/>
              <a:ext cx="635" cy="532"/>
            </a:xfrm>
            <a:prstGeom prst="rect">
              <a:avLst/>
            </a:prstGeom>
            <a:noFill/>
          </p:spPr>
        </p:pic>
      </p:grpSp>
      <p:grpSp>
        <p:nvGrpSpPr>
          <p:cNvPr id="67599" name="Group 15"/>
          <p:cNvGrpSpPr>
            <a:grpSpLocks/>
          </p:cNvGrpSpPr>
          <p:nvPr/>
        </p:nvGrpSpPr>
        <p:grpSpPr bwMode="auto">
          <a:xfrm>
            <a:off x="0" y="3500438"/>
            <a:ext cx="900113" cy="900112"/>
            <a:chOff x="4286" y="203"/>
            <a:chExt cx="909" cy="833"/>
          </a:xfrm>
        </p:grpSpPr>
        <p:sp>
          <p:nvSpPr>
            <p:cNvPr id="67600" name="Oval 16"/>
            <p:cNvSpPr>
              <a:spLocks noChangeArrowheads="1"/>
            </p:cNvSpPr>
            <p:nvPr/>
          </p:nvSpPr>
          <p:spPr bwMode="auto">
            <a:xfrm>
              <a:off x="4286" y="203"/>
              <a:ext cx="909" cy="8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7601" name="Picture 17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22" y="346"/>
              <a:ext cx="649" cy="538"/>
            </a:xfrm>
            <a:prstGeom prst="rect">
              <a:avLst/>
            </a:prstGeom>
            <a:noFill/>
          </p:spPr>
        </p:pic>
      </p:grpSp>
      <p:grpSp>
        <p:nvGrpSpPr>
          <p:cNvPr id="67602" name="Group 18"/>
          <p:cNvGrpSpPr>
            <a:grpSpLocks/>
          </p:cNvGrpSpPr>
          <p:nvPr/>
        </p:nvGrpSpPr>
        <p:grpSpPr bwMode="auto">
          <a:xfrm>
            <a:off x="1908175" y="5445125"/>
            <a:ext cx="900113" cy="900113"/>
            <a:chOff x="2154" y="1752"/>
            <a:chExt cx="590" cy="544"/>
          </a:xfrm>
        </p:grpSpPr>
        <p:sp>
          <p:nvSpPr>
            <p:cNvPr id="67603" name="Oval 19"/>
            <p:cNvSpPr>
              <a:spLocks noChangeArrowheads="1"/>
            </p:cNvSpPr>
            <p:nvPr/>
          </p:nvSpPr>
          <p:spPr bwMode="auto">
            <a:xfrm>
              <a:off x="2154" y="1752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7604" name="Picture 20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45" y="1843"/>
              <a:ext cx="408" cy="339"/>
            </a:xfrm>
            <a:prstGeom prst="rect">
              <a:avLst/>
            </a:prstGeom>
            <a:noFill/>
          </p:spPr>
        </p:pic>
      </p:grpSp>
      <p:grpSp>
        <p:nvGrpSpPr>
          <p:cNvPr id="67605" name="Group 21"/>
          <p:cNvGrpSpPr>
            <a:grpSpLocks/>
          </p:cNvGrpSpPr>
          <p:nvPr/>
        </p:nvGrpSpPr>
        <p:grpSpPr bwMode="auto">
          <a:xfrm>
            <a:off x="323850" y="1557338"/>
            <a:ext cx="900113" cy="900112"/>
            <a:chOff x="2018" y="119"/>
            <a:chExt cx="590" cy="544"/>
          </a:xfrm>
        </p:grpSpPr>
        <p:sp>
          <p:nvSpPr>
            <p:cNvPr id="67606" name="Oval 22"/>
            <p:cNvSpPr>
              <a:spLocks noChangeArrowheads="1"/>
            </p:cNvSpPr>
            <p:nvPr/>
          </p:nvSpPr>
          <p:spPr bwMode="auto">
            <a:xfrm>
              <a:off x="2018" y="119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7607" name="Picture 23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154" y="210"/>
              <a:ext cx="334" cy="362"/>
            </a:xfrm>
            <a:prstGeom prst="rect">
              <a:avLst/>
            </a:prstGeom>
            <a:noFill/>
          </p:spPr>
        </p:pic>
      </p:grpSp>
      <p:grpSp>
        <p:nvGrpSpPr>
          <p:cNvPr id="67608" name="Group 24"/>
          <p:cNvGrpSpPr>
            <a:grpSpLocks/>
          </p:cNvGrpSpPr>
          <p:nvPr/>
        </p:nvGrpSpPr>
        <p:grpSpPr bwMode="auto">
          <a:xfrm>
            <a:off x="971550" y="836613"/>
            <a:ext cx="900113" cy="900112"/>
            <a:chOff x="2154" y="2568"/>
            <a:chExt cx="590" cy="544"/>
          </a:xfrm>
        </p:grpSpPr>
        <p:sp>
          <p:nvSpPr>
            <p:cNvPr id="67609" name="Oval 25"/>
            <p:cNvSpPr>
              <a:spLocks noChangeArrowheads="1"/>
            </p:cNvSpPr>
            <p:nvPr/>
          </p:nvSpPr>
          <p:spPr bwMode="auto">
            <a:xfrm>
              <a:off x="2154" y="2568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7610" name="Picture 26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245" y="2659"/>
              <a:ext cx="351" cy="362"/>
            </a:xfrm>
            <a:prstGeom prst="rect">
              <a:avLst/>
            </a:prstGeom>
            <a:noFill/>
          </p:spPr>
        </p:pic>
      </p:grp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1476375" y="1557338"/>
            <a:ext cx="15605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T-shirt</a:t>
            </a:r>
            <a:endParaRPr lang="ru-RU" sz="2200" u="none"/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2916238" y="1989138"/>
            <a:ext cx="41767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66"/>
                </a:solidFill>
                <a:latin typeface="Comic Sans MS" pitchFamily="66" charset="0"/>
              </a:rPr>
              <a:t>Click on the picture !</a:t>
            </a:r>
            <a:endParaRPr lang="ru-RU" sz="3200" u="none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7524750" y="46529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grpSp>
        <p:nvGrpSpPr>
          <p:cNvPr id="67614" name="Group 30"/>
          <p:cNvGrpSpPr>
            <a:grpSpLocks/>
          </p:cNvGrpSpPr>
          <p:nvPr/>
        </p:nvGrpSpPr>
        <p:grpSpPr bwMode="auto">
          <a:xfrm>
            <a:off x="3779838" y="0"/>
            <a:ext cx="900112" cy="900113"/>
            <a:chOff x="1927" y="3521"/>
            <a:chExt cx="590" cy="544"/>
          </a:xfrm>
        </p:grpSpPr>
        <p:sp>
          <p:nvSpPr>
            <p:cNvPr id="67615" name="Oval 31"/>
            <p:cNvSpPr>
              <a:spLocks noChangeArrowheads="1"/>
            </p:cNvSpPr>
            <p:nvPr/>
          </p:nvSpPr>
          <p:spPr bwMode="auto">
            <a:xfrm>
              <a:off x="1927" y="3521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7616" name="Picture 32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109" y="3566"/>
              <a:ext cx="242" cy="453"/>
            </a:xfrm>
            <a:prstGeom prst="rect">
              <a:avLst/>
            </a:prstGeom>
            <a:noFill/>
          </p:spPr>
        </p:pic>
      </p:grpSp>
      <p:grpSp>
        <p:nvGrpSpPr>
          <p:cNvPr id="67617" name="Group 33"/>
          <p:cNvGrpSpPr>
            <a:grpSpLocks/>
          </p:cNvGrpSpPr>
          <p:nvPr/>
        </p:nvGrpSpPr>
        <p:grpSpPr bwMode="auto">
          <a:xfrm>
            <a:off x="8101013" y="1916113"/>
            <a:ext cx="900112" cy="900112"/>
            <a:chOff x="3424" y="1616"/>
            <a:chExt cx="953" cy="907"/>
          </a:xfrm>
        </p:grpSpPr>
        <p:sp>
          <p:nvSpPr>
            <p:cNvPr id="67618" name="Oval 34"/>
            <p:cNvSpPr>
              <a:spLocks noChangeArrowheads="1"/>
            </p:cNvSpPr>
            <p:nvPr/>
          </p:nvSpPr>
          <p:spPr bwMode="auto">
            <a:xfrm>
              <a:off x="3424" y="1616"/>
              <a:ext cx="953" cy="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7619" name="Picture 35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742" y="1706"/>
              <a:ext cx="310" cy="680"/>
            </a:xfrm>
            <a:prstGeom prst="rect">
              <a:avLst/>
            </a:prstGeom>
            <a:noFill/>
          </p:spPr>
        </p:pic>
      </p:grpSp>
      <p:grpSp>
        <p:nvGrpSpPr>
          <p:cNvPr id="67620" name="Group 36"/>
          <p:cNvGrpSpPr>
            <a:grpSpLocks/>
          </p:cNvGrpSpPr>
          <p:nvPr/>
        </p:nvGrpSpPr>
        <p:grpSpPr bwMode="auto">
          <a:xfrm>
            <a:off x="8243888" y="2852738"/>
            <a:ext cx="900112" cy="900112"/>
            <a:chOff x="1837" y="2795"/>
            <a:chExt cx="862" cy="771"/>
          </a:xfrm>
        </p:grpSpPr>
        <p:sp>
          <p:nvSpPr>
            <p:cNvPr id="67621" name="Oval 37"/>
            <p:cNvSpPr>
              <a:spLocks noChangeArrowheads="1"/>
            </p:cNvSpPr>
            <p:nvPr/>
          </p:nvSpPr>
          <p:spPr bwMode="auto">
            <a:xfrm>
              <a:off x="1837" y="2795"/>
              <a:ext cx="862" cy="7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7622" name="Picture 38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973" y="2886"/>
              <a:ext cx="589" cy="583"/>
            </a:xfrm>
            <a:prstGeom prst="rect">
              <a:avLst/>
            </a:prstGeom>
            <a:noFill/>
          </p:spPr>
        </p:pic>
      </p:grpSp>
      <p:grpSp>
        <p:nvGrpSpPr>
          <p:cNvPr id="67623" name="Group 39"/>
          <p:cNvGrpSpPr>
            <a:grpSpLocks/>
          </p:cNvGrpSpPr>
          <p:nvPr/>
        </p:nvGrpSpPr>
        <p:grpSpPr bwMode="auto">
          <a:xfrm>
            <a:off x="323850" y="4365625"/>
            <a:ext cx="900113" cy="900113"/>
            <a:chOff x="3243" y="2523"/>
            <a:chExt cx="888" cy="816"/>
          </a:xfrm>
        </p:grpSpPr>
        <p:sp>
          <p:nvSpPr>
            <p:cNvPr id="67624" name="Oval 40"/>
            <p:cNvSpPr>
              <a:spLocks noChangeArrowheads="1"/>
            </p:cNvSpPr>
            <p:nvPr/>
          </p:nvSpPr>
          <p:spPr bwMode="auto">
            <a:xfrm>
              <a:off x="3243" y="2523"/>
              <a:ext cx="888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7625" name="Picture 41" descr="dress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405" y="2614"/>
              <a:ext cx="590" cy="590"/>
            </a:xfrm>
            <a:prstGeom prst="rect">
              <a:avLst/>
            </a:prstGeom>
            <a:noFill/>
          </p:spPr>
        </p:pic>
      </p:grpSp>
      <p:grpSp>
        <p:nvGrpSpPr>
          <p:cNvPr id="67626" name="Group 42"/>
          <p:cNvGrpSpPr>
            <a:grpSpLocks/>
          </p:cNvGrpSpPr>
          <p:nvPr/>
        </p:nvGrpSpPr>
        <p:grpSpPr bwMode="auto">
          <a:xfrm>
            <a:off x="5867400" y="0"/>
            <a:ext cx="900113" cy="900113"/>
            <a:chOff x="2835" y="2795"/>
            <a:chExt cx="952" cy="890"/>
          </a:xfrm>
        </p:grpSpPr>
        <p:sp>
          <p:nvSpPr>
            <p:cNvPr id="67627" name="Oval 43"/>
            <p:cNvSpPr>
              <a:spLocks noChangeArrowheads="1"/>
            </p:cNvSpPr>
            <p:nvPr/>
          </p:nvSpPr>
          <p:spPr bwMode="auto">
            <a:xfrm>
              <a:off x="2835" y="2795"/>
              <a:ext cx="952" cy="8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7628" name="Picture 44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7"/>
            <a:srcRect r="11803" b="8571"/>
            <a:stretch>
              <a:fillRect/>
            </a:stretch>
          </p:blipFill>
          <p:spPr bwMode="auto">
            <a:xfrm>
              <a:off x="2971" y="2976"/>
              <a:ext cx="66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7629" name="Group 45"/>
          <p:cNvGrpSpPr>
            <a:grpSpLocks/>
          </p:cNvGrpSpPr>
          <p:nvPr/>
        </p:nvGrpSpPr>
        <p:grpSpPr bwMode="auto">
          <a:xfrm>
            <a:off x="971550" y="5084763"/>
            <a:ext cx="900113" cy="900112"/>
            <a:chOff x="2381" y="1344"/>
            <a:chExt cx="998" cy="953"/>
          </a:xfrm>
        </p:grpSpPr>
        <p:sp>
          <p:nvSpPr>
            <p:cNvPr id="67630" name="Oval 46"/>
            <p:cNvSpPr>
              <a:spLocks noChangeArrowheads="1"/>
            </p:cNvSpPr>
            <p:nvPr/>
          </p:nvSpPr>
          <p:spPr bwMode="auto">
            <a:xfrm>
              <a:off x="2381" y="1344"/>
              <a:ext cx="998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7631" name="Picture 47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08" y="1481"/>
              <a:ext cx="568" cy="680"/>
            </a:xfrm>
            <a:prstGeom prst="rect">
              <a:avLst/>
            </a:prstGeom>
            <a:noFill/>
          </p:spPr>
        </p:pic>
      </p:grpSp>
      <p:grpSp>
        <p:nvGrpSpPr>
          <p:cNvPr id="67632" name="Group 48"/>
          <p:cNvGrpSpPr>
            <a:grpSpLocks/>
          </p:cNvGrpSpPr>
          <p:nvPr/>
        </p:nvGrpSpPr>
        <p:grpSpPr bwMode="auto">
          <a:xfrm>
            <a:off x="0" y="2492375"/>
            <a:ext cx="900113" cy="900113"/>
            <a:chOff x="612" y="845"/>
            <a:chExt cx="1224" cy="1179"/>
          </a:xfrm>
        </p:grpSpPr>
        <p:sp>
          <p:nvSpPr>
            <p:cNvPr id="67633" name="Oval 49"/>
            <p:cNvSpPr>
              <a:spLocks noChangeArrowheads="1"/>
            </p:cNvSpPr>
            <p:nvPr/>
          </p:nvSpPr>
          <p:spPr bwMode="auto">
            <a:xfrm>
              <a:off x="612" y="845"/>
              <a:ext cx="1224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7634" name="Picture 50" descr="sneakers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93" y="1026"/>
              <a:ext cx="816" cy="816"/>
            </a:xfrm>
            <a:prstGeom prst="rect">
              <a:avLst/>
            </a:prstGeom>
            <a:noFill/>
          </p:spPr>
        </p:pic>
      </p:grpSp>
      <p:grpSp>
        <p:nvGrpSpPr>
          <p:cNvPr id="67635" name="Group 51"/>
          <p:cNvGrpSpPr>
            <a:grpSpLocks/>
          </p:cNvGrpSpPr>
          <p:nvPr/>
        </p:nvGrpSpPr>
        <p:grpSpPr bwMode="auto">
          <a:xfrm>
            <a:off x="7596188" y="4581525"/>
            <a:ext cx="900112" cy="900113"/>
            <a:chOff x="3379" y="2795"/>
            <a:chExt cx="567" cy="567"/>
          </a:xfrm>
        </p:grpSpPr>
        <p:sp>
          <p:nvSpPr>
            <p:cNvPr id="67636" name="Oval 52"/>
            <p:cNvSpPr>
              <a:spLocks noChangeArrowheads="1"/>
            </p:cNvSpPr>
            <p:nvPr/>
          </p:nvSpPr>
          <p:spPr bwMode="auto">
            <a:xfrm>
              <a:off x="3379" y="2795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7637" name="Picture 53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470" y="2886"/>
              <a:ext cx="397" cy="40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67638" name="Group 54"/>
          <p:cNvGrpSpPr>
            <a:grpSpLocks/>
          </p:cNvGrpSpPr>
          <p:nvPr/>
        </p:nvGrpSpPr>
        <p:grpSpPr bwMode="auto">
          <a:xfrm>
            <a:off x="1835150" y="404813"/>
            <a:ext cx="900113" cy="900112"/>
            <a:chOff x="2064" y="0"/>
            <a:chExt cx="681" cy="709"/>
          </a:xfrm>
        </p:grpSpPr>
        <p:sp>
          <p:nvSpPr>
            <p:cNvPr id="67639" name="Oval 55"/>
            <p:cNvSpPr>
              <a:spLocks noChangeArrowheads="1"/>
            </p:cNvSpPr>
            <p:nvPr/>
          </p:nvSpPr>
          <p:spPr bwMode="auto">
            <a:xfrm>
              <a:off x="2064" y="0"/>
              <a:ext cx="681" cy="7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u="none"/>
            </a:p>
          </p:txBody>
        </p:sp>
        <p:pic>
          <p:nvPicPr>
            <p:cNvPr id="67640" name="Picture 56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154" y="119"/>
              <a:ext cx="467" cy="456"/>
            </a:xfrm>
            <a:prstGeom prst="rect">
              <a:avLst/>
            </a:prstGeom>
            <a:noFill/>
          </p:spPr>
        </p:pic>
      </p:grpSp>
      <p:grpSp>
        <p:nvGrpSpPr>
          <p:cNvPr id="67641" name="Group 57"/>
          <p:cNvGrpSpPr>
            <a:grpSpLocks/>
          </p:cNvGrpSpPr>
          <p:nvPr/>
        </p:nvGrpSpPr>
        <p:grpSpPr bwMode="auto">
          <a:xfrm>
            <a:off x="8101013" y="3789363"/>
            <a:ext cx="900112" cy="900112"/>
            <a:chOff x="3379" y="1752"/>
            <a:chExt cx="998" cy="952"/>
          </a:xfrm>
        </p:grpSpPr>
        <p:sp>
          <p:nvSpPr>
            <p:cNvPr id="67642" name="Oval 58"/>
            <p:cNvSpPr>
              <a:spLocks noChangeArrowheads="1"/>
            </p:cNvSpPr>
            <p:nvPr/>
          </p:nvSpPr>
          <p:spPr bwMode="auto">
            <a:xfrm>
              <a:off x="3379" y="1752"/>
              <a:ext cx="998" cy="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7643" name="Picture 59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470" y="2115"/>
              <a:ext cx="408" cy="381"/>
            </a:xfrm>
            <a:prstGeom prst="rect">
              <a:avLst/>
            </a:prstGeom>
            <a:noFill/>
          </p:spPr>
        </p:pic>
        <p:pic>
          <p:nvPicPr>
            <p:cNvPr id="67644" name="Picture 60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923" y="1933"/>
              <a:ext cx="2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7645" name="Group 61"/>
          <p:cNvGrpSpPr>
            <a:grpSpLocks/>
          </p:cNvGrpSpPr>
          <p:nvPr/>
        </p:nvGrpSpPr>
        <p:grpSpPr bwMode="auto">
          <a:xfrm>
            <a:off x="2843213" y="5734050"/>
            <a:ext cx="900112" cy="900113"/>
            <a:chOff x="3470" y="1525"/>
            <a:chExt cx="816" cy="861"/>
          </a:xfrm>
        </p:grpSpPr>
        <p:sp>
          <p:nvSpPr>
            <p:cNvPr id="67646" name="Oval 62"/>
            <p:cNvSpPr>
              <a:spLocks noChangeArrowheads="1"/>
            </p:cNvSpPr>
            <p:nvPr/>
          </p:nvSpPr>
          <p:spPr bwMode="auto">
            <a:xfrm>
              <a:off x="3470" y="1525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7647" name="Picture 6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3606" y="1706"/>
              <a:ext cx="54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7648" name="Group 64"/>
          <p:cNvGrpSpPr>
            <a:grpSpLocks/>
          </p:cNvGrpSpPr>
          <p:nvPr/>
        </p:nvGrpSpPr>
        <p:grpSpPr bwMode="auto">
          <a:xfrm>
            <a:off x="4787900" y="0"/>
            <a:ext cx="900113" cy="900113"/>
            <a:chOff x="113" y="2160"/>
            <a:chExt cx="726" cy="680"/>
          </a:xfrm>
        </p:grpSpPr>
        <p:sp>
          <p:nvSpPr>
            <p:cNvPr id="67649" name="Oval 65"/>
            <p:cNvSpPr>
              <a:spLocks noChangeArrowheads="1"/>
            </p:cNvSpPr>
            <p:nvPr/>
          </p:nvSpPr>
          <p:spPr bwMode="auto">
            <a:xfrm>
              <a:off x="113" y="2160"/>
              <a:ext cx="726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7650" name="Picture 66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295" y="2251"/>
              <a:ext cx="384" cy="516"/>
            </a:xfrm>
            <a:prstGeom prst="rect">
              <a:avLst/>
            </a:prstGeom>
            <a:noFill/>
          </p:spPr>
        </p:pic>
      </p:grpSp>
      <p:grpSp>
        <p:nvGrpSpPr>
          <p:cNvPr id="67651" name="Group 67"/>
          <p:cNvGrpSpPr>
            <a:grpSpLocks/>
          </p:cNvGrpSpPr>
          <p:nvPr/>
        </p:nvGrpSpPr>
        <p:grpSpPr bwMode="auto">
          <a:xfrm>
            <a:off x="2771775" y="115888"/>
            <a:ext cx="900113" cy="900112"/>
            <a:chOff x="3334" y="3385"/>
            <a:chExt cx="680" cy="636"/>
          </a:xfrm>
        </p:grpSpPr>
        <p:sp>
          <p:nvSpPr>
            <p:cNvPr id="67652" name="Oval 68"/>
            <p:cNvSpPr>
              <a:spLocks noChangeArrowheads="1"/>
            </p:cNvSpPr>
            <p:nvPr/>
          </p:nvSpPr>
          <p:spPr bwMode="auto">
            <a:xfrm>
              <a:off x="3334" y="3385"/>
              <a:ext cx="680" cy="6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7653" name="Picture 69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424" y="3612"/>
              <a:ext cx="363" cy="328"/>
            </a:xfrm>
            <a:prstGeom prst="rect">
              <a:avLst/>
            </a:prstGeom>
            <a:noFill/>
          </p:spPr>
        </p:pic>
        <p:pic>
          <p:nvPicPr>
            <p:cNvPr id="67654" name="Picture 70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3606" y="3475"/>
              <a:ext cx="318" cy="186"/>
            </a:xfrm>
            <a:prstGeom prst="rect">
              <a:avLst/>
            </a:prstGeom>
            <a:noFill/>
          </p:spPr>
        </p:pic>
      </p:grpSp>
      <p:grpSp>
        <p:nvGrpSpPr>
          <p:cNvPr id="67655" name="Group 71"/>
          <p:cNvGrpSpPr>
            <a:grpSpLocks/>
          </p:cNvGrpSpPr>
          <p:nvPr/>
        </p:nvGrpSpPr>
        <p:grpSpPr bwMode="auto">
          <a:xfrm>
            <a:off x="6804025" y="5229225"/>
            <a:ext cx="900113" cy="900113"/>
            <a:chOff x="3470" y="2750"/>
            <a:chExt cx="725" cy="725"/>
          </a:xfrm>
        </p:grpSpPr>
        <p:sp>
          <p:nvSpPr>
            <p:cNvPr id="67656" name="Oval 72"/>
            <p:cNvSpPr>
              <a:spLocks noChangeArrowheads="1"/>
            </p:cNvSpPr>
            <p:nvPr/>
          </p:nvSpPr>
          <p:spPr bwMode="auto">
            <a:xfrm>
              <a:off x="3470" y="2750"/>
              <a:ext cx="725" cy="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7657" name="Picture 73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3606" y="2886"/>
              <a:ext cx="410" cy="454"/>
            </a:xfrm>
            <a:prstGeom prst="rect">
              <a:avLst/>
            </a:prstGeom>
            <a:noFill/>
          </p:spPr>
        </p:pic>
      </p:grpSp>
      <p:grpSp>
        <p:nvGrpSpPr>
          <p:cNvPr id="67658" name="Group 74"/>
          <p:cNvGrpSpPr>
            <a:grpSpLocks/>
          </p:cNvGrpSpPr>
          <p:nvPr/>
        </p:nvGrpSpPr>
        <p:grpSpPr bwMode="auto">
          <a:xfrm>
            <a:off x="6804025" y="404813"/>
            <a:ext cx="900113" cy="900112"/>
            <a:chOff x="2200" y="2387"/>
            <a:chExt cx="635" cy="680"/>
          </a:xfrm>
        </p:grpSpPr>
        <p:sp>
          <p:nvSpPr>
            <p:cNvPr id="67659" name="Oval 75"/>
            <p:cNvSpPr>
              <a:spLocks noChangeArrowheads="1"/>
            </p:cNvSpPr>
            <p:nvPr/>
          </p:nvSpPr>
          <p:spPr bwMode="auto">
            <a:xfrm>
              <a:off x="2200" y="2387"/>
              <a:ext cx="635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7660" name="Picture 76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290" y="2478"/>
              <a:ext cx="412" cy="499"/>
            </a:xfrm>
            <a:prstGeom prst="rect">
              <a:avLst/>
            </a:prstGeom>
            <a:noFill/>
          </p:spPr>
        </p:pic>
      </p:grpSp>
      <p:sp>
        <p:nvSpPr>
          <p:cNvPr id="67662" name="Text Box 78"/>
          <p:cNvSpPr txBox="1">
            <a:spLocks noChangeArrowheads="1"/>
          </p:cNvSpPr>
          <p:nvPr/>
        </p:nvSpPr>
        <p:spPr bwMode="auto">
          <a:xfrm>
            <a:off x="3851275" y="2636838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/>
              <a:t>a dress</a:t>
            </a:r>
            <a:endParaRPr lang="ru-RU" sz="3600" b="1" u="none"/>
          </a:p>
        </p:txBody>
      </p:sp>
      <p:sp>
        <p:nvSpPr>
          <p:cNvPr id="67663" name="Text Box 79"/>
          <p:cNvSpPr txBox="1">
            <a:spLocks noChangeArrowheads="1"/>
          </p:cNvSpPr>
          <p:nvPr/>
        </p:nvSpPr>
        <p:spPr bwMode="auto">
          <a:xfrm>
            <a:off x="827088" y="2924175"/>
            <a:ext cx="16668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sneakers</a:t>
            </a:r>
            <a:endParaRPr lang="ru-RU" sz="2200" u="none"/>
          </a:p>
        </p:txBody>
      </p:sp>
      <p:sp>
        <p:nvSpPr>
          <p:cNvPr id="67664" name="Text Box 80"/>
          <p:cNvSpPr txBox="1">
            <a:spLocks noChangeArrowheads="1"/>
          </p:cNvSpPr>
          <p:nvPr/>
        </p:nvSpPr>
        <p:spPr bwMode="auto">
          <a:xfrm>
            <a:off x="3068638" y="981075"/>
            <a:ext cx="13541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cap</a:t>
            </a:r>
            <a:endParaRPr lang="ru-RU" sz="2200" u="non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8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Oval 2"/>
          <p:cNvSpPr>
            <a:spLocks noChangeArrowheads="1"/>
          </p:cNvSpPr>
          <p:nvPr/>
        </p:nvSpPr>
        <p:spPr bwMode="auto">
          <a:xfrm>
            <a:off x="539750" y="476250"/>
            <a:ext cx="8064500" cy="5761038"/>
          </a:xfrm>
          <a:prstGeom prst="ellipse">
            <a:avLst/>
          </a:prstGeom>
          <a:solidFill>
            <a:srgbClr val="A7B5D5"/>
          </a:solidFill>
          <a:ln w="9525">
            <a:solidFill>
              <a:srgbClr val="D8DEE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6563" name="Group 3"/>
          <p:cNvGrpSpPr>
            <a:grpSpLocks/>
          </p:cNvGrpSpPr>
          <p:nvPr/>
        </p:nvGrpSpPr>
        <p:grpSpPr bwMode="auto">
          <a:xfrm>
            <a:off x="4859338" y="5734050"/>
            <a:ext cx="900112" cy="900113"/>
            <a:chOff x="2699" y="2704"/>
            <a:chExt cx="680" cy="681"/>
          </a:xfrm>
        </p:grpSpPr>
        <p:sp>
          <p:nvSpPr>
            <p:cNvPr id="66564" name="Oval 4"/>
            <p:cNvSpPr>
              <a:spLocks noChangeArrowheads="1"/>
            </p:cNvSpPr>
            <p:nvPr/>
          </p:nvSpPr>
          <p:spPr bwMode="auto">
            <a:xfrm>
              <a:off x="2699" y="2704"/>
              <a:ext cx="680" cy="6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6565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795"/>
              <a:ext cx="258" cy="545"/>
            </a:xfrm>
            <a:prstGeom prst="rect">
              <a:avLst/>
            </a:prstGeom>
            <a:noFill/>
          </p:spPr>
        </p:pic>
      </p:grpSp>
      <p:grpSp>
        <p:nvGrpSpPr>
          <p:cNvPr id="66566" name="Group 6"/>
          <p:cNvGrpSpPr>
            <a:grpSpLocks/>
          </p:cNvGrpSpPr>
          <p:nvPr/>
        </p:nvGrpSpPr>
        <p:grpSpPr bwMode="auto">
          <a:xfrm>
            <a:off x="5867400" y="5589588"/>
            <a:ext cx="900113" cy="900112"/>
            <a:chOff x="3969" y="2478"/>
            <a:chExt cx="816" cy="861"/>
          </a:xfrm>
        </p:grpSpPr>
        <p:sp>
          <p:nvSpPr>
            <p:cNvPr id="66567" name="Oval 7"/>
            <p:cNvSpPr>
              <a:spLocks noChangeArrowheads="1"/>
            </p:cNvSpPr>
            <p:nvPr/>
          </p:nvSpPr>
          <p:spPr bwMode="auto">
            <a:xfrm>
              <a:off x="3969" y="2478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6568" name="Picture 8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05" y="2659"/>
              <a:ext cx="545" cy="510"/>
            </a:xfrm>
            <a:prstGeom prst="rect">
              <a:avLst/>
            </a:prstGeom>
            <a:noFill/>
          </p:spPr>
        </p:pic>
      </p:grpSp>
      <p:grpSp>
        <p:nvGrpSpPr>
          <p:cNvPr id="66569" name="Group 9"/>
          <p:cNvGrpSpPr>
            <a:grpSpLocks/>
          </p:cNvGrpSpPr>
          <p:nvPr/>
        </p:nvGrpSpPr>
        <p:grpSpPr bwMode="auto">
          <a:xfrm>
            <a:off x="7596188" y="1052513"/>
            <a:ext cx="900112" cy="900112"/>
            <a:chOff x="1247" y="2387"/>
            <a:chExt cx="590" cy="544"/>
          </a:xfrm>
        </p:grpSpPr>
        <p:sp>
          <p:nvSpPr>
            <p:cNvPr id="66570" name="Oval 10"/>
            <p:cNvSpPr>
              <a:spLocks noChangeArrowheads="1"/>
            </p:cNvSpPr>
            <p:nvPr/>
          </p:nvSpPr>
          <p:spPr bwMode="auto">
            <a:xfrm>
              <a:off x="1247" y="2387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6571" name="Picture 11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38" y="2478"/>
              <a:ext cx="363" cy="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66572" name="Group 12"/>
          <p:cNvGrpSpPr>
            <a:grpSpLocks/>
          </p:cNvGrpSpPr>
          <p:nvPr/>
        </p:nvGrpSpPr>
        <p:grpSpPr bwMode="auto">
          <a:xfrm>
            <a:off x="3851275" y="5805488"/>
            <a:ext cx="900113" cy="900112"/>
            <a:chOff x="3288" y="2024"/>
            <a:chExt cx="816" cy="861"/>
          </a:xfrm>
        </p:grpSpPr>
        <p:sp>
          <p:nvSpPr>
            <p:cNvPr id="66573" name="Oval 13"/>
            <p:cNvSpPr>
              <a:spLocks noChangeArrowheads="1"/>
            </p:cNvSpPr>
            <p:nvPr/>
          </p:nvSpPr>
          <p:spPr bwMode="auto">
            <a:xfrm>
              <a:off x="3288" y="2024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6574" name="Picture 14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79" y="2205"/>
              <a:ext cx="635" cy="532"/>
            </a:xfrm>
            <a:prstGeom prst="rect">
              <a:avLst/>
            </a:prstGeom>
            <a:noFill/>
          </p:spPr>
        </p:pic>
      </p:grpSp>
      <p:grpSp>
        <p:nvGrpSpPr>
          <p:cNvPr id="66575" name="Group 15"/>
          <p:cNvGrpSpPr>
            <a:grpSpLocks/>
          </p:cNvGrpSpPr>
          <p:nvPr/>
        </p:nvGrpSpPr>
        <p:grpSpPr bwMode="auto">
          <a:xfrm>
            <a:off x="0" y="3500438"/>
            <a:ext cx="900113" cy="900112"/>
            <a:chOff x="4286" y="203"/>
            <a:chExt cx="909" cy="833"/>
          </a:xfrm>
        </p:grpSpPr>
        <p:sp>
          <p:nvSpPr>
            <p:cNvPr id="66576" name="Oval 16"/>
            <p:cNvSpPr>
              <a:spLocks noChangeArrowheads="1"/>
            </p:cNvSpPr>
            <p:nvPr/>
          </p:nvSpPr>
          <p:spPr bwMode="auto">
            <a:xfrm>
              <a:off x="4286" y="203"/>
              <a:ext cx="909" cy="8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6577" name="Picture 1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22" y="346"/>
              <a:ext cx="649" cy="538"/>
            </a:xfrm>
            <a:prstGeom prst="rect">
              <a:avLst/>
            </a:prstGeom>
            <a:noFill/>
          </p:spPr>
        </p:pic>
      </p:grpSp>
      <p:grpSp>
        <p:nvGrpSpPr>
          <p:cNvPr id="66578" name="Group 18"/>
          <p:cNvGrpSpPr>
            <a:grpSpLocks/>
          </p:cNvGrpSpPr>
          <p:nvPr/>
        </p:nvGrpSpPr>
        <p:grpSpPr bwMode="auto">
          <a:xfrm>
            <a:off x="1908175" y="5445125"/>
            <a:ext cx="900113" cy="900113"/>
            <a:chOff x="2154" y="1752"/>
            <a:chExt cx="590" cy="544"/>
          </a:xfrm>
        </p:grpSpPr>
        <p:sp>
          <p:nvSpPr>
            <p:cNvPr id="66579" name="Oval 19"/>
            <p:cNvSpPr>
              <a:spLocks noChangeArrowheads="1"/>
            </p:cNvSpPr>
            <p:nvPr/>
          </p:nvSpPr>
          <p:spPr bwMode="auto">
            <a:xfrm>
              <a:off x="2154" y="1752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6580" name="Picture 20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45" y="1843"/>
              <a:ext cx="408" cy="339"/>
            </a:xfrm>
            <a:prstGeom prst="rect">
              <a:avLst/>
            </a:prstGeom>
            <a:noFill/>
          </p:spPr>
        </p:pic>
      </p:grpSp>
      <p:grpSp>
        <p:nvGrpSpPr>
          <p:cNvPr id="66581" name="Group 21"/>
          <p:cNvGrpSpPr>
            <a:grpSpLocks/>
          </p:cNvGrpSpPr>
          <p:nvPr/>
        </p:nvGrpSpPr>
        <p:grpSpPr bwMode="auto">
          <a:xfrm>
            <a:off x="323850" y="1557338"/>
            <a:ext cx="900113" cy="900112"/>
            <a:chOff x="2018" y="119"/>
            <a:chExt cx="590" cy="544"/>
          </a:xfrm>
        </p:grpSpPr>
        <p:sp>
          <p:nvSpPr>
            <p:cNvPr id="66582" name="Oval 22"/>
            <p:cNvSpPr>
              <a:spLocks noChangeArrowheads="1"/>
            </p:cNvSpPr>
            <p:nvPr/>
          </p:nvSpPr>
          <p:spPr bwMode="auto">
            <a:xfrm>
              <a:off x="2018" y="119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6583" name="Picture 2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54" y="210"/>
              <a:ext cx="334" cy="362"/>
            </a:xfrm>
            <a:prstGeom prst="rect">
              <a:avLst/>
            </a:prstGeom>
            <a:noFill/>
          </p:spPr>
        </p:pic>
      </p:grpSp>
      <p:grpSp>
        <p:nvGrpSpPr>
          <p:cNvPr id="66584" name="Group 24"/>
          <p:cNvGrpSpPr>
            <a:grpSpLocks/>
          </p:cNvGrpSpPr>
          <p:nvPr/>
        </p:nvGrpSpPr>
        <p:grpSpPr bwMode="auto">
          <a:xfrm>
            <a:off x="971550" y="836613"/>
            <a:ext cx="900113" cy="900112"/>
            <a:chOff x="2154" y="2568"/>
            <a:chExt cx="590" cy="544"/>
          </a:xfrm>
        </p:grpSpPr>
        <p:sp>
          <p:nvSpPr>
            <p:cNvPr id="66585" name="Oval 25"/>
            <p:cNvSpPr>
              <a:spLocks noChangeArrowheads="1"/>
            </p:cNvSpPr>
            <p:nvPr/>
          </p:nvSpPr>
          <p:spPr bwMode="auto">
            <a:xfrm>
              <a:off x="2154" y="2568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6586" name="Picture 26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45" y="2659"/>
              <a:ext cx="351" cy="362"/>
            </a:xfrm>
            <a:prstGeom prst="rect">
              <a:avLst/>
            </a:prstGeom>
            <a:noFill/>
          </p:spPr>
        </p:pic>
      </p:grp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1476375" y="1557338"/>
            <a:ext cx="15430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T-shirt</a:t>
            </a:r>
            <a:endParaRPr lang="ru-RU" sz="2200" u="none"/>
          </a:p>
        </p:txBody>
      </p:sp>
      <p:sp>
        <p:nvSpPr>
          <p:cNvPr id="66588" name="Text Box 28"/>
          <p:cNvSpPr txBox="1">
            <a:spLocks noChangeArrowheads="1"/>
          </p:cNvSpPr>
          <p:nvPr/>
        </p:nvSpPr>
        <p:spPr bwMode="auto">
          <a:xfrm>
            <a:off x="2916238" y="1989138"/>
            <a:ext cx="43195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66"/>
                </a:solidFill>
                <a:latin typeface="Comic Sans MS" pitchFamily="66" charset="0"/>
              </a:rPr>
              <a:t>Click on the picture !</a:t>
            </a:r>
            <a:endParaRPr lang="ru-RU" sz="3200" u="none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66589" name="Text Box 29"/>
          <p:cNvSpPr txBox="1">
            <a:spLocks noChangeArrowheads="1"/>
          </p:cNvSpPr>
          <p:nvPr/>
        </p:nvSpPr>
        <p:spPr bwMode="auto">
          <a:xfrm>
            <a:off x="7524750" y="46529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grpSp>
        <p:nvGrpSpPr>
          <p:cNvPr id="66590" name="Group 30"/>
          <p:cNvGrpSpPr>
            <a:grpSpLocks/>
          </p:cNvGrpSpPr>
          <p:nvPr/>
        </p:nvGrpSpPr>
        <p:grpSpPr bwMode="auto">
          <a:xfrm>
            <a:off x="3779838" y="0"/>
            <a:ext cx="900112" cy="900113"/>
            <a:chOff x="1927" y="3521"/>
            <a:chExt cx="590" cy="544"/>
          </a:xfrm>
        </p:grpSpPr>
        <p:sp>
          <p:nvSpPr>
            <p:cNvPr id="66591" name="Oval 31"/>
            <p:cNvSpPr>
              <a:spLocks noChangeArrowheads="1"/>
            </p:cNvSpPr>
            <p:nvPr/>
          </p:nvSpPr>
          <p:spPr bwMode="auto">
            <a:xfrm>
              <a:off x="1927" y="3521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6592" name="Picture 32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109" y="3566"/>
              <a:ext cx="242" cy="453"/>
            </a:xfrm>
            <a:prstGeom prst="rect">
              <a:avLst/>
            </a:prstGeom>
            <a:noFill/>
          </p:spPr>
        </p:pic>
      </p:grpSp>
      <p:grpSp>
        <p:nvGrpSpPr>
          <p:cNvPr id="66593" name="Group 33"/>
          <p:cNvGrpSpPr>
            <a:grpSpLocks/>
          </p:cNvGrpSpPr>
          <p:nvPr/>
        </p:nvGrpSpPr>
        <p:grpSpPr bwMode="auto">
          <a:xfrm>
            <a:off x="8101013" y="1916113"/>
            <a:ext cx="900112" cy="900112"/>
            <a:chOff x="3424" y="1616"/>
            <a:chExt cx="953" cy="907"/>
          </a:xfrm>
        </p:grpSpPr>
        <p:sp>
          <p:nvSpPr>
            <p:cNvPr id="66594" name="Oval 34"/>
            <p:cNvSpPr>
              <a:spLocks noChangeArrowheads="1"/>
            </p:cNvSpPr>
            <p:nvPr/>
          </p:nvSpPr>
          <p:spPr bwMode="auto">
            <a:xfrm>
              <a:off x="3424" y="1616"/>
              <a:ext cx="953" cy="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6595" name="Picture 35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742" y="1706"/>
              <a:ext cx="310" cy="680"/>
            </a:xfrm>
            <a:prstGeom prst="rect">
              <a:avLst/>
            </a:prstGeom>
            <a:noFill/>
          </p:spPr>
        </p:pic>
      </p:grpSp>
      <p:grpSp>
        <p:nvGrpSpPr>
          <p:cNvPr id="66596" name="Group 36"/>
          <p:cNvGrpSpPr>
            <a:grpSpLocks/>
          </p:cNvGrpSpPr>
          <p:nvPr/>
        </p:nvGrpSpPr>
        <p:grpSpPr bwMode="auto">
          <a:xfrm>
            <a:off x="8243888" y="2852738"/>
            <a:ext cx="900112" cy="900112"/>
            <a:chOff x="1837" y="2795"/>
            <a:chExt cx="862" cy="771"/>
          </a:xfrm>
        </p:grpSpPr>
        <p:sp>
          <p:nvSpPr>
            <p:cNvPr id="66597" name="Oval 37"/>
            <p:cNvSpPr>
              <a:spLocks noChangeArrowheads="1"/>
            </p:cNvSpPr>
            <p:nvPr/>
          </p:nvSpPr>
          <p:spPr bwMode="auto">
            <a:xfrm>
              <a:off x="1837" y="2795"/>
              <a:ext cx="862" cy="7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6598" name="Picture 38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973" y="2886"/>
              <a:ext cx="589" cy="583"/>
            </a:xfrm>
            <a:prstGeom prst="rect">
              <a:avLst/>
            </a:prstGeom>
            <a:noFill/>
          </p:spPr>
        </p:pic>
      </p:grpSp>
      <p:grpSp>
        <p:nvGrpSpPr>
          <p:cNvPr id="66599" name="Group 39"/>
          <p:cNvGrpSpPr>
            <a:grpSpLocks/>
          </p:cNvGrpSpPr>
          <p:nvPr/>
        </p:nvGrpSpPr>
        <p:grpSpPr bwMode="auto">
          <a:xfrm>
            <a:off x="323850" y="4365625"/>
            <a:ext cx="900113" cy="900113"/>
            <a:chOff x="3243" y="2523"/>
            <a:chExt cx="888" cy="816"/>
          </a:xfrm>
        </p:grpSpPr>
        <p:sp>
          <p:nvSpPr>
            <p:cNvPr id="66600" name="Oval 40"/>
            <p:cNvSpPr>
              <a:spLocks noChangeArrowheads="1"/>
            </p:cNvSpPr>
            <p:nvPr/>
          </p:nvSpPr>
          <p:spPr bwMode="auto">
            <a:xfrm>
              <a:off x="3243" y="2523"/>
              <a:ext cx="888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6601" name="Picture 41" descr="dress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405" y="2614"/>
              <a:ext cx="590" cy="590"/>
            </a:xfrm>
            <a:prstGeom prst="rect">
              <a:avLst/>
            </a:prstGeom>
            <a:noFill/>
          </p:spPr>
        </p:pic>
      </p:grpSp>
      <p:grpSp>
        <p:nvGrpSpPr>
          <p:cNvPr id="66602" name="Group 42"/>
          <p:cNvGrpSpPr>
            <a:grpSpLocks/>
          </p:cNvGrpSpPr>
          <p:nvPr/>
        </p:nvGrpSpPr>
        <p:grpSpPr bwMode="auto">
          <a:xfrm>
            <a:off x="5795963" y="115888"/>
            <a:ext cx="900112" cy="900112"/>
            <a:chOff x="2835" y="2795"/>
            <a:chExt cx="952" cy="890"/>
          </a:xfrm>
        </p:grpSpPr>
        <p:sp>
          <p:nvSpPr>
            <p:cNvPr id="66603" name="Oval 43"/>
            <p:cNvSpPr>
              <a:spLocks noChangeArrowheads="1"/>
            </p:cNvSpPr>
            <p:nvPr/>
          </p:nvSpPr>
          <p:spPr bwMode="auto">
            <a:xfrm>
              <a:off x="2835" y="2795"/>
              <a:ext cx="952" cy="8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6604" name="Picture 44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7"/>
            <a:srcRect r="11803" b="8571"/>
            <a:stretch>
              <a:fillRect/>
            </a:stretch>
          </p:blipFill>
          <p:spPr bwMode="auto">
            <a:xfrm>
              <a:off x="2971" y="2976"/>
              <a:ext cx="66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6605" name="Group 45"/>
          <p:cNvGrpSpPr>
            <a:grpSpLocks/>
          </p:cNvGrpSpPr>
          <p:nvPr/>
        </p:nvGrpSpPr>
        <p:grpSpPr bwMode="auto">
          <a:xfrm>
            <a:off x="971550" y="5084763"/>
            <a:ext cx="900113" cy="900112"/>
            <a:chOff x="2381" y="1344"/>
            <a:chExt cx="998" cy="953"/>
          </a:xfrm>
        </p:grpSpPr>
        <p:sp>
          <p:nvSpPr>
            <p:cNvPr id="66606" name="Oval 46"/>
            <p:cNvSpPr>
              <a:spLocks noChangeArrowheads="1"/>
            </p:cNvSpPr>
            <p:nvPr/>
          </p:nvSpPr>
          <p:spPr bwMode="auto">
            <a:xfrm>
              <a:off x="2381" y="1344"/>
              <a:ext cx="998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6607" name="Picture 47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08" y="1481"/>
              <a:ext cx="568" cy="680"/>
            </a:xfrm>
            <a:prstGeom prst="rect">
              <a:avLst/>
            </a:prstGeom>
            <a:noFill/>
          </p:spPr>
        </p:pic>
      </p:grpSp>
      <p:grpSp>
        <p:nvGrpSpPr>
          <p:cNvPr id="66608" name="Group 48"/>
          <p:cNvGrpSpPr>
            <a:grpSpLocks/>
          </p:cNvGrpSpPr>
          <p:nvPr/>
        </p:nvGrpSpPr>
        <p:grpSpPr bwMode="auto">
          <a:xfrm>
            <a:off x="0" y="2492375"/>
            <a:ext cx="900113" cy="900113"/>
            <a:chOff x="612" y="845"/>
            <a:chExt cx="1224" cy="1179"/>
          </a:xfrm>
        </p:grpSpPr>
        <p:sp>
          <p:nvSpPr>
            <p:cNvPr id="66609" name="Oval 49"/>
            <p:cNvSpPr>
              <a:spLocks noChangeArrowheads="1"/>
            </p:cNvSpPr>
            <p:nvPr/>
          </p:nvSpPr>
          <p:spPr bwMode="auto">
            <a:xfrm>
              <a:off x="612" y="845"/>
              <a:ext cx="1224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6610" name="Picture 50" descr="sneakers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93" y="1026"/>
              <a:ext cx="816" cy="816"/>
            </a:xfrm>
            <a:prstGeom prst="rect">
              <a:avLst/>
            </a:prstGeom>
            <a:noFill/>
          </p:spPr>
        </p:pic>
      </p:grpSp>
      <p:grpSp>
        <p:nvGrpSpPr>
          <p:cNvPr id="66611" name="Group 51"/>
          <p:cNvGrpSpPr>
            <a:grpSpLocks/>
          </p:cNvGrpSpPr>
          <p:nvPr/>
        </p:nvGrpSpPr>
        <p:grpSpPr bwMode="auto">
          <a:xfrm>
            <a:off x="7596188" y="4581525"/>
            <a:ext cx="900112" cy="900113"/>
            <a:chOff x="3379" y="2795"/>
            <a:chExt cx="567" cy="567"/>
          </a:xfrm>
        </p:grpSpPr>
        <p:sp>
          <p:nvSpPr>
            <p:cNvPr id="66612" name="Oval 52"/>
            <p:cNvSpPr>
              <a:spLocks noChangeArrowheads="1"/>
            </p:cNvSpPr>
            <p:nvPr/>
          </p:nvSpPr>
          <p:spPr bwMode="auto">
            <a:xfrm>
              <a:off x="3379" y="2795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6613" name="Picture 53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470" y="2886"/>
              <a:ext cx="397" cy="40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66614" name="Group 54"/>
          <p:cNvGrpSpPr>
            <a:grpSpLocks/>
          </p:cNvGrpSpPr>
          <p:nvPr/>
        </p:nvGrpSpPr>
        <p:grpSpPr bwMode="auto">
          <a:xfrm>
            <a:off x="1835150" y="404813"/>
            <a:ext cx="900113" cy="900112"/>
            <a:chOff x="2064" y="0"/>
            <a:chExt cx="681" cy="709"/>
          </a:xfrm>
        </p:grpSpPr>
        <p:sp>
          <p:nvSpPr>
            <p:cNvPr id="66615" name="Oval 55"/>
            <p:cNvSpPr>
              <a:spLocks noChangeArrowheads="1"/>
            </p:cNvSpPr>
            <p:nvPr/>
          </p:nvSpPr>
          <p:spPr bwMode="auto">
            <a:xfrm>
              <a:off x="2064" y="0"/>
              <a:ext cx="681" cy="7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u="none"/>
            </a:p>
          </p:txBody>
        </p:sp>
        <p:pic>
          <p:nvPicPr>
            <p:cNvPr id="66616" name="Picture 56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154" y="119"/>
              <a:ext cx="467" cy="456"/>
            </a:xfrm>
            <a:prstGeom prst="rect">
              <a:avLst/>
            </a:prstGeom>
            <a:noFill/>
          </p:spPr>
        </p:pic>
      </p:grpSp>
      <p:grpSp>
        <p:nvGrpSpPr>
          <p:cNvPr id="66617" name="Group 57"/>
          <p:cNvGrpSpPr>
            <a:grpSpLocks/>
          </p:cNvGrpSpPr>
          <p:nvPr/>
        </p:nvGrpSpPr>
        <p:grpSpPr bwMode="auto">
          <a:xfrm>
            <a:off x="8101013" y="3789363"/>
            <a:ext cx="900112" cy="900112"/>
            <a:chOff x="3379" y="1752"/>
            <a:chExt cx="998" cy="952"/>
          </a:xfrm>
        </p:grpSpPr>
        <p:sp>
          <p:nvSpPr>
            <p:cNvPr id="66618" name="Oval 58"/>
            <p:cNvSpPr>
              <a:spLocks noChangeArrowheads="1"/>
            </p:cNvSpPr>
            <p:nvPr/>
          </p:nvSpPr>
          <p:spPr bwMode="auto">
            <a:xfrm>
              <a:off x="3379" y="1752"/>
              <a:ext cx="998" cy="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6619" name="Picture 59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470" y="2115"/>
              <a:ext cx="408" cy="381"/>
            </a:xfrm>
            <a:prstGeom prst="rect">
              <a:avLst/>
            </a:prstGeom>
            <a:noFill/>
          </p:spPr>
        </p:pic>
        <p:pic>
          <p:nvPicPr>
            <p:cNvPr id="66620" name="Picture 60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923" y="1933"/>
              <a:ext cx="2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6621" name="Group 61"/>
          <p:cNvGrpSpPr>
            <a:grpSpLocks/>
          </p:cNvGrpSpPr>
          <p:nvPr/>
        </p:nvGrpSpPr>
        <p:grpSpPr bwMode="auto">
          <a:xfrm>
            <a:off x="2843213" y="5734050"/>
            <a:ext cx="900112" cy="900113"/>
            <a:chOff x="3470" y="1525"/>
            <a:chExt cx="816" cy="861"/>
          </a:xfrm>
        </p:grpSpPr>
        <p:sp>
          <p:nvSpPr>
            <p:cNvPr id="66622" name="Oval 62"/>
            <p:cNvSpPr>
              <a:spLocks noChangeArrowheads="1"/>
            </p:cNvSpPr>
            <p:nvPr/>
          </p:nvSpPr>
          <p:spPr bwMode="auto">
            <a:xfrm>
              <a:off x="3470" y="1525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6623" name="Picture 63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3606" y="1706"/>
              <a:ext cx="54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6624" name="Group 64"/>
          <p:cNvGrpSpPr>
            <a:grpSpLocks/>
          </p:cNvGrpSpPr>
          <p:nvPr/>
        </p:nvGrpSpPr>
        <p:grpSpPr bwMode="auto">
          <a:xfrm>
            <a:off x="4787900" y="0"/>
            <a:ext cx="900113" cy="900113"/>
            <a:chOff x="113" y="2160"/>
            <a:chExt cx="726" cy="680"/>
          </a:xfrm>
        </p:grpSpPr>
        <p:sp>
          <p:nvSpPr>
            <p:cNvPr id="66625" name="Oval 65"/>
            <p:cNvSpPr>
              <a:spLocks noChangeArrowheads="1"/>
            </p:cNvSpPr>
            <p:nvPr/>
          </p:nvSpPr>
          <p:spPr bwMode="auto">
            <a:xfrm>
              <a:off x="113" y="2160"/>
              <a:ext cx="726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6626" name="Picture 66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295" y="2251"/>
              <a:ext cx="384" cy="516"/>
            </a:xfrm>
            <a:prstGeom prst="rect">
              <a:avLst/>
            </a:prstGeom>
            <a:noFill/>
          </p:spPr>
        </p:pic>
      </p:grpSp>
      <p:grpSp>
        <p:nvGrpSpPr>
          <p:cNvPr id="66627" name="Group 67"/>
          <p:cNvGrpSpPr>
            <a:grpSpLocks/>
          </p:cNvGrpSpPr>
          <p:nvPr/>
        </p:nvGrpSpPr>
        <p:grpSpPr bwMode="auto">
          <a:xfrm>
            <a:off x="2771775" y="115888"/>
            <a:ext cx="900113" cy="900112"/>
            <a:chOff x="3334" y="3385"/>
            <a:chExt cx="680" cy="636"/>
          </a:xfrm>
        </p:grpSpPr>
        <p:sp>
          <p:nvSpPr>
            <p:cNvPr id="66628" name="Oval 68"/>
            <p:cNvSpPr>
              <a:spLocks noChangeArrowheads="1"/>
            </p:cNvSpPr>
            <p:nvPr/>
          </p:nvSpPr>
          <p:spPr bwMode="auto">
            <a:xfrm>
              <a:off x="3334" y="3385"/>
              <a:ext cx="680" cy="6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6629" name="Picture 69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424" y="3612"/>
              <a:ext cx="363" cy="328"/>
            </a:xfrm>
            <a:prstGeom prst="rect">
              <a:avLst/>
            </a:prstGeom>
            <a:noFill/>
          </p:spPr>
        </p:pic>
        <p:pic>
          <p:nvPicPr>
            <p:cNvPr id="66630" name="Picture 70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3606" y="3475"/>
              <a:ext cx="318" cy="186"/>
            </a:xfrm>
            <a:prstGeom prst="rect">
              <a:avLst/>
            </a:prstGeom>
            <a:noFill/>
          </p:spPr>
        </p:pic>
      </p:grpSp>
      <p:grpSp>
        <p:nvGrpSpPr>
          <p:cNvPr id="66631" name="Group 71"/>
          <p:cNvGrpSpPr>
            <a:grpSpLocks/>
          </p:cNvGrpSpPr>
          <p:nvPr/>
        </p:nvGrpSpPr>
        <p:grpSpPr bwMode="auto">
          <a:xfrm>
            <a:off x="6804025" y="5229225"/>
            <a:ext cx="900113" cy="900113"/>
            <a:chOff x="3470" y="2750"/>
            <a:chExt cx="725" cy="725"/>
          </a:xfrm>
        </p:grpSpPr>
        <p:sp>
          <p:nvSpPr>
            <p:cNvPr id="66632" name="Oval 72"/>
            <p:cNvSpPr>
              <a:spLocks noChangeArrowheads="1"/>
            </p:cNvSpPr>
            <p:nvPr/>
          </p:nvSpPr>
          <p:spPr bwMode="auto">
            <a:xfrm>
              <a:off x="3470" y="2750"/>
              <a:ext cx="725" cy="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6633" name="Picture 73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3606" y="2886"/>
              <a:ext cx="410" cy="454"/>
            </a:xfrm>
            <a:prstGeom prst="rect">
              <a:avLst/>
            </a:prstGeom>
            <a:noFill/>
          </p:spPr>
        </p:pic>
      </p:grpSp>
      <p:grpSp>
        <p:nvGrpSpPr>
          <p:cNvPr id="66634" name="Group 74"/>
          <p:cNvGrpSpPr>
            <a:grpSpLocks/>
          </p:cNvGrpSpPr>
          <p:nvPr/>
        </p:nvGrpSpPr>
        <p:grpSpPr bwMode="auto">
          <a:xfrm>
            <a:off x="6804025" y="404813"/>
            <a:ext cx="900113" cy="900112"/>
            <a:chOff x="2200" y="2387"/>
            <a:chExt cx="635" cy="680"/>
          </a:xfrm>
        </p:grpSpPr>
        <p:sp>
          <p:nvSpPr>
            <p:cNvPr id="66635" name="Oval 75"/>
            <p:cNvSpPr>
              <a:spLocks noChangeArrowheads="1"/>
            </p:cNvSpPr>
            <p:nvPr/>
          </p:nvSpPr>
          <p:spPr bwMode="auto">
            <a:xfrm>
              <a:off x="2200" y="2387"/>
              <a:ext cx="635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6636" name="Picture 76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290" y="2478"/>
              <a:ext cx="412" cy="499"/>
            </a:xfrm>
            <a:prstGeom prst="rect">
              <a:avLst/>
            </a:prstGeom>
            <a:noFill/>
          </p:spPr>
        </p:pic>
      </p:grpSp>
      <p:sp>
        <p:nvSpPr>
          <p:cNvPr id="66638" name="Text Box 78"/>
          <p:cNvSpPr txBox="1">
            <a:spLocks noChangeArrowheads="1"/>
          </p:cNvSpPr>
          <p:nvPr/>
        </p:nvSpPr>
        <p:spPr bwMode="auto">
          <a:xfrm>
            <a:off x="1042988" y="4221163"/>
            <a:ext cx="14414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dress</a:t>
            </a:r>
            <a:endParaRPr lang="ru-RU" sz="2200" u="none"/>
          </a:p>
        </p:txBody>
      </p:sp>
      <p:sp>
        <p:nvSpPr>
          <p:cNvPr id="66639" name="Text Box 79"/>
          <p:cNvSpPr txBox="1">
            <a:spLocks noChangeArrowheads="1"/>
          </p:cNvSpPr>
          <p:nvPr/>
        </p:nvSpPr>
        <p:spPr bwMode="auto">
          <a:xfrm>
            <a:off x="3708400" y="2636838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/>
              <a:t>mittens</a:t>
            </a:r>
            <a:endParaRPr lang="ru-RU" sz="3600" b="1" u="none"/>
          </a:p>
        </p:txBody>
      </p:sp>
      <p:sp>
        <p:nvSpPr>
          <p:cNvPr id="66640" name="Text Box 80"/>
          <p:cNvSpPr txBox="1">
            <a:spLocks noChangeArrowheads="1"/>
          </p:cNvSpPr>
          <p:nvPr/>
        </p:nvSpPr>
        <p:spPr bwMode="auto">
          <a:xfrm>
            <a:off x="827088" y="2924175"/>
            <a:ext cx="16478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sneakers</a:t>
            </a:r>
            <a:endParaRPr lang="ru-RU" sz="2200" u="none"/>
          </a:p>
        </p:txBody>
      </p:sp>
      <p:sp>
        <p:nvSpPr>
          <p:cNvPr id="66641" name="Text Box 81"/>
          <p:cNvSpPr txBox="1">
            <a:spLocks noChangeArrowheads="1"/>
          </p:cNvSpPr>
          <p:nvPr/>
        </p:nvSpPr>
        <p:spPr bwMode="auto">
          <a:xfrm>
            <a:off x="3059113" y="981075"/>
            <a:ext cx="13398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cap</a:t>
            </a:r>
            <a:endParaRPr lang="ru-RU" sz="2200" u="non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8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Oval 2"/>
          <p:cNvSpPr>
            <a:spLocks noChangeArrowheads="1"/>
          </p:cNvSpPr>
          <p:nvPr/>
        </p:nvSpPr>
        <p:spPr bwMode="auto">
          <a:xfrm>
            <a:off x="468313" y="404813"/>
            <a:ext cx="8064500" cy="5761037"/>
          </a:xfrm>
          <a:prstGeom prst="ellipse">
            <a:avLst/>
          </a:prstGeom>
          <a:solidFill>
            <a:srgbClr val="A7B5D5"/>
          </a:solidFill>
          <a:ln w="9525">
            <a:solidFill>
              <a:srgbClr val="D8DEE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5539" name="Group 3"/>
          <p:cNvGrpSpPr>
            <a:grpSpLocks/>
          </p:cNvGrpSpPr>
          <p:nvPr/>
        </p:nvGrpSpPr>
        <p:grpSpPr bwMode="auto">
          <a:xfrm>
            <a:off x="4859338" y="5734050"/>
            <a:ext cx="900112" cy="900113"/>
            <a:chOff x="2699" y="2704"/>
            <a:chExt cx="680" cy="681"/>
          </a:xfrm>
        </p:grpSpPr>
        <p:sp>
          <p:nvSpPr>
            <p:cNvPr id="65540" name="Oval 4"/>
            <p:cNvSpPr>
              <a:spLocks noChangeArrowheads="1"/>
            </p:cNvSpPr>
            <p:nvPr/>
          </p:nvSpPr>
          <p:spPr bwMode="auto">
            <a:xfrm>
              <a:off x="2699" y="2704"/>
              <a:ext cx="680" cy="6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5541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795"/>
              <a:ext cx="258" cy="545"/>
            </a:xfrm>
            <a:prstGeom prst="rect">
              <a:avLst/>
            </a:prstGeom>
            <a:noFill/>
          </p:spPr>
        </p:pic>
      </p:grpSp>
      <p:grpSp>
        <p:nvGrpSpPr>
          <p:cNvPr id="65542" name="Group 6"/>
          <p:cNvGrpSpPr>
            <a:grpSpLocks/>
          </p:cNvGrpSpPr>
          <p:nvPr/>
        </p:nvGrpSpPr>
        <p:grpSpPr bwMode="auto">
          <a:xfrm>
            <a:off x="5867400" y="5589588"/>
            <a:ext cx="900113" cy="900112"/>
            <a:chOff x="3969" y="2478"/>
            <a:chExt cx="816" cy="861"/>
          </a:xfrm>
        </p:grpSpPr>
        <p:sp>
          <p:nvSpPr>
            <p:cNvPr id="65543" name="Oval 7"/>
            <p:cNvSpPr>
              <a:spLocks noChangeArrowheads="1"/>
            </p:cNvSpPr>
            <p:nvPr/>
          </p:nvSpPr>
          <p:spPr bwMode="auto">
            <a:xfrm>
              <a:off x="3969" y="2478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5544" name="Picture 8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05" y="2659"/>
              <a:ext cx="545" cy="510"/>
            </a:xfrm>
            <a:prstGeom prst="rect">
              <a:avLst/>
            </a:prstGeom>
            <a:noFill/>
          </p:spPr>
        </p:pic>
      </p:grpSp>
      <p:grpSp>
        <p:nvGrpSpPr>
          <p:cNvPr id="65545" name="Group 9"/>
          <p:cNvGrpSpPr>
            <a:grpSpLocks/>
          </p:cNvGrpSpPr>
          <p:nvPr/>
        </p:nvGrpSpPr>
        <p:grpSpPr bwMode="auto">
          <a:xfrm>
            <a:off x="7596188" y="1052513"/>
            <a:ext cx="900112" cy="900112"/>
            <a:chOff x="1247" y="2387"/>
            <a:chExt cx="590" cy="544"/>
          </a:xfrm>
        </p:grpSpPr>
        <p:sp>
          <p:nvSpPr>
            <p:cNvPr id="65546" name="Oval 10"/>
            <p:cNvSpPr>
              <a:spLocks noChangeArrowheads="1"/>
            </p:cNvSpPr>
            <p:nvPr/>
          </p:nvSpPr>
          <p:spPr bwMode="auto">
            <a:xfrm>
              <a:off x="1247" y="2387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5547" name="Picture 11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38" y="2478"/>
              <a:ext cx="363" cy="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65548" name="Group 12"/>
          <p:cNvGrpSpPr>
            <a:grpSpLocks/>
          </p:cNvGrpSpPr>
          <p:nvPr/>
        </p:nvGrpSpPr>
        <p:grpSpPr bwMode="auto">
          <a:xfrm>
            <a:off x="3851275" y="5805488"/>
            <a:ext cx="900113" cy="900112"/>
            <a:chOff x="3288" y="2024"/>
            <a:chExt cx="816" cy="861"/>
          </a:xfrm>
        </p:grpSpPr>
        <p:sp>
          <p:nvSpPr>
            <p:cNvPr id="65549" name="Oval 13"/>
            <p:cNvSpPr>
              <a:spLocks noChangeArrowheads="1"/>
            </p:cNvSpPr>
            <p:nvPr/>
          </p:nvSpPr>
          <p:spPr bwMode="auto">
            <a:xfrm>
              <a:off x="3288" y="2024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5550" name="Picture 14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79" y="2205"/>
              <a:ext cx="635" cy="532"/>
            </a:xfrm>
            <a:prstGeom prst="rect">
              <a:avLst/>
            </a:prstGeom>
            <a:noFill/>
          </p:spPr>
        </p:pic>
      </p:grpSp>
      <p:grpSp>
        <p:nvGrpSpPr>
          <p:cNvPr id="65551" name="Group 15"/>
          <p:cNvGrpSpPr>
            <a:grpSpLocks/>
          </p:cNvGrpSpPr>
          <p:nvPr/>
        </p:nvGrpSpPr>
        <p:grpSpPr bwMode="auto">
          <a:xfrm>
            <a:off x="0" y="3500438"/>
            <a:ext cx="900113" cy="900112"/>
            <a:chOff x="4286" y="203"/>
            <a:chExt cx="909" cy="833"/>
          </a:xfrm>
        </p:grpSpPr>
        <p:sp>
          <p:nvSpPr>
            <p:cNvPr id="65552" name="Oval 16"/>
            <p:cNvSpPr>
              <a:spLocks noChangeArrowheads="1"/>
            </p:cNvSpPr>
            <p:nvPr/>
          </p:nvSpPr>
          <p:spPr bwMode="auto">
            <a:xfrm>
              <a:off x="4286" y="203"/>
              <a:ext cx="909" cy="8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5553" name="Picture 17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22" y="346"/>
              <a:ext cx="649" cy="538"/>
            </a:xfrm>
            <a:prstGeom prst="rect">
              <a:avLst/>
            </a:prstGeom>
            <a:noFill/>
          </p:spPr>
        </p:pic>
      </p:grpSp>
      <p:grpSp>
        <p:nvGrpSpPr>
          <p:cNvPr id="65554" name="Group 18"/>
          <p:cNvGrpSpPr>
            <a:grpSpLocks/>
          </p:cNvGrpSpPr>
          <p:nvPr/>
        </p:nvGrpSpPr>
        <p:grpSpPr bwMode="auto">
          <a:xfrm>
            <a:off x="1908175" y="5445125"/>
            <a:ext cx="900113" cy="900113"/>
            <a:chOff x="2154" y="1752"/>
            <a:chExt cx="590" cy="544"/>
          </a:xfrm>
        </p:grpSpPr>
        <p:sp>
          <p:nvSpPr>
            <p:cNvPr id="65555" name="Oval 19"/>
            <p:cNvSpPr>
              <a:spLocks noChangeArrowheads="1"/>
            </p:cNvSpPr>
            <p:nvPr/>
          </p:nvSpPr>
          <p:spPr bwMode="auto">
            <a:xfrm>
              <a:off x="2154" y="1752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5556" name="Picture 2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45" y="1843"/>
              <a:ext cx="408" cy="339"/>
            </a:xfrm>
            <a:prstGeom prst="rect">
              <a:avLst/>
            </a:prstGeom>
            <a:noFill/>
          </p:spPr>
        </p:pic>
      </p:grpSp>
      <p:grpSp>
        <p:nvGrpSpPr>
          <p:cNvPr id="65557" name="Group 21"/>
          <p:cNvGrpSpPr>
            <a:grpSpLocks/>
          </p:cNvGrpSpPr>
          <p:nvPr/>
        </p:nvGrpSpPr>
        <p:grpSpPr bwMode="auto">
          <a:xfrm>
            <a:off x="323850" y="1557338"/>
            <a:ext cx="900113" cy="900112"/>
            <a:chOff x="2018" y="119"/>
            <a:chExt cx="590" cy="544"/>
          </a:xfrm>
        </p:grpSpPr>
        <p:sp>
          <p:nvSpPr>
            <p:cNvPr id="65558" name="Oval 22"/>
            <p:cNvSpPr>
              <a:spLocks noChangeArrowheads="1"/>
            </p:cNvSpPr>
            <p:nvPr/>
          </p:nvSpPr>
          <p:spPr bwMode="auto">
            <a:xfrm>
              <a:off x="2018" y="119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5559" name="Picture 2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154" y="210"/>
              <a:ext cx="334" cy="362"/>
            </a:xfrm>
            <a:prstGeom prst="rect">
              <a:avLst/>
            </a:prstGeom>
            <a:noFill/>
          </p:spPr>
        </p:pic>
      </p:grpSp>
      <p:grpSp>
        <p:nvGrpSpPr>
          <p:cNvPr id="65560" name="Group 24"/>
          <p:cNvGrpSpPr>
            <a:grpSpLocks/>
          </p:cNvGrpSpPr>
          <p:nvPr/>
        </p:nvGrpSpPr>
        <p:grpSpPr bwMode="auto">
          <a:xfrm>
            <a:off x="971550" y="836613"/>
            <a:ext cx="900113" cy="900112"/>
            <a:chOff x="2154" y="2568"/>
            <a:chExt cx="590" cy="544"/>
          </a:xfrm>
        </p:grpSpPr>
        <p:sp>
          <p:nvSpPr>
            <p:cNvPr id="65561" name="Oval 25"/>
            <p:cNvSpPr>
              <a:spLocks noChangeArrowheads="1"/>
            </p:cNvSpPr>
            <p:nvPr/>
          </p:nvSpPr>
          <p:spPr bwMode="auto">
            <a:xfrm>
              <a:off x="2154" y="2568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5562" name="Picture 26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245" y="2659"/>
              <a:ext cx="351" cy="362"/>
            </a:xfrm>
            <a:prstGeom prst="rect">
              <a:avLst/>
            </a:prstGeom>
            <a:noFill/>
          </p:spPr>
        </p:pic>
      </p:grpSp>
      <p:sp>
        <p:nvSpPr>
          <p:cNvPr id="65563" name="Text Box 27"/>
          <p:cNvSpPr txBox="1">
            <a:spLocks noChangeArrowheads="1"/>
          </p:cNvSpPr>
          <p:nvPr/>
        </p:nvSpPr>
        <p:spPr bwMode="auto">
          <a:xfrm>
            <a:off x="1487488" y="1557338"/>
            <a:ext cx="14700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T-shirt</a:t>
            </a:r>
            <a:endParaRPr lang="ru-RU" sz="2200" u="none"/>
          </a:p>
        </p:txBody>
      </p:sp>
      <p:sp>
        <p:nvSpPr>
          <p:cNvPr id="65564" name="Text Box 28"/>
          <p:cNvSpPr txBox="1">
            <a:spLocks noChangeArrowheads="1"/>
          </p:cNvSpPr>
          <p:nvPr/>
        </p:nvSpPr>
        <p:spPr bwMode="auto">
          <a:xfrm>
            <a:off x="2916238" y="1844675"/>
            <a:ext cx="4248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66"/>
                </a:solidFill>
                <a:latin typeface="Comic Sans MS" pitchFamily="66" charset="0"/>
              </a:rPr>
              <a:t>Click on the picture !</a:t>
            </a:r>
            <a:endParaRPr lang="ru-RU" sz="3200" u="none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65565" name="Text Box 29"/>
          <p:cNvSpPr txBox="1">
            <a:spLocks noChangeArrowheads="1"/>
          </p:cNvSpPr>
          <p:nvPr/>
        </p:nvSpPr>
        <p:spPr bwMode="auto">
          <a:xfrm>
            <a:off x="7524750" y="46529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grpSp>
        <p:nvGrpSpPr>
          <p:cNvPr id="65566" name="Group 30"/>
          <p:cNvGrpSpPr>
            <a:grpSpLocks/>
          </p:cNvGrpSpPr>
          <p:nvPr/>
        </p:nvGrpSpPr>
        <p:grpSpPr bwMode="auto">
          <a:xfrm>
            <a:off x="3779838" y="0"/>
            <a:ext cx="900112" cy="900113"/>
            <a:chOff x="1927" y="3521"/>
            <a:chExt cx="590" cy="544"/>
          </a:xfrm>
        </p:grpSpPr>
        <p:sp>
          <p:nvSpPr>
            <p:cNvPr id="65567" name="Oval 31"/>
            <p:cNvSpPr>
              <a:spLocks noChangeArrowheads="1"/>
            </p:cNvSpPr>
            <p:nvPr/>
          </p:nvSpPr>
          <p:spPr bwMode="auto">
            <a:xfrm>
              <a:off x="1927" y="3521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5568" name="Picture 32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109" y="3566"/>
              <a:ext cx="242" cy="453"/>
            </a:xfrm>
            <a:prstGeom prst="rect">
              <a:avLst/>
            </a:prstGeom>
            <a:noFill/>
          </p:spPr>
        </p:pic>
      </p:grpSp>
      <p:grpSp>
        <p:nvGrpSpPr>
          <p:cNvPr id="65569" name="Group 33"/>
          <p:cNvGrpSpPr>
            <a:grpSpLocks/>
          </p:cNvGrpSpPr>
          <p:nvPr/>
        </p:nvGrpSpPr>
        <p:grpSpPr bwMode="auto">
          <a:xfrm>
            <a:off x="8101013" y="1916113"/>
            <a:ext cx="900112" cy="900112"/>
            <a:chOff x="3424" y="1616"/>
            <a:chExt cx="953" cy="907"/>
          </a:xfrm>
        </p:grpSpPr>
        <p:sp>
          <p:nvSpPr>
            <p:cNvPr id="65570" name="Oval 34"/>
            <p:cNvSpPr>
              <a:spLocks noChangeArrowheads="1"/>
            </p:cNvSpPr>
            <p:nvPr/>
          </p:nvSpPr>
          <p:spPr bwMode="auto">
            <a:xfrm>
              <a:off x="3424" y="1616"/>
              <a:ext cx="953" cy="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5571" name="Picture 35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742" y="1706"/>
              <a:ext cx="310" cy="680"/>
            </a:xfrm>
            <a:prstGeom prst="rect">
              <a:avLst/>
            </a:prstGeom>
            <a:noFill/>
          </p:spPr>
        </p:pic>
      </p:grpSp>
      <p:grpSp>
        <p:nvGrpSpPr>
          <p:cNvPr id="65572" name="Group 36"/>
          <p:cNvGrpSpPr>
            <a:grpSpLocks/>
          </p:cNvGrpSpPr>
          <p:nvPr/>
        </p:nvGrpSpPr>
        <p:grpSpPr bwMode="auto">
          <a:xfrm>
            <a:off x="8243888" y="2852738"/>
            <a:ext cx="900112" cy="900112"/>
            <a:chOff x="1837" y="2795"/>
            <a:chExt cx="862" cy="771"/>
          </a:xfrm>
        </p:grpSpPr>
        <p:sp>
          <p:nvSpPr>
            <p:cNvPr id="65573" name="Oval 37"/>
            <p:cNvSpPr>
              <a:spLocks noChangeArrowheads="1"/>
            </p:cNvSpPr>
            <p:nvPr/>
          </p:nvSpPr>
          <p:spPr bwMode="auto">
            <a:xfrm>
              <a:off x="1837" y="2795"/>
              <a:ext cx="862" cy="7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5574" name="Picture 38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973" y="2886"/>
              <a:ext cx="589" cy="583"/>
            </a:xfrm>
            <a:prstGeom prst="rect">
              <a:avLst/>
            </a:prstGeom>
            <a:noFill/>
          </p:spPr>
        </p:pic>
      </p:grpSp>
      <p:grpSp>
        <p:nvGrpSpPr>
          <p:cNvPr id="65575" name="Group 39"/>
          <p:cNvGrpSpPr>
            <a:grpSpLocks/>
          </p:cNvGrpSpPr>
          <p:nvPr/>
        </p:nvGrpSpPr>
        <p:grpSpPr bwMode="auto">
          <a:xfrm>
            <a:off x="323850" y="4365625"/>
            <a:ext cx="900113" cy="900113"/>
            <a:chOff x="3243" y="2523"/>
            <a:chExt cx="888" cy="816"/>
          </a:xfrm>
        </p:grpSpPr>
        <p:sp>
          <p:nvSpPr>
            <p:cNvPr id="65576" name="Oval 40"/>
            <p:cNvSpPr>
              <a:spLocks noChangeArrowheads="1"/>
            </p:cNvSpPr>
            <p:nvPr/>
          </p:nvSpPr>
          <p:spPr bwMode="auto">
            <a:xfrm>
              <a:off x="3243" y="2523"/>
              <a:ext cx="888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5577" name="Picture 41" descr="dress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405" y="2614"/>
              <a:ext cx="590" cy="590"/>
            </a:xfrm>
            <a:prstGeom prst="rect">
              <a:avLst/>
            </a:prstGeom>
            <a:noFill/>
          </p:spPr>
        </p:pic>
      </p:grpSp>
      <p:grpSp>
        <p:nvGrpSpPr>
          <p:cNvPr id="65578" name="Group 42"/>
          <p:cNvGrpSpPr>
            <a:grpSpLocks/>
          </p:cNvGrpSpPr>
          <p:nvPr/>
        </p:nvGrpSpPr>
        <p:grpSpPr bwMode="auto">
          <a:xfrm>
            <a:off x="5795963" y="115888"/>
            <a:ext cx="900112" cy="900112"/>
            <a:chOff x="2835" y="2795"/>
            <a:chExt cx="952" cy="890"/>
          </a:xfrm>
        </p:grpSpPr>
        <p:sp>
          <p:nvSpPr>
            <p:cNvPr id="65579" name="Oval 43"/>
            <p:cNvSpPr>
              <a:spLocks noChangeArrowheads="1"/>
            </p:cNvSpPr>
            <p:nvPr/>
          </p:nvSpPr>
          <p:spPr bwMode="auto">
            <a:xfrm>
              <a:off x="2835" y="2795"/>
              <a:ext cx="952" cy="8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5580" name="Picture 44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7"/>
            <a:srcRect r="11803" b="8571"/>
            <a:stretch>
              <a:fillRect/>
            </a:stretch>
          </p:blipFill>
          <p:spPr bwMode="auto">
            <a:xfrm>
              <a:off x="2971" y="2976"/>
              <a:ext cx="66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581" name="Group 45"/>
          <p:cNvGrpSpPr>
            <a:grpSpLocks/>
          </p:cNvGrpSpPr>
          <p:nvPr/>
        </p:nvGrpSpPr>
        <p:grpSpPr bwMode="auto">
          <a:xfrm>
            <a:off x="971550" y="5084763"/>
            <a:ext cx="900113" cy="900112"/>
            <a:chOff x="2381" y="1344"/>
            <a:chExt cx="998" cy="953"/>
          </a:xfrm>
        </p:grpSpPr>
        <p:sp>
          <p:nvSpPr>
            <p:cNvPr id="65582" name="Oval 46"/>
            <p:cNvSpPr>
              <a:spLocks noChangeArrowheads="1"/>
            </p:cNvSpPr>
            <p:nvPr/>
          </p:nvSpPr>
          <p:spPr bwMode="auto">
            <a:xfrm>
              <a:off x="2381" y="1344"/>
              <a:ext cx="998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5583" name="Picture 47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08" y="1481"/>
              <a:ext cx="568" cy="680"/>
            </a:xfrm>
            <a:prstGeom prst="rect">
              <a:avLst/>
            </a:prstGeom>
            <a:noFill/>
          </p:spPr>
        </p:pic>
      </p:grpSp>
      <p:grpSp>
        <p:nvGrpSpPr>
          <p:cNvPr id="65584" name="Group 48"/>
          <p:cNvGrpSpPr>
            <a:grpSpLocks/>
          </p:cNvGrpSpPr>
          <p:nvPr/>
        </p:nvGrpSpPr>
        <p:grpSpPr bwMode="auto">
          <a:xfrm>
            <a:off x="0" y="2492375"/>
            <a:ext cx="900113" cy="900113"/>
            <a:chOff x="612" y="845"/>
            <a:chExt cx="1224" cy="1179"/>
          </a:xfrm>
        </p:grpSpPr>
        <p:sp>
          <p:nvSpPr>
            <p:cNvPr id="65585" name="Oval 49"/>
            <p:cNvSpPr>
              <a:spLocks noChangeArrowheads="1"/>
            </p:cNvSpPr>
            <p:nvPr/>
          </p:nvSpPr>
          <p:spPr bwMode="auto">
            <a:xfrm>
              <a:off x="612" y="845"/>
              <a:ext cx="1224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5586" name="Picture 50" descr="sneakers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93" y="1026"/>
              <a:ext cx="816" cy="816"/>
            </a:xfrm>
            <a:prstGeom prst="rect">
              <a:avLst/>
            </a:prstGeom>
            <a:noFill/>
          </p:spPr>
        </p:pic>
      </p:grpSp>
      <p:grpSp>
        <p:nvGrpSpPr>
          <p:cNvPr id="65587" name="Group 51"/>
          <p:cNvGrpSpPr>
            <a:grpSpLocks/>
          </p:cNvGrpSpPr>
          <p:nvPr/>
        </p:nvGrpSpPr>
        <p:grpSpPr bwMode="auto">
          <a:xfrm>
            <a:off x="7596188" y="4581525"/>
            <a:ext cx="900112" cy="900113"/>
            <a:chOff x="3379" y="2795"/>
            <a:chExt cx="567" cy="567"/>
          </a:xfrm>
        </p:grpSpPr>
        <p:sp>
          <p:nvSpPr>
            <p:cNvPr id="65588" name="Oval 52"/>
            <p:cNvSpPr>
              <a:spLocks noChangeArrowheads="1"/>
            </p:cNvSpPr>
            <p:nvPr/>
          </p:nvSpPr>
          <p:spPr bwMode="auto">
            <a:xfrm>
              <a:off x="3379" y="2795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5589" name="Picture 53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470" y="2886"/>
              <a:ext cx="397" cy="40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65590" name="Group 54"/>
          <p:cNvGrpSpPr>
            <a:grpSpLocks/>
          </p:cNvGrpSpPr>
          <p:nvPr/>
        </p:nvGrpSpPr>
        <p:grpSpPr bwMode="auto">
          <a:xfrm>
            <a:off x="1835150" y="404813"/>
            <a:ext cx="900113" cy="900112"/>
            <a:chOff x="2064" y="0"/>
            <a:chExt cx="681" cy="709"/>
          </a:xfrm>
        </p:grpSpPr>
        <p:sp>
          <p:nvSpPr>
            <p:cNvPr id="65591" name="Oval 55"/>
            <p:cNvSpPr>
              <a:spLocks noChangeArrowheads="1"/>
            </p:cNvSpPr>
            <p:nvPr/>
          </p:nvSpPr>
          <p:spPr bwMode="auto">
            <a:xfrm>
              <a:off x="2064" y="0"/>
              <a:ext cx="681" cy="7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u="none"/>
            </a:p>
          </p:txBody>
        </p:sp>
        <p:pic>
          <p:nvPicPr>
            <p:cNvPr id="65592" name="Picture 56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154" y="119"/>
              <a:ext cx="467" cy="456"/>
            </a:xfrm>
            <a:prstGeom prst="rect">
              <a:avLst/>
            </a:prstGeom>
            <a:noFill/>
          </p:spPr>
        </p:pic>
      </p:grpSp>
      <p:grpSp>
        <p:nvGrpSpPr>
          <p:cNvPr id="65593" name="Group 57"/>
          <p:cNvGrpSpPr>
            <a:grpSpLocks/>
          </p:cNvGrpSpPr>
          <p:nvPr/>
        </p:nvGrpSpPr>
        <p:grpSpPr bwMode="auto">
          <a:xfrm>
            <a:off x="8101013" y="3789363"/>
            <a:ext cx="900112" cy="900112"/>
            <a:chOff x="3379" y="1752"/>
            <a:chExt cx="998" cy="952"/>
          </a:xfrm>
        </p:grpSpPr>
        <p:sp>
          <p:nvSpPr>
            <p:cNvPr id="65594" name="Oval 58"/>
            <p:cNvSpPr>
              <a:spLocks noChangeArrowheads="1"/>
            </p:cNvSpPr>
            <p:nvPr/>
          </p:nvSpPr>
          <p:spPr bwMode="auto">
            <a:xfrm>
              <a:off x="3379" y="1752"/>
              <a:ext cx="998" cy="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5595" name="Picture 59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470" y="2115"/>
              <a:ext cx="408" cy="381"/>
            </a:xfrm>
            <a:prstGeom prst="rect">
              <a:avLst/>
            </a:prstGeom>
            <a:noFill/>
          </p:spPr>
        </p:pic>
        <p:pic>
          <p:nvPicPr>
            <p:cNvPr id="65596" name="Picture 60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923" y="1933"/>
              <a:ext cx="2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5597" name="Group 61"/>
          <p:cNvGrpSpPr>
            <a:grpSpLocks/>
          </p:cNvGrpSpPr>
          <p:nvPr/>
        </p:nvGrpSpPr>
        <p:grpSpPr bwMode="auto">
          <a:xfrm>
            <a:off x="2843213" y="5734050"/>
            <a:ext cx="900112" cy="900113"/>
            <a:chOff x="3470" y="1525"/>
            <a:chExt cx="816" cy="861"/>
          </a:xfrm>
        </p:grpSpPr>
        <p:sp>
          <p:nvSpPr>
            <p:cNvPr id="65598" name="Oval 62"/>
            <p:cNvSpPr>
              <a:spLocks noChangeArrowheads="1"/>
            </p:cNvSpPr>
            <p:nvPr/>
          </p:nvSpPr>
          <p:spPr bwMode="auto">
            <a:xfrm>
              <a:off x="3470" y="1525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5599" name="Picture 6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3606" y="1706"/>
              <a:ext cx="54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5600" name="Group 64"/>
          <p:cNvGrpSpPr>
            <a:grpSpLocks/>
          </p:cNvGrpSpPr>
          <p:nvPr/>
        </p:nvGrpSpPr>
        <p:grpSpPr bwMode="auto">
          <a:xfrm>
            <a:off x="4787900" y="0"/>
            <a:ext cx="900113" cy="900113"/>
            <a:chOff x="113" y="2160"/>
            <a:chExt cx="726" cy="680"/>
          </a:xfrm>
        </p:grpSpPr>
        <p:sp>
          <p:nvSpPr>
            <p:cNvPr id="65601" name="Oval 65"/>
            <p:cNvSpPr>
              <a:spLocks noChangeArrowheads="1"/>
            </p:cNvSpPr>
            <p:nvPr/>
          </p:nvSpPr>
          <p:spPr bwMode="auto">
            <a:xfrm>
              <a:off x="113" y="2160"/>
              <a:ext cx="726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5602" name="Picture 66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295" y="2251"/>
              <a:ext cx="384" cy="516"/>
            </a:xfrm>
            <a:prstGeom prst="rect">
              <a:avLst/>
            </a:prstGeom>
            <a:noFill/>
          </p:spPr>
        </p:pic>
      </p:grpSp>
      <p:grpSp>
        <p:nvGrpSpPr>
          <p:cNvPr id="65603" name="Group 67"/>
          <p:cNvGrpSpPr>
            <a:grpSpLocks/>
          </p:cNvGrpSpPr>
          <p:nvPr/>
        </p:nvGrpSpPr>
        <p:grpSpPr bwMode="auto">
          <a:xfrm>
            <a:off x="2771775" y="115888"/>
            <a:ext cx="900113" cy="900112"/>
            <a:chOff x="3334" y="3385"/>
            <a:chExt cx="680" cy="636"/>
          </a:xfrm>
        </p:grpSpPr>
        <p:sp>
          <p:nvSpPr>
            <p:cNvPr id="65604" name="Oval 68"/>
            <p:cNvSpPr>
              <a:spLocks noChangeArrowheads="1"/>
            </p:cNvSpPr>
            <p:nvPr/>
          </p:nvSpPr>
          <p:spPr bwMode="auto">
            <a:xfrm>
              <a:off x="3334" y="3385"/>
              <a:ext cx="680" cy="6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5605" name="Picture 69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424" y="3612"/>
              <a:ext cx="363" cy="328"/>
            </a:xfrm>
            <a:prstGeom prst="rect">
              <a:avLst/>
            </a:prstGeom>
            <a:noFill/>
          </p:spPr>
        </p:pic>
        <p:pic>
          <p:nvPicPr>
            <p:cNvPr id="65606" name="Picture 70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3606" y="3475"/>
              <a:ext cx="318" cy="186"/>
            </a:xfrm>
            <a:prstGeom prst="rect">
              <a:avLst/>
            </a:prstGeom>
            <a:noFill/>
          </p:spPr>
        </p:pic>
      </p:grpSp>
      <p:grpSp>
        <p:nvGrpSpPr>
          <p:cNvPr id="65607" name="Group 71"/>
          <p:cNvGrpSpPr>
            <a:grpSpLocks/>
          </p:cNvGrpSpPr>
          <p:nvPr/>
        </p:nvGrpSpPr>
        <p:grpSpPr bwMode="auto">
          <a:xfrm>
            <a:off x="6804025" y="5229225"/>
            <a:ext cx="900113" cy="900113"/>
            <a:chOff x="3470" y="2750"/>
            <a:chExt cx="725" cy="725"/>
          </a:xfrm>
        </p:grpSpPr>
        <p:sp>
          <p:nvSpPr>
            <p:cNvPr id="65608" name="Oval 72"/>
            <p:cNvSpPr>
              <a:spLocks noChangeArrowheads="1"/>
            </p:cNvSpPr>
            <p:nvPr/>
          </p:nvSpPr>
          <p:spPr bwMode="auto">
            <a:xfrm>
              <a:off x="3470" y="2750"/>
              <a:ext cx="725" cy="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5609" name="Picture 73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3606" y="2886"/>
              <a:ext cx="410" cy="454"/>
            </a:xfrm>
            <a:prstGeom prst="rect">
              <a:avLst/>
            </a:prstGeom>
            <a:noFill/>
          </p:spPr>
        </p:pic>
      </p:grpSp>
      <p:grpSp>
        <p:nvGrpSpPr>
          <p:cNvPr id="65610" name="Group 74"/>
          <p:cNvGrpSpPr>
            <a:grpSpLocks/>
          </p:cNvGrpSpPr>
          <p:nvPr/>
        </p:nvGrpSpPr>
        <p:grpSpPr bwMode="auto">
          <a:xfrm>
            <a:off x="6804025" y="404813"/>
            <a:ext cx="900113" cy="900112"/>
            <a:chOff x="2200" y="2387"/>
            <a:chExt cx="635" cy="680"/>
          </a:xfrm>
        </p:grpSpPr>
        <p:sp>
          <p:nvSpPr>
            <p:cNvPr id="65611" name="Oval 75"/>
            <p:cNvSpPr>
              <a:spLocks noChangeArrowheads="1"/>
            </p:cNvSpPr>
            <p:nvPr/>
          </p:nvSpPr>
          <p:spPr bwMode="auto">
            <a:xfrm>
              <a:off x="2200" y="2387"/>
              <a:ext cx="635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5612" name="Picture 76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290" y="2478"/>
              <a:ext cx="412" cy="499"/>
            </a:xfrm>
            <a:prstGeom prst="rect">
              <a:avLst/>
            </a:prstGeom>
            <a:noFill/>
          </p:spPr>
        </p:pic>
      </p:grpSp>
      <p:sp>
        <p:nvSpPr>
          <p:cNvPr id="65614" name="Text Box 78"/>
          <p:cNvSpPr txBox="1">
            <a:spLocks noChangeArrowheads="1"/>
          </p:cNvSpPr>
          <p:nvPr/>
        </p:nvSpPr>
        <p:spPr bwMode="auto">
          <a:xfrm>
            <a:off x="2051050" y="5013325"/>
            <a:ext cx="16684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mittens</a:t>
            </a:r>
            <a:endParaRPr lang="ru-RU" sz="2200" u="none"/>
          </a:p>
        </p:txBody>
      </p:sp>
      <p:sp>
        <p:nvSpPr>
          <p:cNvPr id="65615" name="Text Box 79"/>
          <p:cNvSpPr txBox="1">
            <a:spLocks noChangeArrowheads="1"/>
          </p:cNvSpPr>
          <p:nvPr/>
        </p:nvSpPr>
        <p:spPr bwMode="auto">
          <a:xfrm>
            <a:off x="1054100" y="4149725"/>
            <a:ext cx="1371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dress</a:t>
            </a:r>
            <a:endParaRPr lang="ru-RU" sz="2200" u="none"/>
          </a:p>
        </p:txBody>
      </p:sp>
      <p:sp>
        <p:nvSpPr>
          <p:cNvPr id="65616" name="Text Box 80"/>
          <p:cNvSpPr txBox="1">
            <a:spLocks noChangeArrowheads="1"/>
          </p:cNvSpPr>
          <p:nvPr/>
        </p:nvSpPr>
        <p:spPr bwMode="auto">
          <a:xfrm>
            <a:off x="3563938" y="2565400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/>
              <a:t>a blouse</a:t>
            </a:r>
            <a:endParaRPr lang="ru-RU" sz="3600" b="1" u="none"/>
          </a:p>
        </p:txBody>
      </p:sp>
      <p:sp>
        <p:nvSpPr>
          <p:cNvPr id="65617" name="Text Box 81"/>
          <p:cNvSpPr txBox="1">
            <a:spLocks noChangeArrowheads="1"/>
          </p:cNvSpPr>
          <p:nvPr/>
        </p:nvSpPr>
        <p:spPr bwMode="auto">
          <a:xfrm>
            <a:off x="838200" y="2852738"/>
            <a:ext cx="15684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sneakers</a:t>
            </a:r>
            <a:endParaRPr lang="ru-RU" sz="2200" u="none"/>
          </a:p>
        </p:txBody>
      </p:sp>
      <p:sp>
        <p:nvSpPr>
          <p:cNvPr id="65618" name="Text Box 82"/>
          <p:cNvSpPr txBox="1">
            <a:spLocks noChangeArrowheads="1"/>
          </p:cNvSpPr>
          <p:nvPr/>
        </p:nvSpPr>
        <p:spPr bwMode="auto">
          <a:xfrm>
            <a:off x="3070225" y="981075"/>
            <a:ext cx="12747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cap</a:t>
            </a:r>
            <a:endParaRPr lang="ru-RU" sz="2200" u="non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8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Oval 2"/>
          <p:cNvSpPr>
            <a:spLocks noChangeArrowheads="1"/>
          </p:cNvSpPr>
          <p:nvPr/>
        </p:nvSpPr>
        <p:spPr bwMode="auto">
          <a:xfrm>
            <a:off x="468313" y="404813"/>
            <a:ext cx="8064500" cy="5761037"/>
          </a:xfrm>
          <a:prstGeom prst="ellipse">
            <a:avLst/>
          </a:prstGeom>
          <a:solidFill>
            <a:srgbClr val="A7B5D5"/>
          </a:solidFill>
          <a:ln w="9525">
            <a:solidFill>
              <a:srgbClr val="D8DEE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3731" name="Group 3"/>
          <p:cNvGrpSpPr>
            <a:grpSpLocks/>
          </p:cNvGrpSpPr>
          <p:nvPr/>
        </p:nvGrpSpPr>
        <p:grpSpPr bwMode="auto">
          <a:xfrm>
            <a:off x="4859338" y="5734050"/>
            <a:ext cx="900112" cy="900113"/>
            <a:chOff x="2699" y="2704"/>
            <a:chExt cx="680" cy="681"/>
          </a:xfrm>
        </p:grpSpPr>
        <p:sp>
          <p:nvSpPr>
            <p:cNvPr id="73732" name="Oval 4"/>
            <p:cNvSpPr>
              <a:spLocks noChangeArrowheads="1"/>
            </p:cNvSpPr>
            <p:nvPr/>
          </p:nvSpPr>
          <p:spPr bwMode="auto">
            <a:xfrm>
              <a:off x="2699" y="2704"/>
              <a:ext cx="680" cy="6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3733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795"/>
              <a:ext cx="258" cy="545"/>
            </a:xfrm>
            <a:prstGeom prst="rect">
              <a:avLst/>
            </a:prstGeom>
            <a:noFill/>
          </p:spPr>
        </p:pic>
      </p:grpSp>
      <p:grpSp>
        <p:nvGrpSpPr>
          <p:cNvPr id="73734" name="Group 6"/>
          <p:cNvGrpSpPr>
            <a:grpSpLocks/>
          </p:cNvGrpSpPr>
          <p:nvPr/>
        </p:nvGrpSpPr>
        <p:grpSpPr bwMode="auto">
          <a:xfrm>
            <a:off x="5867400" y="5589588"/>
            <a:ext cx="900113" cy="900112"/>
            <a:chOff x="3969" y="2478"/>
            <a:chExt cx="816" cy="861"/>
          </a:xfrm>
        </p:grpSpPr>
        <p:sp>
          <p:nvSpPr>
            <p:cNvPr id="73735" name="Oval 7"/>
            <p:cNvSpPr>
              <a:spLocks noChangeArrowheads="1"/>
            </p:cNvSpPr>
            <p:nvPr/>
          </p:nvSpPr>
          <p:spPr bwMode="auto">
            <a:xfrm>
              <a:off x="3969" y="2478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3736" name="Picture 8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5" y="2659"/>
              <a:ext cx="545" cy="510"/>
            </a:xfrm>
            <a:prstGeom prst="rect">
              <a:avLst/>
            </a:prstGeom>
            <a:noFill/>
          </p:spPr>
        </p:pic>
      </p:grpSp>
      <p:grpSp>
        <p:nvGrpSpPr>
          <p:cNvPr id="73737" name="Group 9"/>
          <p:cNvGrpSpPr>
            <a:grpSpLocks/>
          </p:cNvGrpSpPr>
          <p:nvPr/>
        </p:nvGrpSpPr>
        <p:grpSpPr bwMode="auto">
          <a:xfrm>
            <a:off x="7596188" y="1052513"/>
            <a:ext cx="900112" cy="900112"/>
            <a:chOff x="1247" y="2387"/>
            <a:chExt cx="590" cy="544"/>
          </a:xfrm>
        </p:grpSpPr>
        <p:sp>
          <p:nvSpPr>
            <p:cNvPr id="73738" name="Oval 10"/>
            <p:cNvSpPr>
              <a:spLocks noChangeArrowheads="1"/>
            </p:cNvSpPr>
            <p:nvPr/>
          </p:nvSpPr>
          <p:spPr bwMode="auto">
            <a:xfrm>
              <a:off x="1247" y="2387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3739" name="Picture 11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38" y="2478"/>
              <a:ext cx="363" cy="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73740" name="Group 12"/>
          <p:cNvGrpSpPr>
            <a:grpSpLocks/>
          </p:cNvGrpSpPr>
          <p:nvPr/>
        </p:nvGrpSpPr>
        <p:grpSpPr bwMode="auto">
          <a:xfrm>
            <a:off x="3851275" y="5805488"/>
            <a:ext cx="900113" cy="900112"/>
            <a:chOff x="3288" y="2024"/>
            <a:chExt cx="816" cy="861"/>
          </a:xfrm>
        </p:grpSpPr>
        <p:sp>
          <p:nvSpPr>
            <p:cNvPr id="73741" name="Oval 13"/>
            <p:cNvSpPr>
              <a:spLocks noChangeArrowheads="1"/>
            </p:cNvSpPr>
            <p:nvPr/>
          </p:nvSpPr>
          <p:spPr bwMode="auto">
            <a:xfrm>
              <a:off x="3288" y="2024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3742" name="Picture 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79" y="2205"/>
              <a:ext cx="635" cy="532"/>
            </a:xfrm>
            <a:prstGeom prst="rect">
              <a:avLst/>
            </a:prstGeom>
            <a:noFill/>
          </p:spPr>
        </p:pic>
      </p:grpSp>
      <p:grpSp>
        <p:nvGrpSpPr>
          <p:cNvPr id="73743" name="Group 15"/>
          <p:cNvGrpSpPr>
            <a:grpSpLocks/>
          </p:cNvGrpSpPr>
          <p:nvPr/>
        </p:nvGrpSpPr>
        <p:grpSpPr bwMode="auto">
          <a:xfrm>
            <a:off x="0" y="3500438"/>
            <a:ext cx="900113" cy="900112"/>
            <a:chOff x="4286" y="203"/>
            <a:chExt cx="909" cy="833"/>
          </a:xfrm>
        </p:grpSpPr>
        <p:sp>
          <p:nvSpPr>
            <p:cNvPr id="73744" name="Oval 16"/>
            <p:cNvSpPr>
              <a:spLocks noChangeArrowheads="1"/>
            </p:cNvSpPr>
            <p:nvPr/>
          </p:nvSpPr>
          <p:spPr bwMode="auto">
            <a:xfrm>
              <a:off x="4286" y="203"/>
              <a:ext cx="909" cy="8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3745" name="Picture 17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22" y="346"/>
              <a:ext cx="649" cy="538"/>
            </a:xfrm>
            <a:prstGeom prst="rect">
              <a:avLst/>
            </a:prstGeom>
            <a:noFill/>
          </p:spPr>
        </p:pic>
      </p:grpSp>
      <p:grpSp>
        <p:nvGrpSpPr>
          <p:cNvPr id="73746" name="Group 18"/>
          <p:cNvGrpSpPr>
            <a:grpSpLocks/>
          </p:cNvGrpSpPr>
          <p:nvPr/>
        </p:nvGrpSpPr>
        <p:grpSpPr bwMode="auto">
          <a:xfrm>
            <a:off x="1908175" y="5445125"/>
            <a:ext cx="900113" cy="900113"/>
            <a:chOff x="2154" y="1752"/>
            <a:chExt cx="590" cy="544"/>
          </a:xfrm>
        </p:grpSpPr>
        <p:sp>
          <p:nvSpPr>
            <p:cNvPr id="73747" name="Oval 19"/>
            <p:cNvSpPr>
              <a:spLocks noChangeArrowheads="1"/>
            </p:cNvSpPr>
            <p:nvPr/>
          </p:nvSpPr>
          <p:spPr bwMode="auto">
            <a:xfrm>
              <a:off x="2154" y="1752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3748" name="Picture 2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45" y="1843"/>
              <a:ext cx="408" cy="339"/>
            </a:xfrm>
            <a:prstGeom prst="rect">
              <a:avLst/>
            </a:prstGeom>
            <a:noFill/>
          </p:spPr>
        </p:pic>
      </p:grpSp>
      <p:grpSp>
        <p:nvGrpSpPr>
          <p:cNvPr id="73749" name="Group 21"/>
          <p:cNvGrpSpPr>
            <a:grpSpLocks/>
          </p:cNvGrpSpPr>
          <p:nvPr/>
        </p:nvGrpSpPr>
        <p:grpSpPr bwMode="auto">
          <a:xfrm>
            <a:off x="323850" y="1557338"/>
            <a:ext cx="900113" cy="900112"/>
            <a:chOff x="2018" y="119"/>
            <a:chExt cx="590" cy="544"/>
          </a:xfrm>
        </p:grpSpPr>
        <p:sp>
          <p:nvSpPr>
            <p:cNvPr id="73750" name="Oval 22"/>
            <p:cNvSpPr>
              <a:spLocks noChangeArrowheads="1"/>
            </p:cNvSpPr>
            <p:nvPr/>
          </p:nvSpPr>
          <p:spPr bwMode="auto">
            <a:xfrm>
              <a:off x="2018" y="119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3751" name="Picture 23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54" y="210"/>
              <a:ext cx="334" cy="362"/>
            </a:xfrm>
            <a:prstGeom prst="rect">
              <a:avLst/>
            </a:prstGeom>
            <a:noFill/>
          </p:spPr>
        </p:pic>
      </p:grpSp>
      <p:grpSp>
        <p:nvGrpSpPr>
          <p:cNvPr id="73752" name="Group 24"/>
          <p:cNvGrpSpPr>
            <a:grpSpLocks/>
          </p:cNvGrpSpPr>
          <p:nvPr/>
        </p:nvGrpSpPr>
        <p:grpSpPr bwMode="auto">
          <a:xfrm>
            <a:off x="971550" y="836613"/>
            <a:ext cx="900113" cy="900112"/>
            <a:chOff x="2154" y="2568"/>
            <a:chExt cx="590" cy="544"/>
          </a:xfrm>
        </p:grpSpPr>
        <p:sp>
          <p:nvSpPr>
            <p:cNvPr id="73753" name="Oval 25"/>
            <p:cNvSpPr>
              <a:spLocks noChangeArrowheads="1"/>
            </p:cNvSpPr>
            <p:nvPr/>
          </p:nvSpPr>
          <p:spPr bwMode="auto">
            <a:xfrm>
              <a:off x="2154" y="2568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3754" name="Picture 26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45" y="2659"/>
              <a:ext cx="351" cy="362"/>
            </a:xfrm>
            <a:prstGeom prst="rect">
              <a:avLst/>
            </a:prstGeom>
            <a:noFill/>
          </p:spPr>
        </p:pic>
      </p:grpSp>
      <p:sp>
        <p:nvSpPr>
          <p:cNvPr id="73755" name="Text Box 27"/>
          <p:cNvSpPr txBox="1">
            <a:spLocks noChangeArrowheads="1"/>
          </p:cNvSpPr>
          <p:nvPr/>
        </p:nvSpPr>
        <p:spPr bwMode="auto">
          <a:xfrm>
            <a:off x="1476375" y="1557338"/>
            <a:ext cx="16859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T-shirt</a:t>
            </a:r>
            <a:endParaRPr lang="ru-RU" sz="2200" u="none"/>
          </a:p>
        </p:txBody>
      </p:sp>
      <p:sp>
        <p:nvSpPr>
          <p:cNvPr id="73756" name="Text Box 28"/>
          <p:cNvSpPr txBox="1">
            <a:spLocks noChangeArrowheads="1"/>
          </p:cNvSpPr>
          <p:nvPr/>
        </p:nvSpPr>
        <p:spPr bwMode="auto">
          <a:xfrm>
            <a:off x="2771775" y="2060575"/>
            <a:ext cx="417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66"/>
                </a:solidFill>
                <a:latin typeface="Comic Sans MS" pitchFamily="66" charset="0"/>
              </a:rPr>
              <a:t>Click on the picture !</a:t>
            </a:r>
            <a:endParaRPr lang="ru-RU" sz="3200" u="none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73757" name="Text Box 29"/>
          <p:cNvSpPr txBox="1">
            <a:spLocks noChangeArrowheads="1"/>
          </p:cNvSpPr>
          <p:nvPr/>
        </p:nvSpPr>
        <p:spPr bwMode="auto">
          <a:xfrm>
            <a:off x="7524750" y="46529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grpSp>
        <p:nvGrpSpPr>
          <p:cNvPr id="73758" name="Group 30"/>
          <p:cNvGrpSpPr>
            <a:grpSpLocks/>
          </p:cNvGrpSpPr>
          <p:nvPr/>
        </p:nvGrpSpPr>
        <p:grpSpPr bwMode="auto">
          <a:xfrm>
            <a:off x="3779838" y="0"/>
            <a:ext cx="900112" cy="900113"/>
            <a:chOff x="1927" y="3521"/>
            <a:chExt cx="590" cy="544"/>
          </a:xfrm>
        </p:grpSpPr>
        <p:sp>
          <p:nvSpPr>
            <p:cNvPr id="73759" name="Oval 31"/>
            <p:cNvSpPr>
              <a:spLocks noChangeArrowheads="1"/>
            </p:cNvSpPr>
            <p:nvPr/>
          </p:nvSpPr>
          <p:spPr bwMode="auto">
            <a:xfrm>
              <a:off x="1927" y="3521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3760" name="Picture 32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109" y="3566"/>
              <a:ext cx="242" cy="453"/>
            </a:xfrm>
            <a:prstGeom prst="rect">
              <a:avLst/>
            </a:prstGeom>
            <a:noFill/>
          </p:spPr>
        </p:pic>
      </p:grpSp>
      <p:grpSp>
        <p:nvGrpSpPr>
          <p:cNvPr id="73761" name="Group 33"/>
          <p:cNvGrpSpPr>
            <a:grpSpLocks/>
          </p:cNvGrpSpPr>
          <p:nvPr/>
        </p:nvGrpSpPr>
        <p:grpSpPr bwMode="auto">
          <a:xfrm>
            <a:off x="8101013" y="1916113"/>
            <a:ext cx="900112" cy="900112"/>
            <a:chOff x="3424" y="1616"/>
            <a:chExt cx="953" cy="907"/>
          </a:xfrm>
        </p:grpSpPr>
        <p:sp>
          <p:nvSpPr>
            <p:cNvPr id="73762" name="Oval 34"/>
            <p:cNvSpPr>
              <a:spLocks noChangeArrowheads="1"/>
            </p:cNvSpPr>
            <p:nvPr/>
          </p:nvSpPr>
          <p:spPr bwMode="auto">
            <a:xfrm>
              <a:off x="3424" y="1616"/>
              <a:ext cx="953" cy="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3763" name="Picture 35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742" y="1706"/>
              <a:ext cx="310" cy="680"/>
            </a:xfrm>
            <a:prstGeom prst="rect">
              <a:avLst/>
            </a:prstGeom>
            <a:noFill/>
          </p:spPr>
        </p:pic>
      </p:grpSp>
      <p:grpSp>
        <p:nvGrpSpPr>
          <p:cNvPr id="73764" name="Group 36"/>
          <p:cNvGrpSpPr>
            <a:grpSpLocks/>
          </p:cNvGrpSpPr>
          <p:nvPr/>
        </p:nvGrpSpPr>
        <p:grpSpPr bwMode="auto">
          <a:xfrm>
            <a:off x="8243888" y="2852738"/>
            <a:ext cx="900112" cy="900112"/>
            <a:chOff x="1837" y="2795"/>
            <a:chExt cx="862" cy="771"/>
          </a:xfrm>
        </p:grpSpPr>
        <p:sp>
          <p:nvSpPr>
            <p:cNvPr id="73765" name="Oval 37"/>
            <p:cNvSpPr>
              <a:spLocks noChangeArrowheads="1"/>
            </p:cNvSpPr>
            <p:nvPr/>
          </p:nvSpPr>
          <p:spPr bwMode="auto">
            <a:xfrm>
              <a:off x="1837" y="2795"/>
              <a:ext cx="862" cy="7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3766" name="Picture 38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973" y="2886"/>
              <a:ext cx="589" cy="583"/>
            </a:xfrm>
            <a:prstGeom prst="rect">
              <a:avLst/>
            </a:prstGeom>
            <a:noFill/>
          </p:spPr>
        </p:pic>
      </p:grpSp>
      <p:grpSp>
        <p:nvGrpSpPr>
          <p:cNvPr id="73767" name="Group 39"/>
          <p:cNvGrpSpPr>
            <a:grpSpLocks/>
          </p:cNvGrpSpPr>
          <p:nvPr/>
        </p:nvGrpSpPr>
        <p:grpSpPr bwMode="auto">
          <a:xfrm>
            <a:off x="323850" y="4365625"/>
            <a:ext cx="900113" cy="900113"/>
            <a:chOff x="3243" y="2523"/>
            <a:chExt cx="888" cy="816"/>
          </a:xfrm>
        </p:grpSpPr>
        <p:sp>
          <p:nvSpPr>
            <p:cNvPr id="73768" name="Oval 40"/>
            <p:cNvSpPr>
              <a:spLocks noChangeArrowheads="1"/>
            </p:cNvSpPr>
            <p:nvPr/>
          </p:nvSpPr>
          <p:spPr bwMode="auto">
            <a:xfrm>
              <a:off x="3243" y="2523"/>
              <a:ext cx="888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3769" name="Picture 41" descr="dress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405" y="2614"/>
              <a:ext cx="590" cy="590"/>
            </a:xfrm>
            <a:prstGeom prst="rect">
              <a:avLst/>
            </a:prstGeom>
            <a:noFill/>
          </p:spPr>
        </p:pic>
      </p:grpSp>
      <p:grpSp>
        <p:nvGrpSpPr>
          <p:cNvPr id="73770" name="Group 42"/>
          <p:cNvGrpSpPr>
            <a:grpSpLocks/>
          </p:cNvGrpSpPr>
          <p:nvPr/>
        </p:nvGrpSpPr>
        <p:grpSpPr bwMode="auto">
          <a:xfrm>
            <a:off x="5795963" y="115888"/>
            <a:ext cx="900112" cy="900112"/>
            <a:chOff x="2835" y="2795"/>
            <a:chExt cx="952" cy="890"/>
          </a:xfrm>
        </p:grpSpPr>
        <p:sp>
          <p:nvSpPr>
            <p:cNvPr id="73771" name="Oval 43"/>
            <p:cNvSpPr>
              <a:spLocks noChangeArrowheads="1"/>
            </p:cNvSpPr>
            <p:nvPr/>
          </p:nvSpPr>
          <p:spPr bwMode="auto">
            <a:xfrm>
              <a:off x="2835" y="2795"/>
              <a:ext cx="952" cy="8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3772" name="Picture 44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7"/>
            <a:srcRect r="11803" b="8571"/>
            <a:stretch>
              <a:fillRect/>
            </a:stretch>
          </p:blipFill>
          <p:spPr bwMode="auto">
            <a:xfrm>
              <a:off x="2971" y="2976"/>
              <a:ext cx="66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3773" name="Group 45"/>
          <p:cNvGrpSpPr>
            <a:grpSpLocks/>
          </p:cNvGrpSpPr>
          <p:nvPr/>
        </p:nvGrpSpPr>
        <p:grpSpPr bwMode="auto">
          <a:xfrm>
            <a:off x="971550" y="5084763"/>
            <a:ext cx="900113" cy="900112"/>
            <a:chOff x="2381" y="1344"/>
            <a:chExt cx="998" cy="953"/>
          </a:xfrm>
        </p:grpSpPr>
        <p:sp>
          <p:nvSpPr>
            <p:cNvPr id="73774" name="Oval 46"/>
            <p:cNvSpPr>
              <a:spLocks noChangeArrowheads="1"/>
            </p:cNvSpPr>
            <p:nvPr/>
          </p:nvSpPr>
          <p:spPr bwMode="auto">
            <a:xfrm>
              <a:off x="2381" y="1344"/>
              <a:ext cx="998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3775" name="Picture 47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08" y="1481"/>
              <a:ext cx="568" cy="680"/>
            </a:xfrm>
            <a:prstGeom prst="rect">
              <a:avLst/>
            </a:prstGeom>
            <a:noFill/>
          </p:spPr>
        </p:pic>
      </p:grpSp>
      <p:grpSp>
        <p:nvGrpSpPr>
          <p:cNvPr id="73776" name="Group 48"/>
          <p:cNvGrpSpPr>
            <a:grpSpLocks/>
          </p:cNvGrpSpPr>
          <p:nvPr/>
        </p:nvGrpSpPr>
        <p:grpSpPr bwMode="auto">
          <a:xfrm>
            <a:off x="0" y="2492375"/>
            <a:ext cx="900113" cy="900113"/>
            <a:chOff x="612" y="845"/>
            <a:chExt cx="1224" cy="1179"/>
          </a:xfrm>
        </p:grpSpPr>
        <p:sp>
          <p:nvSpPr>
            <p:cNvPr id="73777" name="Oval 49"/>
            <p:cNvSpPr>
              <a:spLocks noChangeArrowheads="1"/>
            </p:cNvSpPr>
            <p:nvPr/>
          </p:nvSpPr>
          <p:spPr bwMode="auto">
            <a:xfrm>
              <a:off x="612" y="845"/>
              <a:ext cx="1224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3778" name="Picture 50" descr="sneakers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93" y="1026"/>
              <a:ext cx="816" cy="816"/>
            </a:xfrm>
            <a:prstGeom prst="rect">
              <a:avLst/>
            </a:prstGeom>
            <a:noFill/>
          </p:spPr>
        </p:pic>
      </p:grpSp>
      <p:grpSp>
        <p:nvGrpSpPr>
          <p:cNvPr id="73779" name="Group 51"/>
          <p:cNvGrpSpPr>
            <a:grpSpLocks/>
          </p:cNvGrpSpPr>
          <p:nvPr/>
        </p:nvGrpSpPr>
        <p:grpSpPr bwMode="auto">
          <a:xfrm>
            <a:off x="7596188" y="4581525"/>
            <a:ext cx="900112" cy="900113"/>
            <a:chOff x="3379" y="2795"/>
            <a:chExt cx="567" cy="567"/>
          </a:xfrm>
        </p:grpSpPr>
        <p:sp>
          <p:nvSpPr>
            <p:cNvPr id="73780" name="Oval 52"/>
            <p:cNvSpPr>
              <a:spLocks noChangeArrowheads="1"/>
            </p:cNvSpPr>
            <p:nvPr/>
          </p:nvSpPr>
          <p:spPr bwMode="auto">
            <a:xfrm>
              <a:off x="3379" y="2795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3781" name="Picture 53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470" y="2886"/>
              <a:ext cx="397" cy="40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73782" name="Group 54"/>
          <p:cNvGrpSpPr>
            <a:grpSpLocks/>
          </p:cNvGrpSpPr>
          <p:nvPr/>
        </p:nvGrpSpPr>
        <p:grpSpPr bwMode="auto">
          <a:xfrm>
            <a:off x="1835150" y="404813"/>
            <a:ext cx="900113" cy="900112"/>
            <a:chOff x="2064" y="0"/>
            <a:chExt cx="681" cy="709"/>
          </a:xfrm>
        </p:grpSpPr>
        <p:sp>
          <p:nvSpPr>
            <p:cNvPr id="73783" name="Oval 55"/>
            <p:cNvSpPr>
              <a:spLocks noChangeArrowheads="1"/>
            </p:cNvSpPr>
            <p:nvPr/>
          </p:nvSpPr>
          <p:spPr bwMode="auto">
            <a:xfrm>
              <a:off x="2064" y="0"/>
              <a:ext cx="681" cy="7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u="none"/>
            </a:p>
          </p:txBody>
        </p:sp>
        <p:pic>
          <p:nvPicPr>
            <p:cNvPr id="73784" name="Picture 56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154" y="119"/>
              <a:ext cx="467" cy="456"/>
            </a:xfrm>
            <a:prstGeom prst="rect">
              <a:avLst/>
            </a:prstGeom>
            <a:noFill/>
          </p:spPr>
        </p:pic>
      </p:grpSp>
      <p:grpSp>
        <p:nvGrpSpPr>
          <p:cNvPr id="73785" name="Group 57"/>
          <p:cNvGrpSpPr>
            <a:grpSpLocks/>
          </p:cNvGrpSpPr>
          <p:nvPr/>
        </p:nvGrpSpPr>
        <p:grpSpPr bwMode="auto">
          <a:xfrm>
            <a:off x="8101013" y="3789363"/>
            <a:ext cx="900112" cy="900112"/>
            <a:chOff x="3379" y="1752"/>
            <a:chExt cx="998" cy="952"/>
          </a:xfrm>
        </p:grpSpPr>
        <p:sp>
          <p:nvSpPr>
            <p:cNvPr id="73786" name="Oval 58"/>
            <p:cNvSpPr>
              <a:spLocks noChangeArrowheads="1"/>
            </p:cNvSpPr>
            <p:nvPr/>
          </p:nvSpPr>
          <p:spPr bwMode="auto">
            <a:xfrm>
              <a:off x="3379" y="1752"/>
              <a:ext cx="998" cy="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3787" name="Picture 59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470" y="2115"/>
              <a:ext cx="408" cy="381"/>
            </a:xfrm>
            <a:prstGeom prst="rect">
              <a:avLst/>
            </a:prstGeom>
            <a:noFill/>
          </p:spPr>
        </p:pic>
        <p:pic>
          <p:nvPicPr>
            <p:cNvPr id="73788" name="Picture 60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923" y="1933"/>
              <a:ext cx="2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3789" name="Group 61"/>
          <p:cNvGrpSpPr>
            <a:grpSpLocks/>
          </p:cNvGrpSpPr>
          <p:nvPr/>
        </p:nvGrpSpPr>
        <p:grpSpPr bwMode="auto">
          <a:xfrm>
            <a:off x="2843213" y="5734050"/>
            <a:ext cx="900112" cy="900113"/>
            <a:chOff x="3470" y="1525"/>
            <a:chExt cx="816" cy="861"/>
          </a:xfrm>
        </p:grpSpPr>
        <p:sp>
          <p:nvSpPr>
            <p:cNvPr id="73790" name="Oval 62"/>
            <p:cNvSpPr>
              <a:spLocks noChangeArrowheads="1"/>
            </p:cNvSpPr>
            <p:nvPr/>
          </p:nvSpPr>
          <p:spPr bwMode="auto">
            <a:xfrm>
              <a:off x="3470" y="1525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3791" name="Picture 63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3606" y="1706"/>
              <a:ext cx="54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3792" name="Group 64"/>
          <p:cNvGrpSpPr>
            <a:grpSpLocks/>
          </p:cNvGrpSpPr>
          <p:nvPr/>
        </p:nvGrpSpPr>
        <p:grpSpPr bwMode="auto">
          <a:xfrm>
            <a:off x="4787900" y="0"/>
            <a:ext cx="900113" cy="900113"/>
            <a:chOff x="113" y="2160"/>
            <a:chExt cx="726" cy="680"/>
          </a:xfrm>
        </p:grpSpPr>
        <p:sp>
          <p:nvSpPr>
            <p:cNvPr id="73793" name="Oval 65"/>
            <p:cNvSpPr>
              <a:spLocks noChangeArrowheads="1"/>
            </p:cNvSpPr>
            <p:nvPr/>
          </p:nvSpPr>
          <p:spPr bwMode="auto">
            <a:xfrm>
              <a:off x="113" y="2160"/>
              <a:ext cx="726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3794" name="Picture 66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295" y="2251"/>
              <a:ext cx="384" cy="516"/>
            </a:xfrm>
            <a:prstGeom prst="rect">
              <a:avLst/>
            </a:prstGeom>
            <a:noFill/>
          </p:spPr>
        </p:pic>
      </p:grpSp>
      <p:grpSp>
        <p:nvGrpSpPr>
          <p:cNvPr id="73795" name="Group 67"/>
          <p:cNvGrpSpPr>
            <a:grpSpLocks/>
          </p:cNvGrpSpPr>
          <p:nvPr/>
        </p:nvGrpSpPr>
        <p:grpSpPr bwMode="auto">
          <a:xfrm>
            <a:off x="2771775" y="115888"/>
            <a:ext cx="900113" cy="900112"/>
            <a:chOff x="3334" y="3385"/>
            <a:chExt cx="680" cy="636"/>
          </a:xfrm>
        </p:grpSpPr>
        <p:sp>
          <p:nvSpPr>
            <p:cNvPr id="73796" name="Oval 68"/>
            <p:cNvSpPr>
              <a:spLocks noChangeArrowheads="1"/>
            </p:cNvSpPr>
            <p:nvPr/>
          </p:nvSpPr>
          <p:spPr bwMode="auto">
            <a:xfrm>
              <a:off x="3334" y="3385"/>
              <a:ext cx="680" cy="6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3797" name="Picture 69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424" y="3612"/>
              <a:ext cx="363" cy="328"/>
            </a:xfrm>
            <a:prstGeom prst="rect">
              <a:avLst/>
            </a:prstGeom>
            <a:noFill/>
          </p:spPr>
        </p:pic>
        <p:pic>
          <p:nvPicPr>
            <p:cNvPr id="73798" name="Picture 70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3606" y="3475"/>
              <a:ext cx="318" cy="186"/>
            </a:xfrm>
            <a:prstGeom prst="rect">
              <a:avLst/>
            </a:prstGeom>
            <a:noFill/>
          </p:spPr>
        </p:pic>
      </p:grpSp>
      <p:grpSp>
        <p:nvGrpSpPr>
          <p:cNvPr id="73799" name="Group 71"/>
          <p:cNvGrpSpPr>
            <a:grpSpLocks/>
          </p:cNvGrpSpPr>
          <p:nvPr/>
        </p:nvGrpSpPr>
        <p:grpSpPr bwMode="auto">
          <a:xfrm>
            <a:off x="6804025" y="5229225"/>
            <a:ext cx="900113" cy="900113"/>
            <a:chOff x="3470" y="2750"/>
            <a:chExt cx="725" cy="725"/>
          </a:xfrm>
        </p:grpSpPr>
        <p:sp>
          <p:nvSpPr>
            <p:cNvPr id="73800" name="Oval 72"/>
            <p:cNvSpPr>
              <a:spLocks noChangeArrowheads="1"/>
            </p:cNvSpPr>
            <p:nvPr/>
          </p:nvSpPr>
          <p:spPr bwMode="auto">
            <a:xfrm>
              <a:off x="3470" y="2750"/>
              <a:ext cx="725" cy="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3801" name="Picture 7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3606" y="2886"/>
              <a:ext cx="410" cy="454"/>
            </a:xfrm>
            <a:prstGeom prst="rect">
              <a:avLst/>
            </a:prstGeom>
            <a:noFill/>
          </p:spPr>
        </p:pic>
      </p:grpSp>
      <p:grpSp>
        <p:nvGrpSpPr>
          <p:cNvPr id="73802" name="Group 74"/>
          <p:cNvGrpSpPr>
            <a:grpSpLocks/>
          </p:cNvGrpSpPr>
          <p:nvPr/>
        </p:nvGrpSpPr>
        <p:grpSpPr bwMode="auto">
          <a:xfrm>
            <a:off x="6804025" y="404813"/>
            <a:ext cx="900113" cy="900112"/>
            <a:chOff x="2200" y="2387"/>
            <a:chExt cx="635" cy="680"/>
          </a:xfrm>
        </p:grpSpPr>
        <p:sp>
          <p:nvSpPr>
            <p:cNvPr id="73803" name="Oval 75"/>
            <p:cNvSpPr>
              <a:spLocks noChangeArrowheads="1"/>
            </p:cNvSpPr>
            <p:nvPr/>
          </p:nvSpPr>
          <p:spPr bwMode="auto">
            <a:xfrm>
              <a:off x="2200" y="2387"/>
              <a:ext cx="635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3804" name="Picture 76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290" y="2478"/>
              <a:ext cx="412" cy="499"/>
            </a:xfrm>
            <a:prstGeom prst="rect">
              <a:avLst/>
            </a:prstGeom>
            <a:noFill/>
          </p:spPr>
        </p:pic>
      </p:grpSp>
      <p:sp>
        <p:nvSpPr>
          <p:cNvPr id="73806" name="Text Box 78"/>
          <p:cNvSpPr txBox="1">
            <a:spLocks noChangeArrowheads="1"/>
          </p:cNvSpPr>
          <p:nvPr/>
        </p:nvSpPr>
        <p:spPr bwMode="auto">
          <a:xfrm>
            <a:off x="3779838" y="5445125"/>
            <a:ext cx="1800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blouse</a:t>
            </a:r>
            <a:endParaRPr lang="ru-RU" sz="2200" u="none"/>
          </a:p>
        </p:txBody>
      </p:sp>
      <p:sp>
        <p:nvSpPr>
          <p:cNvPr id="73807" name="Text Box 79"/>
          <p:cNvSpPr txBox="1">
            <a:spLocks noChangeArrowheads="1"/>
          </p:cNvSpPr>
          <p:nvPr/>
        </p:nvSpPr>
        <p:spPr bwMode="auto">
          <a:xfrm>
            <a:off x="2051050" y="5084763"/>
            <a:ext cx="19145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mittens</a:t>
            </a:r>
            <a:endParaRPr lang="ru-RU" sz="2200" u="none"/>
          </a:p>
        </p:txBody>
      </p:sp>
      <p:sp>
        <p:nvSpPr>
          <p:cNvPr id="73808" name="Text Box 80"/>
          <p:cNvSpPr txBox="1">
            <a:spLocks noChangeArrowheads="1"/>
          </p:cNvSpPr>
          <p:nvPr/>
        </p:nvSpPr>
        <p:spPr bwMode="auto">
          <a:xfrm>
            <a:off x="1042988" y="4221163"/>
            <a:ext cx="1574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dress</a:t>
            </a:r>
            <a:endParaRPr lang="ru-RU" sz="2200" u="none"/>
          </a:p>
        </p:txBody>
      </p:sp>
      <p:sp>
        <p:nvSpPr>
          <p:cNvPr id="73809" name="Text Box 81"/>
          <p:cNvSpPr txBox="1">
            <a:spLocks noChangeArrowheads="1"/>
          </p:cNvSpPr>
          <p:nvPr/>
        </p:nvSpPr>
        <p:spPr bwMode="auto">
          <a:xfrm>
            <a:off x="3851275" y="2708275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/>
              <a:t>socks</a:t>
            </a:r>
            <a:endParaRPr lang="ru-RU" sz="3600" b="1" u="none"/>
          </a:p>
        </p:txBody>
      </p:sp>
      <p:sp>
        <p:nvSpPr>
          <p:cNvPr id="73810" name="Text Box 82"/>
          <p:cNvSpPr txBox="1">
            <a:spLocks noChangeArrowheads="1"/>
          </p:cNvSpPr>
          <p:nvPr/>
        </p:nvSpPr>
        <p:spPr bwMode="auto">
          <a:xfrm>
            <a:off x="827088" y="2924175"/>
            <a:ext cx="1800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sneakers</a:t>
            </a:r>
            <a:endParaRPr lang="ru-RU" sz="2200" u="none"/>
          </a:p>
        </p:txBody>
      </p:sp>
      <p:sp>
        <p:nvSpPr>
          <p:cNvPr id="73811" name="Text Box 83"/>
          <p:cNvSpPr txBox="1">
            <a:spLocks noChangeArrowheads="1"/>
          </p:cNvSpPr>
          <p:nvPr/>
        </p:nvSpPr>
        <p:spPr bwMode="auto">
          <a:xfrm>
            <a:off x="3059113" y="981075"/>
            <a:ext cx="14636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cap</a:t>
            </a:r>
            <a:endParaRPr lang="ru-RU" sz="2200" u="non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8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Oval 2"/>
          <p:cNvSpPr>
            <a:spLocks noChangeArrowheads="1"/>
          </p:cNvSpPr>
          <p:nvPr/>
        </p:nvSpPr>
        <p:spPr bwMode="auto">
          <a:xfrm>
            <a:off x="468313" y="404813"/>
            <a:ext cx="8064500" cy="5761037"/>
          </a:xfrm>
          <a:prstGeom prst="ellipse">
            <a:avLst/>
          </a:prstGeom>
          <a:solidFill>
            <a:srgbClr val="A7B5D5"/>
          </a:solidFill>
          <a:ln w="9525">
            <a:solidFill>
              <a:srgbClr val="D8DEE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4859338" y="5734050"/>
            <a:ext cx="900112" cy="900113"/>
            <a:chOff x="2699" y="2704"/>
            <a:chExt cx="680" cy="681"/>
          </a:xfrm>
        </p:grpSpPr>
        <p:sp>
          <p:nvSpPr>
            <p:cNvPr id="63492" name="Oval 4"/>
            <p:cNvSpPr>
              <a:spLocks noChangeArrowheads="1"/>
            </p:cNvSpPr>
            <p:nvPr/>
          </p:nvSpPr>
          <p:spPr bwMode="auto">
            <a:xfrm>
              <a:off x="2699" y="2704"/>
              <a:ext cx="680" cy="6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3493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795"/>
              <a:ext cx="258" cy="545"/>
            </a:xfrm>
            <a:prstGeom prst="rect">
              <a:avLst/>
            </a:prstGeom>
            <a:noFill/>
          </p:spPr>
        </p:pic>
      </p:grpSp>
      <p:grpSp>
        <p:nvGrpSpPr>
          <p:cNvPr id="63494" name="Group 6"/>
          <p:cNvGrpSpPr>
            <a:grpSpLocks/>
          </p:cNvGrpSpPr>
          <p:nvPr/>
        </p:nvGrpSpPr>
        <p:grpSpPr bwMode="auto">
          <a:xfrm>
            <a:off x="5867400" y="5589588"/>
            <a:ext cx="900113" cy="900112"/>
            <a:chOff x="3969" y="2478"/>
            <a:chExt cx="816" cy="861"/>
          </a:xfrm>
        </p:grpSpPr>
        <p:sp>
          <p:nvSpPr>
            <p:cNvPr id="63495" name="Oval 7"/>
            <p:cNvSpPr>
              <a:spLocks noChangeArrowheads="1"/>
            </p:cNvSpPr>
            <p:nvPr/>
          </p:nvSpPr>
          <p:spPr bwMode="auto">
            <a:xfrm>
              <a:off x="3969" y="2478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349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5" y="2659"/>
              <a:ext cx="545" cy="510"/>
            </a:xfrm>
            <a:prstGeom prst="rect">
              <a:avLst/>
            </a:prstGeom>
            <a:noFill/>
          </p:spPr>
        </p:pic>
      </p:grpSp>
      <p:grpSp>
        <p:nvGrpSpPr>
          <p:cNvPr id="63497" name="Group 9"/>
          <p:cNvGrpSpPr>
            <a:grpSpLocks/>
          </p:cNvGrpSpPr>
          <p:nvPr/>
        </p:nvGrpSpPr>
        <p:grpSpPr bwMode="auto">
          <a:xfrm>
            <a:off x="7596188" y="1052513"/>
            <a:ext cx="900112" cy="900112"/>
            <a:chOff x="1247" y="2387"/>
            <a:chExt cx="590" cy="544"/>
          </a:xfrm>
        </p:grpSpPr>
        <p:sp>
          <p:nvSpPr>
            <p:cNvPr id="63498" name="Oval 10"/>
            <p:cNvSpPr>
              <a:spLocks noChangeArrowheads="1"/>
            </p:cNvSpPr>
            <p:nvPr/>
          </p:nvSpPr>
          <p:spPr bwMode="auto">
            <a:xfrm>
              <a:off x="1247" y="2387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3499" name="Picture 11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38" y="2478"/>
              <a:ext cx="363" cy="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63500" name="Group 12"/>
          <p:cNvGrpSpPr>
            <a:grpSpLocks/>
          </p:cNvGrpSpPr>
          <p:nvPr/>
        </p:nvGrpSpPr>
        <p:grpSpPr bwMode="auto">
          <a:xfrm>
            <a:off x="3851275" y="5805488"/>
            <a:ext cx="900113" cy="900112"/>
            <a:chOff x="3288" y="2024"/>
            <a:chExt cx="816" cy="861"/>
          </a:xfrm>
        </p:grpSpPr>
        <p:sp>
          <p:nvSpPr>
            <p:cNvPr id="63501" name="Oval 13"/>
            <p:cNvSpPr>
              <a:spLocks noChangeArrowheads="1"/>
            </p:cNvSpPr>
            <p:nvPr/>
          </p:nvSpPr>
          <p:spPr bwMode="auto">
            <a:xfrm>
              <a:off x="3288" y="2024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3502" name="Picture 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79" y="2205"/>
              <a:ext cx="635" cy="532"/>
            </a:xfrm>
            <a:prstGeom prst="rect">
              <a:avLst/>
            </a:prstGeom>
            <a:noFill/>
          </p:spPr>
        </p:pic>
      </p:grpSp>
      <p:grpSp>
        <p:nvGrpSpPr>
          <p:cNvPr id="63503" name="Group 15"/>
          <p:cNvGrpSpPr>
            <a:grpSpLocks/>
          </p:cNvGrpSpPr>
          <p:nvPr/>
        </p:nvGrpSpPr>
        <p:grpSpPr bwMode="auto">
          <a:xfrm>
            <a:off x="0" y="3500438"/>
            <a:ext cx="900113" cy="900112"/>
            <a:chOff x="4286" y="203"/>
            <a:chExt cx="909" cy="833"/>
          </a:xfrm>
        </p:grpSpPr>
        <p:sp>
          <p:nvSpPr>
            <p:cNvPr id="63504" name="Oval 16"/>
            <p:cNvSpPr>
              <a:spLocks noChangeArrowheads="1"/>
            </p:cNvSpPr>
            <p:nvPr/>
          </p:nvSpPr>
          <p:spPr bwMode="auto">
            <a:xfrm>
              <a:off x="4286" y="203"/>
              <a:ext cx="909" cy="8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3505" name="Picture 17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22" y="346"/>
              <a:ext cx="649" cy="538"/>
            </a:xfrm>
            <a:prstGeom prst="rect">
              <a:avLst/>
            </a:prstGeom>
            <a:noFill/>
          </p:spPr>
        </p:pic>
      </p:grpSp>
      <p:grpSp>
        <p:nvGrpSpPr>
          <p:cNvPr id="63506" name="Group 18"/>
          <p:cNvGrpSpPr>
            <a:grpSpLocks/>
          </p:cNvGrpSpPr>
          <p:nvPr/>
        </p:nvGrpSpPr>
        <p:grpSpPr bwMode="auto">
          <a:xfrm>
            <a:off x="1908175" y="5445125"/>
            <a:ext cx="900113" cy="900113"/>
            <a:chOff x="2154" y="1752"/>
            <a:chExt cx="590" cy="544"/>
          </a:xfrm>
        </p:grpSpPr>
        <p:sp>
          <p:nvSpPr>
            <p:cNvPr id="63507" name="Oval 19"/>
            <p:cNvSpPr>
              <a:spLocks noChangeArrowheads="1"/>
            </p:cNvSpPr>
            <p:nvPr/>
          </p:nvSpPr>
          <p:spPr bwMode="auto">
            <a:xfrm>
              <a:off x="2154" y="1752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3508" name="Picture 2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45" y="1843"/>
              <a:ext cx="408" cy="339"/>
            </a:xfrm>
            <a:prstGeom prst="rect">
              <a:avLst/>
            </a:prstGeom>
            <a:noFill/>
          </p:spPr>
        </p:pic>
      </p:grpSp>
      <p:grpSp>
        <p:nvGrpSpPr>
          <p:cNvPr id="63509" name="Group 21"/>
          <p:cNvGrpSpPr>
            <a:grpSpLocks/>
          </p:cNvGrpSpPr>
          <p:nvPr/>
        </p:nvGrpSpPr>
        <p:grpSpPr bwMode="auto">
          <a:xfrm>
            <a:off x="323850" y="1557338"/>
            <a:ext cx="900113" cy="900112"/>
            <a:chOff x="2018" y="119"/>
            <a:chExt cx="590" cy="544"/>
          </a:xfrm>
        </p:grpSpPr>
        <p:sp>
          <p:nvSpPr>
            <p:cNvPr id="63510" name="Oval 22"/>
            <p:cNvSpPr>
              <a:spLocks noChangeArrowheads="1"/>
            </p:cNvSpPr>
            <p:nvPr/>
          </p:nvSpPr>
          <p:spPr bwMode="auto">
            <a:xfrm>
              <a:off x="2018" y="119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3511" name="Picture 23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54" y="210"/>
              <a:ext cx="334" cy="362"/>
            </a:xfrm>
            <a:prstGeom prst="rect">
              <a:avLst/>
            </a:prstGeom>
            <a:noFill/>
          </p:spPr>
        </p:pic>
      </p:grpSp>
      <p:grpSp>
        <p:nvGrpSpPr>
          <p:cNvPr id="63512" name="Group 24"/>
          <p:cNvGrpSpPr>
            <a:grpSpLocks/>
          </p:cNvGrpSpPr>
          <p:nvPr/>
        </p:nvGrpSpPr>
        <p:grpSpPr bwMode="auto">
          <a:xfrm>
            <a:off x="971550" y="836613"/>
            <a:ext cx="900113" cy="900112"/>
            <a:chOff x="2154" y="2568"/>
            <a:chExt cx="590" cy="544"/>
          </a:xfrm>
        </p:grpSpPr>
        <p:sp>
          <p:nvSpPr>
            <p:cNvPr id="63513" name="Oval 25"/>
            <p:cNvSpPr>
              <a:spLocks noChangeArrowheads="1"/>
            </p:cNvSpPr>
            <p:nvPr/>
          </p:nvSpPr>
          <p:spPr bwMode="auto">
            <a:xfrm>
              <a:off x="2154" y="2568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3514" name="Picture 26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45" y="2659"/>
              <a:ext cx="351" cy="362"/>
            </a:xfrm>
            <a:prstGeom prst="rect">
              <a:avLst/>
            </a:prstGeom>
            <a:noFill/>
          </p:spPr>
        </p:pic>
      </p:grp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1476375" y="1557338"/>
            <a:ext cx="14176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T-shirt</a:t>
            </a:r>
            <a:endParaRPr lang="ru-RU" sz="2200" u="none"/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2843213" y="1916113"/>
            <a:ext cx="4321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66"/>
                </a:solidFill>
                <a:latin typeface="Comic Sans MS" pitchFamily="66" charset="0"/>
              </a:rPr>
              <a:t>Click on the picture !</a:t>
            </a:r>
            <a:endParaRPr lang="ru-RU" sz="3200" u="none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7524750" y="46529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grpSp>
        <p:nvGrpSpPr>
          <p:cNvPr id="63518" name="Group 30"/>
          <p:cNvGrpSpPr>
            <a:grpSpLocks/>
          </p:cNvGrpSpPr>
          <p:nvPr/>
        </p:nvGrpSpPr>
        <p:grpSpPr bwMode="auto">
          <a:xfrm>
            <a:off x="3779838" y="0"/>
            <a:ext cx="900112" cy="900113"/>
            <a:chOff x="1927" y="3521"/>
            <a:chExt cx="590" cy="544"/>
          </a:xfrm>
        </p:grpSpPr>
        <p:sp>
          <p:nvSpPr>
            <p:cNvPr id="63519" name="Oval 31"/>
            <p:cNvSpPr>
              <a:spLocks noChangeArrowheads="1"/>
            </p:cNvSpPr>
            <p:nvPr/>
          </p:nvSpPr>
          <p:spPr bwMode="auto">
            <a:xfrm>
              <a:off x="1927" y="3521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3520" name="Picture 32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109" y="3566"/>
              <a:ext cx="242" cy="453"/>
            </a:xfrm>
            <a:prstGeom prst="rect">
              <a:avLst/>
            </a:prstGeom>
            <a:noFill/>
          </p:spPr>
        </p:pic>
      </p:grpSp>
      <p:grpSp>
        <p:nvGrpSpPr>
          <p:cNvPr id="63521" name="Group 33"/>
          <p:cNvGrpSpPr>
            <a:grpSpLocks/>
          </p:cNvGrpSpPr>
          <p:nvPr/>
        </p:nvGrpSpPr>
        <p:grpSpPr bwMode="auto">
          <a:xfrm>
            <a:off x="8101013" y="1916113"/>
            <a:ext cx="900112" cy="900112"/>
            <a:chOff x="3424" y="1616"/>
            <a:chExt cx="953" cy="907"/>
          </a:xfrm>
        </p:grpSpPr>
        <p:sp>
          <p:nvSpPr>
            <p:cNvPr id="63522" name="Oval 34"/>
            <p:cNvSpPr>
              <a:spLocks noChangeArrowheads="1"/>
            </p:cNvSpPr>
            <p:nvPr/>
          </p:nvSpPr>
          <p:spPr bwMode="auto">
            <a:xfrm>
              <a:off x="3424" y="1616"/>
              <a:ext cx="953" cy="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3523" name="Picture 35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742" y="1706"/>
              <a:ext cx="310" cy="680"/>
            </a:xfrm>
            <a:prstGeom prst="rect">
              <a:avLst/>
            </a:prstGeom>
            <a:noFill/>
          </p:spPr>
        </p:pic>
      </p:grpSp>
      <p:grpSp>
        <p:nvGrpSpPr>
          <p:cNvPr id="63524" name="Group 36"/>
          <p:cNvGrpSpPr>
            <a:grpSpLocks/>
          </p:cNvGrpSpPr>
          <p:nvPr/>
        </p:nvGrpSpPr>
        <p:grpSpPr bwMode="auto">
          <a:xfrm>
            <a:off x="8243888" y="2852738"/>
            <a:ext cx="900112" cy="900112"/>
            <a:chOff x="1837" y="2795"/>
            <a:chExt cx="862" cy="771"/>
          </a:xfrm>
        </p:grpSpPr>
        <p:sp>
          <p:nvSpPr>
            <p:cNvPr id="63525" name="Oval 37"/>
            <p:cNvSpPr>
              <a:spLocks noChangeArrowheads="1"/>
            </p:cNvSpPr>
            <p:nvPr/>
          </p:nvSpPr>
          <p:spPr bwMode="auto">
            <a:xfrm>
              <a:off x="1837" y="2795"/>
              <a:ext cx="862" cy="7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3526" name="Picture 38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973" y="2886"/>
              <a:ext cx="589" cy="583"/>
            </a:xfrm>
            <a:prstGeom prst="rect">
              <a:avLst/>
            </a:prstGeom>
            <a:noFill/>
          </p:spPr>
        </p:pic>
      </p:grpSp>
      <p:grpSp>
        <p:nvGrpSpPr>
          <p:cNvPr id="63527" name="Group 39"/>
          <p:cNvGrpSpPr>
            <a:grpSpLocks/>
          </p:cNvGrpSpPr>
          <p:nvPr/>
        </p:nvGrpSpPr>
        <p:grpSpPr bwMode="auto">
          <a:xfrm>
            <a:off x="323850" y="4365625"/>
            <a:ext cx="900113" cy="900113"/>
            <a:chOff x="3243" y="2523"/>
            <a:chExt cx="888" cy="816"/>
          </a:xfrm>
        </p:grpSpPr>
        <p:sp>
          <p:nvSpPr>
            <p:cNvPr id="63528" name="Oval 40"/>
            <p:cNvSpPr>
              <a:spLocks noChangeArrowheads="1"/>
            </p:cNvSpPr>
            <p:nvPr/>
          </p:nvSpPr>
          <p:spPr bwMode="auto">
            <a:xfrm>
              <a:off x="3243" y="2523"/>
              <a:ext cx="888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3529" name="Picture 41" descr="dress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405" y="2614"/>
              <a:ext cx="590" cy="590"/>
            </a:xfrm>
            <a:prstGeom prst="rect">
              <a:avLst/>
            </a:prstGeom>
            <a:noFill/>
          </p:spPr>
        </p:pic>
      </p:grpSp>
      <p:grpSp>
        <p:nvGrpSpPr>
          <p:cNvPr id="63530" name="Group 42"/>
          <p:cNvGrpSpPr>
            <a:grpSpLocks/>
          </p:cNvGrpSpPr>
          <p:nvPr/>
        </p:nvGrpSpPr>
        <p:grpSpPr bwMode="auto">
          <a:xfrm>
            <a:off x="5795963" y="115888"/>
            <a:ext cx="900112" cy="900112"/>
            <a:chOff x="2835" y="2795"/>
            <a:chExt cx="952" cy="890"/>
          </a:xfrm>
        </p:grpSpPr>
        <p:sp>
          <p:nvSpPr>
            <p:cNvPr id="63531" name="Oval 43"/>
            <p:cNvSpPr>
              <a:spLocks noChangeArrowheads="1"/>
            </p:cNvSpPr>
            <p:nvPr/>
          </p:nvSpPr>
          <p:spPr bwMode="auto">
            <a:xfrm>
              <a:off x="2835" y="2795"/>
              <a:ext cx="952" cy="8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3532" name="Picture 44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7"/>
            <a:srcRect r="11803" b="8571"/>
            <a:stretch>
              <a:fillRect/>
            </a:stretch>
          </p:blipFill>
          <p:spPr bwMode="auto">
            <a:xfrm>
              <a:off x="2971" y="2976"/>
              <a:ext cx="66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3533" name="Group 45"/>
          <p:cNvGrpSpPr>
            <a:grpSpLocks/>
          </p:cNvGrpSpPr>
          <p:nvPr/>
        </p:nvGrpSpPr>
        <p:grpSpPr bwMode="auto">
          <a:xfrm>
            <a:off x="971550" y="5084763"/>
            <a:ext cx="900113" cy="900112"/>
            <a:chOff x="2381" y="1344"/>
            <a:chExt cx="998" cy="953"/>
          </a:xfrm>
        </p:grpSpPr>
        <p:sp>
          <p:nvSpPr>
            <p:cNvPr id="63534" name="Oval 46"/>
            <p:cNvSpPr>
              <a:spLocks noChangeArrowheads="1"/>
            </p:cNvSpPr>
            <p:nvPr/>
          </p:nvSpPr>
          <p:spPr bwMode="auto">
            <a:xfrm>
              <a:off x="2381" y="1344"/>
              <a:ext cx="998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3535" name="Picture 47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08" y="1481"/>
              <a:ext cx="568" cy="680"/>
            </a:xfrm>
            <a:prstGeom prst="rect">
              <a:avLst/>
            </a:prstGeom>
            <a:noFill/>
          </p:spPr>
        </p:pic>
      </p:grpSp>
      <p:grpSp>
        <p:nvGrpSpPr>
          <p:cNvPr id="63536" name="Group 48"/>
          <p:cNvGrpSpPr>
            <a:grpSpLocks/>
          </p:cNvGrpSpPr>
          <p:nvPr/>
        </p:nvGrpSpPr>
        <p:grpSpPr bwMode="auto">
          <a:xfrm>
            <a:off x="0" y="2492375"/>
            <a:ext cx="900113" cy="900113"/>
            <a:chOff x="612" y="845"/>
            <a:chExt cx="1224" cy="1179"/>
          </a:xfrm>
        </p:grpSpPr>
        <p:sp>
          <p:nvSpPr>
            <p:cNvPr id="63537" name="Oval 49"/>
            <p:cNvSpPr>
              <a:spLocks noChangeArrowheads="1"/>
            </p:cNvSpPr>
            <p:nvPr/>
          </p:nvSpPr>
          <p:spPr bwMode="auto">
            <a:xfrm>
              <a:off x="612" y="845"/>
              <a:ext cx="1224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3538" name="Picture 50" descr="sneakers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93" y="1026"/>
              <a:ext cx="816" cy="816"/>
            </a:xfrm>
            <a:prstGeom prst="rect">
              <a:avLst/>
            </a:prstGeom>
            <a:noFill/>
          </p:spPr>
        </p:pic>
      </p:grpSp>
      <p:grpSp>
        <p:nvGrpSpPr>
          <p:cNvPr id="63539" name="Group 51"/>
          <p:cNvGrpSpPr>
            <a:grpSpLocks/>
          </p:cNvGrpSpPr>
          <p:nvPr/>
        </p:nvGrpSpPr>
        <p:grpSpPr bwMode="auto">
          <a:xfrm>
            <a:off x="7596188" y="4581525"/>
            <a:ext cx="900112" cy="900113"/>
            <a:chOff x="3379" y="2795"/>
            <a:chExt cx="567" cy="567"/>
          </a:xfrm>
        </p:grpSpPr>
        <p:sp>
          <p:nvSpPr>
            <p:cNvPr id="63540" name="Oval 52"/>
            <p:cNvSpPr>
              <a:spLocks noChangeArrowheads="1"/>
            </p:cNvSpPr>
            <p:nvPr/>
          </p:nvSpPr>
          <p:spPr bwMode="auto">
            <a:xfrm>
              <a:off x="3379" y="2795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3541" name="Picture 5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470" y="2886"/>
              <a:ext cx="397" cy="40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63542" name="Group 54"/>
          <p:cNvGrpSpPr>
            <a:grpSpLocks/>
          </p:cNvGrpSpPr>
          <p:nvPr/>
        </p:nvGrpSpPr>
        <p:grpSpPr bwMode="auto">
          <a:xfrm>
            <a:off x="1835150" y="404813"/>
            <a:ext cx="900113" cy="900112"/>
            <a:chOff x="2064" y="0"/>
            <a:chExt cx="681" cy="709"/>
          </a:xfrm>
        </p:grpSpPr>
        <p:sp>
          <p:nvSpPr>
            <p:cNvPr id="63543" name="Oval 55"/>
            <p:cNvSpPr>
              <a:spLocks noChangeArrowheads="1"/>
            </p:cNvSpPr>
            <p:nvPr/>
          </p:nvSpPr>
          <p:spPr bwMode="auto">
            <a:xfrm>
              <a:off x="2064" y="0"/>
              <a:ext cx="681" cy="7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u="none"/>
            </a:p>
          </p:txBody>
        </p:sp>
        <p:pic>
          <p:nvPicPr>
            <p:cNvPr id="63544" name="Picture 56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154" y="119"/>
              <a:ext cx="467" cy="456"/>
            </a:xfrm>
            <a:prstGeom prst="rect">
              <a:avLst/>
            </a:prstGeom>
            <a:noFill/>
          </p:spPr>
        </p:pic>
      </p:grpSp>
      <p:grpSp>
        <p:nvGrpSpPr>
          <p:cNvPr id="63545" name="Group 57"/>
          <p:cNvGrpSpPr>
            <a:grpSpLocks/>
          </p:cNvGrpSpPr>
          <p:nvPr/>
        </p:nvGrpSpPr>
        <p:grpSpPr bwMode="auto">
          <a:xfrm>
            <a:off x="8101013" y="3789363"/>
            <a:ext cx="900112" cy="900112"/>
            <a:chOff x="3379" y="1752"/>
            <a:chExt cx="998" cy="952"/>
          </a:xfrm>
        </p:grpSpPr>
        <p:sp>
          <p:nvSpPr>
            <p:cNvPr id="63546" name="Oval 58"/>
            <p:cNvSpPr>
              <a:spLocks noChangeArrowheads="1"/>
            </p:cNvSpPr>
            <p:nvPr/>
          </p:nvSpPr>
          <p:spPr bwMode="auto">
            <a:xfrm>
              <a:off x="3379" y="1752"/>
              <a:ext cx="998" cy="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3547" name="Picture 59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470" y="2115"/>
              <a:ext cx="408" cy="381"/>
            </a:xfrm>
            <a:prstGeom prst="rect">
              <a:avLst/>
            </a:prstGeom>
            <a:noFill/>
          </p:spPr>
        </p:pic>
        <p:pic>
          <p:nvPicPr>
            <p:cNvPr id="63548" name="Picture 60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923" y="1933"/>
              <a:ext cx="2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3549" name="Group 61"/>
          <p:cNvGrpSpPr>
            <a:grpSpLocks/>
          </p:cNvGrpSpPr>
          <p:nvPr/>
        </p:nvGrpSpPr>
        <p:grpSpPr bwMode="auto">
          <a:xfrm>
            <a:off x="2843213" y="5734050"/>
            <a:ext cx="900112" cy="900113"/>
            <a:chOff x="3470" y="1525"/>
            <a:chExt cx="816" cy="861"/>
          </a:xfrm>
        </p:grpSpPr>
        <p:sp>
          <p:nvSpPr>
            <p:cNvPr id="63550" name="Oval 62"/>
            <p:cNvSpPr>
              <a:spLocks noChangeArrowheads="1"/>
            </p:cNvSpPr>
            <p:nvPr/>
          </p:nvSpPr>
          <p:spPr bwMode="auto">
            <a:xfrm>
              <a:off x="3470" y="1525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3551" name="Picture 63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3606" y="1706"/>
              <a:ext cx="54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3552" name="Group 64"/>
          <p:cNvGrpSpPr>
            <a:grpSpLocks/>
          </p:cNvGrpSpPr>
          <p:nvPr/>
        </p:nvGrpSpPr>
        <p:grpSpPr bwMode="auto">
          <a:xfrm>
            <a:off x="4787900" y="0"/>
            <a:ext cx="900113" cy="900113"/>
            <a:chOff x="113" y="2160"/>
            <a:chExt cx="726" cy="680"/>
          </a:xfrm>
        </p:grpSpPr>
        <p:sp>
          <p:nvSpPr>
            <p:cNvPr id="63553" name="Oval 65"/>
            <p:cNvSpPr>
              <a:spLocks noChangeArrowheads="1"/>
            </p:cNvSpPr>
            <p:nvPr/>
          </p:nvSpPr>
          <p:spPr bwMode="auto">
            <a:xfrm>
              <a:off x="113" y="2160"/>
              <a:ext cx="726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3554" name="Picture 66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295" y="2251"/>
              <a:ext cx="384" cy="516"/>
            </a:xfrm>
            <a:prstGeom prst="rect">
              <a:avLst/>
            </a:prstGeom>
            <a:noFill/>
          </p:spPr>
        </p:pic>
      </p:grpSp>
      <p:grpSp>
        <p:nvGrpSpPr>
          <p:cNvPr id="63555" name="Group 67"/>
          <p:cNvGrpSpPr>
            <a:grpSpLocks/>
          </p:cNvGrpSpPr>
          <p:nvPr/>
        </p:nvGrpSpPr>
        <p:grpSpPr bwMode="auto">
          <a:xfrm>
            <a:off x="2771775" y="115888"/>
            <a:ext cx="900113" cy="900112"/>
            <a:chOff x="3334" y="3385"/>
            <a:chExt cx="680" cy="636"/>
          </a:xfrm>
        </p:grpSpPr>
        <p:sp>
          <p:nvSpPr>
            <p:cNvPr id="63556" name="Oval 68"/>
            <p:cNvSpPr>
              <a:spLocks noChangeArrowheads="1"/>
            </p:cNvSpPr>
            <p:nvPr/>
          </p:nvSpPr>
          <p:spPr bwMode="auto">
            <a:xfrm>
              <a:off x="3334" y="3385"/>
              <a:ext cx="680" cy="6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3557" name="Picture 69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424" y="3612"/>
              <a:ext cx="363" cy="328"/>
            </a:xfrm>
            <a:prstGeom prst="rect">
              <a:avLst/>
            </a:prstGeom>
            <a:noFill/>
          </p:spPr>
        </p:pic>
        <p:pic>
          <p:nvPicPr>
            <p:cNvPr id="63558" name="Picture 70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3606" y="3475"/>
              <a:ext cx="318" cy="186"/>
            </a:xfrm>
            <a:prstGeom prst="rect">
              <a:avLst/>
            </a:prstGeom>
            <a:noFill/>
          </p:spPr>
        </p:pic>
      </p:grpSp>
      <p:grpSp>
        <p:nvGrpSpPr>
          <p:cNvPr id="63559" name="Group 71"/>
          <p:cNvGrpSpPr>
            <a:grpSpLocks/>
          </p:cNvGrpSpPr>
          <p:nvPr/>
        </p:nvGrpSpPr>
        <p:grpSpPr bwMode="auto">
          <a:xfrm>
            <a:off x="6804025" y="5229225"/>
            <a:ext cx="900113" cy="900113"/>
            <a:chOff x="3470" y="2750"/>
            <a:chExt cx="725" cy="725"/>
          </a:xfrm>
        </p:grpSpPr>
        <p:sp>
          <p:nvSpPr>
            <p:cNvPr id="63560" name="Oval 72"/>
            <p:cNvSpPr>
              <a:spLocks noChangeArrowheads="1"/>
            </p:cNvSpPr>
            <p:nvPr/>
          </p:nvSpPr>
          <p:spPr bwMode="auto">
            <a:xfrm>
              <a:off x="3470" y="2750"/>
              <a:ext cx="725" cy="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3561" name="Picture 7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3606" y="2886"/>
              <a:ext cx="410" cy="454"/>
            </a:xfrm>
            <a:prstGeom prst="rect">
              <a:avLst/>
            </a:prstGeom>
            <a:noFill/>
          </p:spPr>
        </p:pic>
      </p:grpSp>
      <p:grpSp>
        <p:nvGrpSpPr>
          <p:cNvPr id="63562" name="Group 74"/>
          <p:cNvGrpSpPr>
            <a:grpSpLocks/>
          </p:cNvGrpSpPr>
          <p:nvPr/>
        </p:nvGrpSpPr>
        <p:grpSpPr bwMode="auto">
          <a:xfrm>
            <a:off x="6804025" y="404813"/>
            <a:ext cx="900113" cy="900112"/>
            <a:chOff x="2200" y="2387"/>
            <a:chExt cx="635" cy="680"/>
          </a:xfrm>
        </p:grpSpPr>
        <p:sp>
          <p:nvSpPr>
            <p:cNvPr id="63563" name="Oval 75"/>
            <p:cNvSpPr>
              <a:spLocks noChangeArrowheads="1"/>
            </p:cNvSpPr>
            <p:nvPr/>
          </p:nvSpPr>
          <p:spPr bwMode="auto">
            <a:xfrm>
              <a:off x="2200" y="2387"/>
              <a:ext cx="635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3564" name="Picture 76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290" y="2478"/>
              <a:ext cx="412" cy="499"/>
            </a:xfrm>
            <a:prstGeom prst="rect">
              <a:avLst/>
            </a:prstGeom>
            <a:noFill/>
          </p:spPr>
        </p:pic>
      </p:grpSp>
      <p:sp>
        <p:nvSpPr>
          <p:cNvPr id="63566" name="Text Box 78"/>
          <p:cNvSpPr txBox="1">
            <a:spLocks noChangeArrowheads="1"/>
          </p:cNvSpPr>
          <p:nvPr/>
        </p:nvSpPr>
        <p:spPr bwMode="auto">
          <a:xfrm>
            <a:off x="5795963" y="5300663"/>
            <a:ext cx="11334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socks</a:t>
            </a:r>
            <a:endParaRPr lang="ru-RU" sz="2200" u="none"/>
          </a:p>
        </p:txBody>
      </p:sp>
      <p:sp>
        <p:nvSpPr>
          <p:cNvPr id="63567" name="Text Box 79"/>
          <p:cNvSpPr txBox="1">
            <a:spLocks noChangeArrowheads="1"/>
          </p:cNvSpPr>
          <p:nvPr/>
        </p:nvSpPr>
        <p:spPr bwMode="auto">
          <a:xfrm>
            <a:off x="3779838" y="5445125"/>
            <a:ext cx="1512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blouse</a:t>
            </a:r>
            <a:endParaRPr lang="ru-RU" sz="2200" u="none"/>
          </a:p>
        </p:txBody>
      </p:sp>
      <p:sp>
        <p:nvSpPr>
          <p:cNvPr id="63568" name="Text Box 80"/>
          <p:cNvSpPr txBox="1">
            <a:spLocks noChangeArrowheads="1"/>
          </p:cNvSpPr>
          <p:nvPr/>
        </p:nvSpPr>
        <p:spPr bwMode="auto">
          <a:xfrm>
            <a:off x="2051050" y="5084763"/>
            <a:ext cx="16081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mittens</a:t>
            </a:r>
            <a:endParaRPr lang="ru-RU" sz="2200" u="none"/>
          </a:p>
        </p:txBody>
      </p:sp>
      <p:sp>
        <p:nvSpPr>
          <p:cNvPr id="63569" name="Text Box 81"/>
          <p:cNvSpPr txBox="1">
            <a:spLocks noChangeArrowheads="1"/>
          </p:cNvSpPr>
          <p:nvPr/>
        </p:nvSpPr>
        <p:spPr bwMode="auto">
          <a:xfrm>
            <a:off x="1042988" y="4221163"/>
            <a:ext cx="13239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dress</a:t>
            </a:r>
            <a:endParaRPr lang="ru-RU" sz="2200" u="none"/>
          </a:p>
        </p:txBody>
      </p:sp>
      <p:sp>
        <p:nvSpPr>
          <p:cNvPr id="63570" name="Text Box 82"/>
          <p:cNvSpPr txBox="1">
            <a:spLocks noChangeArrowheads="1"/>
          </p:cNvSpPr>
          <p:nvPr/>
        </p:nvSpPr>
        <p:spPr bwMode="auto">
          <a:xfrm>
            <a:off x="3563938" y="2565400"/>
            <a:ext cx="2879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/>
              <a:t>a track suit</a:t>
            </a:r>
            <a:endParaRPr lang="ru-RU" sz="3600" b="1" u="none"/>
          </a:p>
        </p:txBody>
      </p:sp>
      <p:sp>
        <p:nvSpPr>
          <p:cNvPr id="63571" name="Text Box 83"/>
          <p:cNvSpPr txBox="1">
            <a:spLocks noChangeArrowheads="1"/>
          </p:cNvSpPr>
          <p:nvPr/>
        </p:nvSpPr>
        <p:spPr bwMode="auto">
          <a:xfrm>
            <a:off x="827088" y="2924175"/>
            <a:ext cx="1512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sneakers</a:t>
            </a:r>
            <a:endParaRPr lang="ru-RU" sz="2200" u="none"/>
          </a:p>
        </p:txBody>
      </p:sp>
      <p:sp>
        <p:nvSpPr>
          <p:cNvPr id="63572" name="Text Box 84"/>
          <p:cNvSpPr txBox="1">
            <a:spLocks noChangeArrowheads="1"/>
          </p:cNvSpPr>
          <p:nvPr/>
        </p:nvSpPr>
        <p:spPr bwMode="auto">
          <a:xfrm>
            <a:off x="3059113" y="981075"/>
            <a:ext cx="1228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cap</a:t>
            </a:r>
            <a:endParaRPr lang="ru-RU" sz="2200" u="non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8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Oval 2"/>
          <p:cNvSpPr>
            <a:spLocks noChangeArrowheads="1"/>
          </p:cNvSpPr>
          <p:nvPr/>
        </p:nvSpPr>
        <p:spPr bwMode="auto">
          <a:xfrm>
            <a:off x="468313" y="404813"/>
            <a:ext cx="8064500" cy="5761037"/>
          </a:xfrm>
          <a:prstGeom prst="ellipse">
            <a:avLst/>
          </a:prstGeom>
          <a:solidFill>
            <a:srgbClr val="A7B5D5"/>
          </a:solidFill>
          <a:ln w="9525">
            <a:solidFill>
              <a:srgbClr val="D8DEE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5779" name="Group 3"/>
          <p:cNvGrpSpPr>
            <a:grpSpLocks/>
          </p:cNvGrpSpPr>
          <p:nvPr/>
        </p:nvGrpSpPr>
        <p:grpSpPr bwMode="auto">
          <a:xfrm>
            <a:off x="4859338" y="5734050"/>
            <a:ext cx="900112" cy="900113"/>
            <a:chOff x="2699" y="2704"/>
            <a:chExt cx="680" cy="681"/>
          </a:xfrm>
        </p:grpSpPr>
        <p:sp>
          <p:nvSpPr>
            <p:cNvPr id="75780" name="Oval 4"/>
            <p:cNvSpPr>
              <a:spLocks noChangeArrowheads="1"/>
            </p:cNvSpPr>
            <p:nvPr/>
          </p:nvSpPr>
          <p:spPr bwMode="auto">
            <a:xfrm>
              <a:off x="2699" y="2704"/>
              <a:ext cx="680" cy="6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5781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795"/>
              <a:ext cx="258" cy="545"/>
            </a:xfrm>
            <a:prstGeom prst="rect">
              <a:avLst/>
            </a:prstGeom>
            <a:noFill/>
          </p:spPr>
        </p:pic>
      </p:grpSp>
      <p:grpSp>
        <p:nvGrpSpPr>
          <p:cNvPr id="75782" name="Group 6"/>
          <p:cNvGrpSpPr>
            <a:grpSpLocks/>
          </p:cNvGrpSpPr>
          <p:nvPr/>
        </p:nvGrpSpPr>
        <p:grpSpPr bwMode="auto">
          <a:xfrm>
            <a:off x="5867400" y="5589588"/>
            <a:ext cx="900113" cy="900112"/>
            <a:chOff x="3969" y="2478"/>
            <a:chExt cx="816" cy="861"/>
          </a:xfrm>
        </p:grpSpPr>
        <p:sp>
          <p:nvSpPr>
            <p:cNvPr id="75783" name="Oval 7"/>
            <p:cNvSpPr>
              <a:spLocks noChangeArrowheads="1"/>
            </p:cNvSpPr>
            <p:nvPr/>
          </p:nvSpPr>
          <p:spPr bwMode="auto">
            <a:xfrm>
              <a:off x="3969" y="2478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578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5" y="2659"/>
              <a:ext cx="545" cy="510"/>
            </a:xfrm>
            <a:prstGeom prst="rect">
              <a:avLst/>
            </a:prstGeom>
            <a:noFill/>
          </p:spPr>
        </p:pic>
      </p:grpSp>
      <p:grpSp>
        <p:nvGrpSpPr>
          <p:cNvPr id="75785" name="Group 9"/>
          <p:cNvGrpSpPr>
            <a:grpSpLocks/>
          </p:cNvGrpSpPr>
          <p:nvPr/>
        </p:nvGrpSpPr>
        <p:grpSpPr bwMode="auto">
          <a:xfrm>
            <a:off x="7596188" y="1052513"/>
            <a:ext cx="900112" cy="900112"/>
            <a:chOff x="1247" y="2387"/>
            <a:chExt cx="590" cy="544"/>
          </a:xfrm>
        </p:grpSpPr>
        <p:sp>
          <p:nvSpPr>
            <p:cNvPr id="75786" name="Oval 10"/>
            <p:cNvSpPr>
              <a:spLocks noChangeArrowheads="1"/>
            </p:cNvSpPr>
            <p:nvPr/>
          </p:nvSpPr>
          <p:spPr bwMode="auto">
            <a:xfrm>
              <a:off x="1247" y="2387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5787" name="Picture 11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38" y="2478"/>
              <a:ext cx="363" cy="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75788" name="Group 12"/>
          <p:cNvGrpSpPr>
            <a:grpSpLocks/>
          </p:cNvGrpSpPr>
          <p:nvPr/>
        </p:nvGrpSpPr>
        <p:grpSpPr bwMode="auto">
          <a:xfrm>
            <a:off x="3851275" y="5805488"/>
            <a:ext cx="900113" cy="900112"/>
            <a:chOff x="3288" y="2024"/>
            <a:chExt cx="816" cy="861"/>
          </a:xfrm>
        </p:grpSpPr>
        <p:sp>
          <p:nvSpPr>
            <p:cNvPr id="75789" name="Oval 13"/>
            <p:cNvSpPr>
              <a:spLocks noChangeArrowheads="1"/>
            </p:cNvSpPr>
            <p:nvPr/>
          </p:nvSpPr>
          <p:spPr bwMode="auto">
            <a:xfrm>
              <a:off x="3288" y="2024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5790" name="Picture 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79" y="2205"/>
              <a:ext cx="635" cy="532"/>
            </a:xfrm>
            <a:prstGeom prst="rect">
              <a:avLst/>
            </a:prstGeom>
            <a:noFill/>
          </p:spPr>
        </p:pic>
      </p:grpSp>
      <p:grpSp>
        <p:nvGrpSpPr>
          <p:cNvPr id="75791" name="Group 15"/>
          <p:cNvGrpSpPr>
            <a:grpSpLocks/>
          </p:cNvGrpSpPr>
          <p:nvPr/>
        </p:nvGrpSpPr>
        <p:grpSpPr bwMode="auto">
          <a:xfrm>
            <a:off x="0" y="3500438"/>
            <a:ext cx="900113" cy="900112"/>
            <a:chOff x="4286" y="203"/>
            <a:chExt cx="909" cy="833"/>
          </a:xfrm>
        </p:grpSpPr>
        <p:sp>
          <p:nvSpPr>
            <p:cNvPr id="75792" name="Oval 16"/>
            <p:cNvSpPr>
              <a:spLocks noChangeArrowheads="1"/>
            </p:cNvSpPr>
            <p:nvPr/>
          </p:nvSpPr>
          <p:spPr bwMode="auto">
            <a:xfrm>
              <a:off x="4286" y="203"/>
              <a:ext cx="909" cy="8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5793" name="Picture 1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22" y="346"/>
              <a:ext cx="649" cy="538"/>
            </a:xfrm>
            <a:prstGeom prst="rect">
              <a:avLst/>
            </a:prstGeom>
            <a:noFill/>
          </p:spPr>
        </p:pic>
      </p:grpSp>
      <p:grpSp>
        <p:nvGrpSpPr>
          <p:cNvPr id="75794" name="Group 18"/>
          <p:cNvGrpSpPr>
            <a:grpSpLocks/>
          </p:cNvGrpSpPr>
          <p:nvPr/>
        </p:nvGrpSpPr>
        <p:grpSpPr bwMode="auto">
          <a:xfrm>
            <a:off x="1908175" y="5445125"/>
            <a:ext cx="900113" cy="900113"/>
            <a:chOff x="2154" y="1752"/>
            <a:chExt cx="590" cy="544"/>
          </a:xfrm>
        </p:grpSpPr>
        <p:sp>
          <p:nvSpPr>
            <p:cNvPr id="75795" name="Oval 19"/>
            <p:cNvSpPr>
              <a:spLocks noChangeArrowheads="1"/>
            </p:cNvSpPr>
            <p:nvPr/>
          </p:nvSpPr>
          <p:spPr bwMode="auto">
            <a:xfrm>
              <a:off x="2154" y="1752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5796" name="Picture 2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45" y="1843"/>
              <a:ext cx="408" cy="339"/>
            </a:xfrm>
            <a:prstGeom prst="rect">
              <a:avLst/>
            </a:prstGeom>
            <a:noFill/>
          </p:spPr>
        </p:pic>
      </p:grpSp>
      <p:grpSp>
        <p:nvGrpSpPr>
          <p:cNvPr id="75797" name="Group 21"/>
          <p:cNvGrpSpPr>
            <a:grpSpLocks/>
          </p:cNvGrpSpPr>
          <p:nvPr/>
        </p:nvGrpSpPr>
        <p:grpSpPr bwMode="auto">
          <a:xfrm>
            <a:off x="323850" y="1557338"/>
            <a:ext cx="900113" cy="900112"/>
            <a:chOff x="2018" y="119"/>
            <a:chExt cx="590" cy="544"/>
          </a:xfrm>
        </p:grpSpPr>
        <p:sp>
          <p:nvSpPr>
            <p:cNvPr id="75798" name="Oval 22"/>
            <p:cNvSpPr>
              <a:spLocks noChangeArrowheads="1"/>
            </p:cNvSpPr>
            <p:nvPr/>
          </p:nvSpPr>
          <p:spPr bwMode="auto">
            <a:xfrm>
              <a:off x="2018" y="119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5799" name="Picture 2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54" y="210"/>
              <a:ext cx="334" cy="362"/>
            </a:xfrm>
            <a:prstGeom prst="rect">
              <a:avLst/>
            </a:prstGeom>
            <a:noFill/>
          </p:spPr>
        </p:pic>
      </p:grpSp>
      <p:grpSp>
        <p:nvGrpSpPr>
          <p:cNvPr id="75800" name="Group 24"/>
          <p:cNvGrpSpPr>
            <a:grpSpLocks/>
          </p:cNvGrpSpPr>
          <p:nvPr/>
        </p:nvGrpSpPr>
        <p:grpSpPr bwMode="auto">
          <a:xfrm>
            <a:off x="971550" y="836613"/>
            <a:ext cx="900113" cy="900112"/>
            <a:chOff x="2154" y="2568"/>
            <a:chExt cx="590" cy="544"/>
          </a:xfrm>
        </p:grpSpPr>
        <p:sp>
          <p:nvSpPr>
            <p:cNvPr id="75801" name="Oval 25"/>
            <p:cNvSpPr>
              <a:spLocks noChangeArrowheads="1"/>
            </p:cNvSpPr>
            <p:nvPr/>
          </p:nvSpPr>
          <p:spPr bwMode="auto">
            <a:xfrm>
              <a:off x="2154" y="2568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5802" name="Picture 2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45" y="2659"/>
              <a:ext cx="351" cy="362"/>
            </a:xfrm>
            <a:prstGeom prst="rect">
              <a:avLst/>
            </a:prstGeom>
            <a:noFill/>
          </p:spPr>
        </p:pic>
      </p:grpSp>
      <p:sp>
        <p:nvSpPr>
          <p:cNvPr id="75803" name="Text Box 27"/>
          <p:cNvSpPr txBox="1">
            <a:spLocks noChangeArrowheads="1"/>
          </p:cNvSpPr>
          <p:nvPr/>
        </p:nvSpPr>
        <p:spPr bwMode="auto">
          <a:xfrm>
            <a:off x="1476375" y="1557338"/>
            <a:ext cx="14398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T-shirt</a:t>
            </a:r>
            <a:endParaRPr lang="ru-RU" sz="2200" u="none"/>
          </a:p>
        </p:txBody>
      </p:sp>
      <p:sp>
        <p:nvSpPr>
          <p:cNvPr id="75804" name="Text Box 28"/>
          <p:cNvSpPr txBox="1">
            <a:spLocks noChangeArrowheads="1"/>
          </p:cNvSpPr>
          <p:nvPr/>
        </p:nvSpPr>
        <p:spPr bwMode="auto">
          <a:xfrm>
            <a:off x="2771775" y="2060575"/>
            <a:ext cx="4248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66"/>
                </a:solidFill>
                <a:latin typeface="Comic Sans MS" pitchFamily="66" charset="0"/>
              </a:rPr>
              <a:t>Click on the picture !</a:t>
            </a:r>
            <a:endParaRPr lang="ru-RU" sz="3200" u="none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75805" name="Text Box 29"/>
          <p:cNvSpPr txBox="1">
            <a:spLocks noChangeArrowheads="1"/>
          </p:cNvSpPr>
          <p:nvPr/>
        </p:nvSpPr>
        <p:spPr bwMode="auto">
          <a:xfrm>
            <a:off x="7524750" y="46529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grpSp>
        <p:nvGrpSpPr>
          <p:cNvPr id="75806" name="Group 30"/>
          <p:cNvGrpSpPr>
            <a:grpSpLocks/>
          </p:cNvGrpSpPr>
          <p:nvPr/>
        </p:nvGrpSpPr>
        <p:grpSpPr bwMode="auto">
          <a:xfrm>
            <a:off x="3779838" y="0"/>
            <a:ext cx="900112" cy="900113"/>
            <a:chOff x="1927" y="3521"/>
            <a:chExt cx="590" cy="544"/>
          </a:xfrm>
        </p:grpSpPr>
        <p:sp>
          <p:nvSpPr>
            <p:cNvPr id="75807" name="Oval 31"/>
            <p:cNvSpPr>
              <a:spLocks noChangeArrowheads="1"/>
            </p:cNvSpPr>
            <p:nvPr/>
          </p:nvSpPr>
          <p:spPr bwMode="auto">
            <a:xfrm>
              <a:off x="1927" y="3521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5808" name="Picture 32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109" y="3566"/>
              <a:ext cx="242" cy="453"/>
            </a:xfrm>
            <a:prstGeom prst="rect">
              <a:avLst/>
            </a:prstGeom>
            <a:noFill/>
          </p:spPr>
        </p:pic>
      </p:grpSp>
      <p:grpSp>
        <p:nvGrpSpPr>
          <p:cNvPr id="75809" name="Group 33"/>
          <p:cNvGrpSpPr>
            <a:grpSpLocks/>
          </p:cNvGrpSpPr>
          <p:nvPr/>
        </p:nvGrpSpPr>
        <p:grpSpPr bwMode="auto">
          <a:xfrm>
            <a:off x="8101013" y="1916113"/>
            <a:ext cx="900112" cy="900112"/>
            <a:chOff x="3424" y="1616"/>
            <a:chExt cx="953" cy="907"/>
          </a:xfrm>
        </p:grpSpPr>
        <p:sp>
          <p:nvSpPr>
            <p:cNvPr id="75810" name="Oval 34"/>
            <p:cNvSpPr>
              <a:spLocks noChangeArrowheads="1"/>
            </p:cNvSpPr>
            <p:nvPr/>
          </p:nvSpPr>
          <p:spPr bwMode="auto">
            <a:xfrm>
              <a:off x="3424" y="1616"/>
              <a:ext cx="953" cy="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5811" name="Picture 35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742" y="1706"/>
              <a:ext cx="310" cy="680"/>
            </a:xfrm>
            <a:prstGeom prst="rect">
              <a:avLst/>
            </a:prstGeom>
            <a:noFill/>
          </p:spPr>
        </p:pic>
      </p:grpSp>
      <p:grpSp>
        <p:nvGrpSpPr>
          <p:cNvPr id="75812" name="Group 36"/>
          <p:cNvGrpSpPr>
            <a:grpSpLocks/>
          </p:cNvGrpSpPr>
          <p:nvPr/>
        </p:nvGrpSpPr>
        <p:grpSpPr bwMode="auto">
          <a:xfrm>
            <a:off x="8243888" y="2852738"/>
            <a:ext cx="900112" cy="900112"/>
            <a:chOff x="1837" y="2795"/>
            <a:chExt cx="862" cy="771"/>
          </a:xfrm>
        </p:grpSpPr>
        <p:sp>
          <p:nvSpPr>
            <p:cNvPr id="75813" name="Oval 37"/>
            <p:cNvSpPr>
              <a:spLocks noChangeArrowheads="1"/>
            </p:cNvSpPr>
            <p:nvPr/>
          </p:nvSpPr>
          <p:spPr bwMode="auto">
            <a:xfrm>
              <a:off x="1837" y="2795"/>
              <a:ext cx="862" cy="7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5814" name="Picture 38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973" y="2886"/>
              <a:ext cx="589" cy="583"/>
            </a:xfrm>
            <a:prstGeom prst="rect">
              <a:avLst/>
            </a:prstGeom>
            <a:noFill/>
          </p:spPr>
        </p:pic>
      </p:grpSp>
      <p:grpSp>
        <p:nvGrpSpPr>
          <p:cNvPr id="75815" name="Group 39"/>
          <p:cNvGrpSpPr>
            <a:grpSpLocks/>
          </p:cNvGrpSpPr>
          <p:nvPr/>
        </p:nvGrpSpPr>
        <p:grpSpPr bwMode="auto">
          <a:xfrm>
            <a:off x="323850" y="4365625"/>
            <a:ext cx="900113" cy="900113"/>
            <a:chOff x="3243" y="2523"/>
            <a:chExt cx="888" cy="816"/>
          </a:xfrm>
        </p:grpSpPr>
        <p:sp>
          <p:nvSpPr>
            <p:cNvPr id="75816" name="Oval 40"/>
            <p:cNvSpPr>
              <a:spLocks noChangeArrowheads="1"/>
            </p:cNvSpPr>
            <p:nvPr/>
          </p:nvSpPr>
          <p:spPr bwMode="auto">
            <a:xfrm>
              <a:off x="3243" y="2523"/>
              <a:ext cx="888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5817" name="Picture 41" descr="dress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405" y="2614"/>
              <a:ext cx="590" cy="590"/>
            </a:xfrm>
            <a:prstGeom prst="rect">
              <a:avLst/>
            </a:prstGeom>
            <a:noFill/>
          </p:spPr>
        </p:pic>
      </p:grpSp>
      <p:grpSp>
        <p:nvGrpSpPr>
          <p:cNvPr id="75818" name="Group 42"/>
          <p:cNvGrpSpPr>
            <a:grpSpLocks/>
          </p:cNvGrpSpPr>
          <p:nvPr/>
        </p:nvGrpSpPr>
        <p:grpSpPr bwMode="auto">
          <a:xfrm>
            <a:off x="5795963" y="115888"/>
            <a:ext cx="900112" cy="900112"/>
            <a:chOff x="2835" y="2795"/>
            <a:chExt cx="952" cy="890"/>
          </a:xfrm>
        </p:grpSpPr>
        <p:sp>
          <p:nvSpPr>
            <p:cNvPr id="75819" name="Oval 43"/>
            <p:cNvSpPr>
              <a:spLocks noChangeArrowheads="1"/>
            </p:cNvSpPr>
            <p:nvPr/>
          </p:nvSpPr>
          <p:spPr bwMode="auto">
            <a:xfrm>
              <a:off x="2835" y="2795"/>
              <a:ext cx="952" cy="8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5820" name="Picture 44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7"/>
            <a:srcRect r="11803" b="8571"/>
            <a:stretch>
              <a:fillRect/>
            </a:stretch>
          </p:blipFill>
          <p:spPr bwMode="auto">
            <a:xfrm>
              <a:off x="2971" y="2976"/>
              <a:ext cx="66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5821" name="Group 45"/>
          <p:cNvGrpSpPr>
            <a:grpSpLocks/>
          </p:cNvGrpSpPr>
          <p:nvPr/>
        </p:nvGrpSpPr>
        <p:grpSpPr bwMode="auto">
          <a:xfrm>
            <a:off x="971550" y="5084763"/>
            <a:ext cx="900113" cy="900112"/>
            <a:chOff x="2381" y="1344"/>
            <a:chExt cx="998" cy="953"/>
          </a:xfrm>
        </p:grpSpPr>
        <p:sp>
          <p:nvSpPr>
            <p:cNvPr id="75822" name="Oval 46"/>
            <p:cNvSpPr>
              <a:spLocks noChangeArrowheads="1"/>
            </p:cNvSpPr>
            <p:nvPr/>
          </p:nvSpPr>
          <p:spPr bwMode="auto">
            <a:xfrm>
              <a:off x="2381" y="1344"/>
              <a:ext cx="998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5823" name="Picture 47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08" y="1481"/>
              <a:ext cx="568" cy="680"/>
            </a:xfrm>
            <a:prstGeom prst="rect">
              <a:avLst/>
            </a:prstGeom>
            <a:noFill/>
          </p:spPr>
        </p:pic>
      </p:grpSp>
      <p:grpSp>
        <p:nvGrpSpPr>
          <p:cNvPr id="75824" name="Group 48"/>
          <p:cNvGrpSpPr>
            <a:grpSpLocks/>
          </p:cNvGrpSpPr>
          <p:nvPr/>
        </p:nvGrpSpPr>
        <p:grpSpPr bwMode="auto">
          <a:xfrm>
            <a:off x="0" y="2492375"/>
            <a:ext cx="900113" cy="900113"/>
            <a:chOff x="612" y="845"/>
            <a:chExt cx="1224" cy="1179"/>
          </a:xfrm>
        </p:grpSpPr>
        <p:sp>
          <p:nvSpPr>
            <p:cNvPr id="75825" name="Oval 49"/>
            <p:cNvSpPr>
              <a:spLocks noChangeArrowheads="1"/>
            </p:cNvSpPr>
            <p:nvPr/>
          </p:nvSpPr>
          <p:spPr bwMode="auto">
            <a:xfrm>
              <a:off x="612" y="845"/>
              <a:ext cx="1224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5826" name="Picture 50" descr="sneakers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93" y="1026"/>
              <a:ext cx="816" cy="816"/>
            </a:xfrm>
            <a:prstGeom prst="rect">
              <a:avLst/>
            </a:prstGeom>
            <a:noFill/>
          </p:spPr>
        </p:pic>
      </p:grpSp>
      <p:grpSp>
        <p:nvGrpSpPr>
          <p:cNvPr id="75827" name="Group 51"/>
          <p:cNvGrpSpPr>
            <a:grpSpLocks/>
          </p:cNvGrpSpPr>
          <p:nvPr/>
        </p:nvGrpSpPr>
        <p:grpSpPr bwMode="auto">
          <a:xfrm>
            <a:off x="7596188" y="4581525"/>
            <a:ext cx="900112" cy="900113"/>
            <a:chOff x="3379" y="2795"/>
            <a:chExt cx="567" cy="567"/>
          </a:xfrm>
        </p:grpSpPr>
        <p:sp>
          <p:nvSpPr>
            <p:cNvPr id="75828" name="Oval 52"/>
            <p:cNvSpPr>
              <a:spLocks noChangeArrowheads="1"/>
            </p:cNvSpPr>
            <p:nvPr/>
          </p:nvSpPr>
          <p:spPr bwMode="auto">
            <a:xfrm>
              <a:off x="3379" y="2795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5829" name="Picture 53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470" y="2886"/>
              <a:ext cx="397" cy="40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75830" name="Group 54"/>
          <p:cNvGrpSpPr>
            <a:grpSpLocks/>
          </p:cNvGrpSpPr>
          <p:nvPr/>
        </p:nvGrpSpPr>
        <p:grpSpPr bwMode="auto">
          <a:xfrm>
            <a:off x="1835150" y="404813"/>
            <a:ext cx="900113" cy="900112"/>
            <a:chOff x="2064" y="0"/>
            <a:chExt cx="681" cy="709"/>
          </a:xfrm>
        </p:grpSpPr>
        <p:sp>
          <p:nvSpPr>
            <p:cNvPr id="75831" name="Oval 55"/>
            <p:cNvSpPr>
              <a:spLocks noChangeArrowheads="1"/>
            </p:cNvSpPr>
            <p:nvPr/>
          </p:nvSpPr>
          <p:spPr bwMode="auto">
            <a:xfrm>
              <a:off x="2064" y="0"/>
              <a:ext cx="681" cy="7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u="none"/>
            </a:p>
          </p:txBody>
        </p:sp>
        <p:pic>
          <p:nvPicPr>
            <p:cNvPr id="75832" name="Picture 56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154" y="119"/>
              <a:ext cx="467" cy="456"/>
            </a:xfrm>
            <a:prstGeom prst="rect">
              <a:avLst/>
            </a:prstGeom>
            <a:noFill/>
          </p:spPr>
        </p:pic>
      </p:grpSp>
      <p:grpSp>
        <p:nvGrpSpPr>
          <p:cNvPr id="75833" name="Group 57"/>
          <p:cNvGrpSpPr>
            <a:grpSpLocks/>
          </p:cNvGrpSpPr>
          <p:nvPr/>
        </p:nvGrpSpPr>
        <p:grpSpPr bwMode="auto">
          <a:xfrm>
            <a:off x="8101013" y="3789363"/>
            <a:ext cx="900112" cy="900112"/>
            <a:chOff x="3379" y="1752"/>
            <a:chExt cx="998" cy="952"/>
          </a:xfrm>
        </p:grpSpPr>
        <p:sp>
          <p:nvSpPr>
            <p:cNvPr id="75834" name="Oval 58"/>
            <p:cNvSpPr>
              <a:spLocks noChangeArrowheads="1"/>
            </p:cNvSpPr>
            <p:nvPr/>
          </p:nvSpPr>
          <p:spPr bwMode="auto">
            <a:xfrm>
              <a:off x="3379" y="1752"/>
              <a:ext cx="998" cy="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5835" name="Picture 59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470" y="2115"/>
              <a:ext cx="408" cy="381"/>
            </a:xfrm>
            <a:prstGeom prst="rect">
              <a:avLst/>
            </a:prstGeom>
            <a:noFill/>
          </p:spPr>
        </p:pic>
        <p:pic>
          <p:nvPicPr>
            <p:cNvPr id="75836" name="Picture 60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923" y="1933"/>
              <a:ext cx="2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5837" name="Group 61"/>
          <p:cNvGrpSpPr>
            <a:grpSpLocks/>
          </p:cNvGrpSpPr>
          <p:nvPr/>
        </p:nvGrpSpPr>
        <p:grpSpPr bwMode="auto">
          <a:xfrm>
            <a:off x="2843213" y="5734050"/>
            <a:ext cx="900112" cy="900113"/>
            <a:chOff x="3470" y="1525"/>
            <a:chExt cx="816" cy="861"/>
          </a:xfrm>
        </p:grpSpPr>
        <p:sp>
          <p:nvSpPr>
            <p:cNvPr id="75838" name="Oval 62"/>
            <p:cNvSpPr>
              <a:spLocks noChangeArrowheads="1"/>
            </p:cNvSpPr>
            <p:nvPr/>
          </p:nvSpPr>
          <p:spPr bwMode="auto">
            <a:xfrm>
              <a:off x="3470" y="1525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5839" name="Picture 63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3606" y="1706"/>
              <a:ext cx="54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5840" name="Group 64"/>
          <p:cNvGrpSpPr>
            <a:grpSpLocks/>
          </p:cNvGrpSpPr>
          <p:nvPr/>
        </p:nvGrpSpPr>
        <p:grpSpPr bwMode="auto">
          <a:xfrm>
            <a:off x="4787900" y="0"/>
            <a:ext cx="900113" cy="900113"/>
            <a:chOff x="113" y="2160"/>
            <a:chExt cx="726" cy="680"/>
          </a:xfrm>
        </p:grpSpPr>
        <p:sp>
          <p:nvSpPr>
            <p:cNvPr id="75841" name="Oval 65"/>
            <p:cNvSpPr>
              <a:spLocks noChangeArrowheads="1"/>
            </p:cNvSpPr>
            <p:nvPr/>
          </p:nvSpPr>
          <p:spPr bwMode="auto">
            <a:xfrm>
              <a:off x="113" y="2160"/>
              <a:ext cx="726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5842" name="Picture 66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295" y="2251"/>
              <a:ext cx="384" cy="516"/>
            </a:xfrm>
            <a:prstGeom prst="rect">
              <a:avLst/>
            </a:prstGeom>
            <a:noFill/>
          </p:spPr>
        </p:pic>
      </p:grpSp>
      <p:grpSp>
        <p:nvGrpSpPr>
          <p:cNvPr id="75843" name="Group 67"/>
          <p:cNvGrpSpPr>
            <a:grpSpLocks/>
          </p:cNvGrpSpPr>
          <p:nvPr/>
        </p:nvGrpSpPr>
        <p:grpSpPr bwMode="auto">
          <a:xfrm>
            <a:off x="2771775" y="115888"/>
            <a:ext cx="900113" cy="900112"/>
            <a:chOff x="3334" y="3385"/>
            <a:chExt cx="680" cy="636"/>
          </a:xfrm>
        </p:grpSpPr>
        <p:sp>
          <p:nvSpPr>
            <p:cNvPr id="75844" name="Oval 68"/>
            <p:cNvSpPr>
              <a:spLocks noChangeArrowheads="1"/>
            </p:cNvSpPr>
            <p:nvPr/>
          </p:nvSpPr>
          <p:spPr bwMode="auto">
            <a:xfrm>
              <a:off x="3334" y="3385"/>
              <a:ext cx="680" cy="6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5845" name="Picture 69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424" y="3612"/>
              <a:ext cx="363" cy="328"/>
            </a:xfrm>
            <a:prstGeom prst="rect">
              <a:avLst/>
            </a:prstGeom>
            <a:noFill/>
          </p:spPr>
        </p:pic>
        <p:pic>
          <p:nvPicPr>
            <p:cNvPr id="75846" name="Picture 70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3606" y="3475"/>
              <a:ext cx="318" cy="186"/>
            </a:xfrm>
            <a:prstGeom prst="rect">
              <a:avLst/>
            </a:prstGeom>
            <a:noFill/>
          </p:spPr>
        </p:pic>
      </p:grpSp>
      <p:grpSp>
        <p:nvGrpSpPr>
          <p:cNvPr id="75847" name="Group 71"/>
          <p:cNvGrpSpPr>
            <a:grpSpLocks/>
          </p:cNvGrpSpPr>
          <p:nvPr/>
        </p:nvGrpSpPr>
        <p:grpSpPr bwMode="auto">
          <a:xfrm>
            <a:off x="6804025" y="5229225"/>
            <a:ext cx="900113" cy="900113"/>
            <a:chOff x="3470" y="2750"/>
            <a:chExt cx="725" cy="725"/>
          </a:xfrm>
        </p:grpSpPr>
        <p:sp>
          <p:nvSpPr>
            <p:cNvPr id="75848" name="Oval 72"/>
            <p:cNvSpPr>
              <a:spLocks noChangeArrowheads="1"/>
            </p:cNvSpPr>
            <p:nvPr/>
          </p:nvSpPr>
          <p:spPr bwMode="auto">
            <a:xfrm>
              <a:off x="3470" y="2750"/>
              <a:ext cx="725" cy="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5849" name="Picture 73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3606" y="2886"/>
              <a:ext cx="410" cy="454"/>
            </a:xfrm>
            <a:prstGeom prst="rect">
              <a:avLst/>
            </a:prstGeom>
            <a:noFill/>
          </p:spPr>
        </p:pic>
      </p:grpSp>
      <p:grpSp>
        <p:nvGrpSpPr>
          <p:cNvPr id="75850" name="Group 74"/>
          <p:cNvGrpSpPr>
            <a:grpSpLocks/>
          </p:cNvGrpSpPr>
          <p:nvPr/>
        </p:nvGrpSpPr>
        <p:grpSpPr bwMode="auto">
          <a:xfrm>
            <a:off x="6804025" y="404813"/>
            <a:ext cx="900113" cy="900112"/>
            <a:chOff x="2200" y="2387"/>
            <a:chExt cx="635" cy="680"/>
          </a:xfrm>
        </p:grpSpPr>
        <p:sp>
          <p:nvSpPr>
            <p:cNvPr id="75851" name="Oval 75"/>
            <p:cNvSpPr>
              <a:spLocks noChangeArrowheads="1"/>
            </p:cNvSpPr>
            <p:nvPr/>
          </p:nvSpPr>
          <p:spPr bwMode="auto">
            <a:xfrm>
              <a:off x="2200" y="2387"/>
              <a:ext cx="635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5852" name="Picture 76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290" y="2478"/>
              <a:ext cx="412" cy="499"/>
            </a:xfrm>
            <a:prstGeom prst="rect">
              <a:avLst/>
            </a:prstGeom>
            <a:noFill/>
          </p:spPr>
        </p:pic>
      </p:grpSp>
      <p:sp>
        <p:nvSpPr>
          <p:cNvPr id="75853" name="Text Box 77"/>
          <p:cNvSpPr txBox="1">
            <a:spLocks noChangeArrowheads="1"/>
          </p:cNvSpPr>
          <p:nvPr/>
        </p:nvSpPr>
        <p:spPr bwMode="auto">
          <a:xfrm>
            <a:off x="6597650" y="4365625"/>
            <a:ext cx="22082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track suit</a:t>
            </a:r>
            <a:endParaRPr lang="ru-RU" sz="2200" u="none"/>
          </a:p>
        </p:txBody>
      </p:sp>
      <p:sp>
        <p:nvSpPr>
          <p:cNvPr id="75855" name="Text Box 79"/>
          <p:cNvSpPr txBox="1">
            <a:spLocks noChangeArrowheads="1"/>
          </p:cNvSpPr>
          <p:nvPr/>
        </p:nvSpPr>
        <p:spPr bwMode="auto">
          <a:xfrm>
            <a:off x="5805488" y="5300663"/>
            <a:ext cx="11525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socks</a:t>
            </a:r>
            <a:endParaRPr lang="ru-RU" sz="2200" u="none"/>
          </a:p>
        </p:txBody>
      </p:sp>
      <p:sp>
        <p:nvSpPr>
          <p:cNvPr id="75856" name="Text Box 80"/>
          <p:cNvSpPr txBox="1">
            <a:spLocks noChangeArrowheads="1"/>
          </p:cNvSpPr>
          <p:nvPr/>
        </p:nvSpPr>
        <p:spPr bwMode="auto">
          <a:xfrm>
            <a:off x="3789363" y="5445125"/>
            <a:ext cx="1536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blouse</a:t>
            </a:r>
            <a:endParaRPr lang="ru-RU" sz="2200" u="none"/>
          </a:p>
        </p:txBody>
      </p:sp>
      <p:sp>
        <p:nvSpPr>
          <p:cNvPr id="75857" name="Text Box 81"/>
          <p:cNvSpPr txBox="1">
            <a:spLocks noChangeArrowheads="1"/>
          </p:cNvSpPr>
          <p:nvPr/>
        </p:nvSpPr>
        <p:spPr bwMode="auto">
          <a:xfrm>
            <a:off x="2060575" y="5084763"/>
            <a:ext cx="16351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mittens</a:t>
            </a:r>
            <a:endParaRPr lang="ru-RU" sz="2200" u="none"/>
          </a:p>
        </p:txBody>
      </p:sp>
      <p:sp>
        <p:nvSpPr>
          <p:cNvPr id="75858" name="Text Box 82"/>
          <p:cNvSpPr txBox="1">
            <a:spLocks noChangeArrowheads="1"/>
          </p:cNvSpPr>
          <p:nvPr/>
        </p:nvSpPr>
        <p:spPr bwMode="auto">
          <a:xfrm>
            <a:off x="1052513" y="4292600"/>
            <a:ext cx="13446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dress</a:t>
            </a:r>
            <a:endParaRPr lang="ru-RU" sz="2200" u="none"/>
          </a:p>
        </p:txBody>
      </p:sp>
      <p:sp>
        <p:nvSpPr>
          <p:cNvPr id="75859" name="Text Box 83"/>
          <p:cNvSpPr txBox="1">
            <a:spLocks noChangeArrowheads="1"/>
          </p:cNvSpPr>
          <p:nvPr/>
        </p:nvSpPr>
        <p:spPr bwMode="auto">
          <a:xfrm>
            <a:off x="3563938" y="2565400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/>
              <a:t>a sweater</a:t>
            </a:r>
            <a:endParaRPr lang="ru-RU" sz="3600" b="1" u="none"/>
          </a:p>
        </p:txBody>
      </p:sp>
      <p:sp>
        <p:nvSpPr>
          <p:cNvPr id="75860" name="Text Box 84"/>
          <p:cNvSpPr txBox="1">
            <a:spLocks noChangeArrowheads="1"/>
          </p:cNvSpPr>
          <p:nvPr/>
        </p:nvSpPr>
        <p:spPr bwMode="auto">
          <a:xfrm>
            <a:off x="836613" y="2924175"/>
            <a:ext cx="1536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sneakers</a:t>
            </a:r>
            <a:endParaRPr lang="ru-RU" sz="2200" u="none"/>
          </a:p>
        </p:txBody>
      </p:sp>
      <p:sp>
        <p:nvSpPr>
          <p:cNvPr id="75861" name="Text Box 85"/>
          <p:cNvSpPr txBox="1">
            <a:spLocks noChangeArrowheads="1"/>
          </p:cNvSpPr>
          <p:nvPr/>
        </p:nvSpPr>
        <p:spPr bwMode="auto">
          <a:xfrm>
            <a:off x="3059113" y="981075"/>
            <a:ext cx="12493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cap</a:t>
            </a:r>
            <a:endParaRPr lang="ru-RU" sz="2200" u="non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8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val 2"/>
          <p:cNvSpPr>
            <a:spLocks noChangeArrowheads="1"/>
          </p:cNvSpPr>
          <p:nvPr/>
        </p:nvSpPr>
        <p:spPr bwMode="auto">
          <a:xfrm>
            <a:off x="468313" y="404813"/>
            <a:ext cx="8064500" cy="5761037"/>
          </a:xfrm>
          <a:prstGeom prst="ellipse">
            <a:avLst/>
          </a:prstGeom>
          <a:solidFill>
            <a:srgbClr val="A7B5D5"/>
          </a:solidFill>
          <a:ln w="9525">
            <a:solidFill>
              <a:srgbClr val="D8DEE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4859338" y="5734050"/>
            <a:ext cx="900112" cy="900113"/>
            <a:chOff x="2699" y="2704"/>
            <a:chExt cx="680" cy="681"/>
          </a:xfrm>
        </p:grpSpPr>
        <p:sp>
          <p:nvSpPr>
            <p:cNvPr id="61444" name="Oval 4"/>
            <p:cNvSpPr>
              <a:spLocks noChangeArrowheads="1"/>
            </p:cNvSpPr>
            <p:nvPr/>
          </p:nvSpPr>
          <p:spPr bwMode="auto">
            <a:xfrm>
              <a:off x="2699" y="2704"/>
              <a:ext cx="680" cy="6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445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795"/>
              <a:ext cx="258" cy="545"/>
            </a:xfrm>
            <a:prstGeom prst="rect">
              <a:avLst/>
            </a:prstGeom>
            <a:noFill/>
          </p:spPr>
        </p:pic>
      </p:grpSp>
      <p:grpSp>
        <p:nvGrpSpPr>
          <p:cNvPr id="61446" name="Group 6"/>
          <p:cNvGrpSpPr>
            <a:grpSpLocks/>
          </p:cNvGrpSpPr>
          <p:nvPr/>
        </p:nvGrpSpPr>
        <p:grpSpPr bwMode="auto">
          <a:xfrm>
            <a:off x="5867400" y="5589588"/>
            <a:ext cx="900113" cy="900112"/>
            <a:chOff x="3969" y="2478"/>
            <a:chExt cx="816" cy="861"/>
          </a:xfrm>
        </p:grpSpPr>
        <p:sp>
          <p:nvSpPr>
            <p:cNvPr id="61447" name="Oval 7"/>
            <p:cNvSpPr>
              <a:spLocks noChangeArrowheads="1"/>
            </p:cNvSpPr>
            <p:nvPr/>
          </p:nvSpPr>
          <p:spPr bwMode="auto">
            <a:xfrm>
              <a:off x="3969" y="2478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448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5" y="2659"/>
              <a:ext cx="545" cy="510"/>
            </a:xfrm>
            <a:prstGeom prst="rect">
              <a:avLst/>
            </a:prstGeom>
            <a:noFill/>
          </p:spPr>
        </p:pic>
      </p:grpSp>
      <p:grpSp>
        <p:nvGrpSpPr>
          <p:cNvPr id="61449" name="Group 9"/>
          <p:cNvGrpSpPr>
            <a:grpSpLocks/>
          </p:cNvGrpSpPr>
          <p:nvPr/>
        </p:nvGrpSpPr>
        <p:grpSpPr bwMode="auto">
          <a:xfrm>
            <a:off x="7596188" y="1052513"/>
            <a:ext cx="900112" cy="900112"/>
            <a:chOff x="1247" y="2387"/>
            <a:chExt cx="590" cy="544"/>
          </a:xfrm>
        </p:grpSpPr>
        <p:sp>
          <p:nvSpPr>
            <p:cNvPr id="61450" name="Oval 10"/>
            <p:cNvSpPr>
              <a:spLocks noChangeArrowheads="1"/>
            </p:cNvSpPr>
            <p:nvPr/>
          </p:nvSpPr>
          <p:spPr bwMode="auto">
            <a:xfrm>
              <a:off x="1247" y="2387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451" name="Picture 11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38" y="2478"/>
              <a:ext cx="363" cy="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61452" name="Group 12"/>
          <p:cNvGrpSpPr>
            <a:grpSpLocks/>
          </p:cNvGrpSpPr>
          <p:nvPr/>
        </p:nvGrpSpPr>
        <p:grpSpPr bwMode="auto">
          <a:xfrm>
            <a:off x="3851275" y="5805488"/>
            <a:ext cx="900113" cy="900112"/>
            <a:chOff x="3288" y="2024"/>
            <a:chExt cx="816" cy="861"/>
          </a:xfrm>
        </p:grpSpPr>
        <p:sp>
          <p:nvSpPr>
            <p:cNvPr id="61453" name="Oval 13"/>
            <p:cNvSpPr>
              <a:spLocks noChangeArrowheads="1"/>
            </p:cNvSpPr>
            <p:nvPr/>
          </p:nvSpPr>
          <p:spPr bwMode="auto">
            <a:xfrm>
              <a:off x="3288" y="2024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454" name="Picture 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79" y="2205"/>
              <a:ext cx="635" cy="532"/>
            </a:xfrm>
            <a:prstGeom prst="rect">
              <a:avLst/>
            </a:prstGeom>
            <a:noFill/>
          </p:spPr>
        </p:pic>
      </p:grpSp>
      <p:grpSp>
        <p:nvGrpSpPr>
          <p:cNvPr id="61455" name="Group 15"/>
          <p:cNvGrpSpPr>
            <a:grpSpLocks/>
          </p:cNvGrpSpPr>
          <p:nvPr/>
        </p:nvGrpSpPr>
        <p:grpSpPr bwMode="auto">
          <a:xfrm>
            <a:off x="0" y="3500438"/>
            <a:ext cx="900113" cy="900112"/>
            <a:chOff x="4286" y="203"/>
            <a:chExt cx="909" cy="833"/>
          </a:xfrm>
        </p:grpSpPr>
        <p:sp>
          <p:nvSpPr>
            <p:cNvPr id="61456" name="Oval 16"/>
            <p:cNvSpPr>
              <a:spLocks noChangeArrowheads="1"/>
            </p:cNvSpPr>
            <p:nvPr/>
          </p:nvSpPr>
          <p:spPr bwMode="auto">
            <a:xfrm>
              <a:off x="4286" y="203"/>
              <a:ext cx="909" cy="8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457" name="Picture 1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22" y="346"/>
              <a:ext cx="649" cy="538"/>
            </a:xfrm>
            <a:prstGeom prst="rect">
              <a:avLst/>
            </a:prstGeom>
            <a:noFill/>
          </p:spPr>
        </p:pic>
      </p:grpSp>
      <p:grpSp>
        <p:nvGrpSpPr>
          <p:cNvPr id="61458" name="Group 18"/>
          <p:cNvGrpSpPr>
            <a:grpSpLocks/>
          </p:cNvGrpSpPr>
          <p:nvPr/>
        </p:nvGrpSpPr>
        <p:grpSpPr bwMode="auto">
          <a:xfrm>
            <a:off x="1908175" y="5445125"/>
            <a:ext cx="900113" cy="900113"/>
            <a:chOff x="2154" y="1752"/>
            <a:chExt cx="590" cy="544"/>
          </a:xfrm>
        </p:grpSpPr>
        <p:sp>
          <p:nvSpPr>
            <p:cNvPr id="61459" name="Oval 19"/>
            <p:cNvSpPr>
              <a:spLocks noChangeArrowheads="1"/>
            </p:cNvSpPr>
            <p:nvPr/>
          </p:nvSpPr>
          <p:spPr bwMode="auto">
            <a:xfrm>
              <a:off x="2154" y="1752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460" name="Picture 2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45" y="1843"/>
              <a:ext cx="408" cy="339"/>
            </a:xfrm>
            <a:prstGeom prst="rect">
              <a:avLst/>
            </a:prstGeom>
            <a:noFill/>
          </p:spPr>
        </p:pic>
      </p:grpSp>
      <p:grpSp>
        <p:nvGrpSpPr>
          <p:cNvPr id="61461" name="Group 21"/>
          <p:cNvGrpSpPr>
            <a:grpSpLocks/>
          </p:cNvGrpSpPr>
          <p:nvPr/>
        </p:nvGrpSpPr>
        <p:grpSpPr bwMode="auto">
          <a:xfrm>
            <a:off x="323850" y="1557338"/>
            <a:ext cx="900113" cy="900112"/>
            <a:chOff x="2018" y="119"/>
            <a:chExt cx="590" cy="544"/>
          </a:xfrm>
        </p:grpSpPr>
        <p:sp>
          <p:nvSpPr>
            <p:cNvPr id="61462" name="Oval 22"/>
            <p:cNvSpPr>
              <a:spLocks noChangeArrowheads="1"/>
            </p:cNvSpPr>
            <p:nvPr/>
          </p:nvSpPr>
          <p:spPr bwMode="auto">
            <a:xfrm>
              <a:off x="2018" y="119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463" name="Picture 2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54" y="210"/>
              <a:ext cx="334" cy="362"/>
            </a:xfrm>
            <a:prstGeom prst="rect">
              <a:avLst/>
            </a:prstGeom>
            <a:noFill/>
          </p:spPr>
        </p:pic>
      </p:grpSp>
      <p:grpSp>
        <p:nvGrpSpPr>
          <p:cNvPr id="61464" name="Group 24"/>
          <p:cNvGrpSpPr>
            <a:grpSpLocks/>
          </p:cNvGrpSpPr>
          <p:nvPr/>
        </p:nvGrpSpPr>
        <p:grpSpPr bwMode="auto">
          <a:xfrm>
            <a:off x="971550" y="836613"/>
            <a:ext cx="900113" cy="900112"/>
            <a:chOff x="2154" y="2568"/>
            <a:chExt cx="590" cy="544"/>
          </a:xfrm>
        </p:grpSpPr>
        <p:sp>
          <p:nvSpPr>
            <p:cNvPr id="61465" name="Oval 25"/>
            <p:cNvSpPr>
              <a:spLocks noChangeArrowheads="1"/>
            </p:cNvSpPr>
            <p:nvPr/>
          </p:nvSpPr>
          <p:spPr bwMode="auto">
            <a:xfrm>
              <a:off x="2154" y="2568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466" name="Picture 2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45" y="2659"/>
              <a:ext cx="351" cy="362"/>
            </a:xfrm>
            <a:prstGeom prst="rect">
              <a:avLst/>
            </a:prstGeom>
            <a:noFill/>
          </p:spPr>
        </p:pic>
      </p:grpSp>
      <p:sp>
        <p:nvSpPr>
          <p:cNvPr id="61467" name="Text Box 27"/>
          <p:cNvSpPr txBox="1">
            <a:spLocks noChangeArrowheads="1"/>
          </p:cNvSpPr>
          <p:nvPr/>
        </p:nvSpPr>
        <p:spPr bwMode="auto">
          <a:xfrm>
            <a:off x="1476375" y="1484313"/>
            <a:ext cx="13668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T-shirt</a:t>
            </a:r>
            <a:endParaRPr lang="ru-RU" sz="2200" u="none"/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2627313" y="2060575"/>
            <a:ext cx="4392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66"/>
                </a:solidFill>
                <a:latin typeface="Comic Sans MS" pitchFamily="66" charset="0"/>
              </a:rPr>
              <a:t>Click on the picture !</a:t>
            </a:r>
            <a:endParaRPr lang="ru-RU" sz="3200" u="none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61470" name="Text Box 30"/>
          <p:cNvSpPr txBox="1">
            <a:spLocks noChangeArrowheads="1"/>
          </p:cNvSpPr>
          <p:nvPr/>
        </p:nvSpPr>
        <p:spPr bwMode="auto">
          <a:xfrm>
            <a:off x="7524750" y="46529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grpSp>
        <p:nvGrpSpPr>
          <p:cNvPr id="61471" name="Group 31"/>
          <p:cNvGrpSpPr>
            <a:grpSpLocks/>
          </p:cNvGrpSpPr>
          <p:nvPr/>
        </p:nvGrpSpPr>
        <p:grpSpPr bwMode="auto">
          <a:xfrm>
            <a:off x="3779838" y="0"/>
            <a:ext cx="900112" cy="900113"/>
            <a:chOff x="1927" y="3521"/>
            <a:chExt cx="590" cy="544"/>
          </a:xfrm>
        </p:grpSpPr>
        <p:sp>
          <p:nvSpPr>
            <p:cNvPr id="61472" name="Oval 32"/>
            <p:cNvSpPr>
              <a:spLocks noChangeArrowheads="1"/>
            </p:cNvSpPr>
            <p:nvPr/>
          </p:nvSpPr>
          <p:spPr bwMode="auto">
            <a:xfrm>
              <a:off x="1927" y="3521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473" name="Picture 33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109" y="3566"/>
              <a:ext cx="242" cy="453"/>
            </a:xfrm>
            <a:prstGeom prst="rect">
              <a:avLst/>
            </a:prstGeom>
            <a:noFill/>
          </p:spPr>
        </p:pic>
      </p:grpSp>
      <p:grpSp>
        <p:nvGrpSpPr>
          <p:cNvPr id="61474" name="Group 34"/>
          <p:cNvGrpSpPr>
            <a:grpSpLocks/>
          </p:cNvGrpSpPr>
          <p:nvPr/>
        </p:nvGrpSpPr>
        <p:grpSpPr bwMode="auto">
          <a:xfrm>
            <a:off x="8101013" y="1916113"/>
            <a:ext cx="900112" cy="900112"/>
            <a:chOff x="3424" y="1616"/>
            <a:chExt cx="953" cy="907"/>
          </a:xfrm>
        </p:grpSpPr>
        <p:sp>
          <p:nvSpPr>
            <p:cNvPr id="61475" name="Oval 35"/>
            <p:cNvSpPr>
              <a:spLocks noChangeArrowheads="1"/>
            </p:cNvSpPr>
            <p:nvPr/>
          </p:nvSpPr>
          <p:spPr bwMode="auto">
            <a:xfrm>
              <a:off x="3424" y="1616"/>
              <a:ext cx="953" cy="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476" name="Picture 36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742" y="1706"/>
              <a:ext cx="310" cy="680"/>
            </a:xfrm>
            <a:prstGeom prst="rect">
              <a:avLst/>
            </a:prstGeom>
            <a:noFill/>
          </p:spPr>
        </p:pic>
      </p:grpSp>
      <p:grpSp>
        <p:nvGrpSpPr>
          <p:cNvPr id="61477" name="Group 37"/>
          <p:cNvGrpSpPr>
            <a:grpSpLocks/>
          </p:cNvGrpSpPr>
          <p:nvPr/>
        </p:nvGrpSpPr>
        <p:grpSpPr bwMode="auto">
          <a:xfrm>
            <a:off x="8243888" y="2852738"/>
            <a:ext cx="900112" cy="900112"/>
            <a:chOff x="1837" y="2795"/>
            <a:chExt cx="862" cy="771"/>
          </a:xfrm>
        </p:grpSpPr>
        <p:sp>
          <p:nvSpPr>
            <p:cNvPr id="61478" name="Oval 38"/>
            <p:cNvSpPr>
              <a:spLocks noChangeArrowheads="1"/>
            </p:cNvSpPr>
            <p:nvPr/>
          </p:nvSpPr>
          <p:spPr bwMode="auto">
            <a:xfrm>
              <a:off x="1837" y="2795"/>
              <a:ext cx="862" cy="7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479" name="Picture 3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973" y="2886"/>
              <a:ext cx="589" cy="583"/>
            </a:xfrm>
            <a:prstGeom prst="rect">
              <a:avLst/>
            </a:prstGeom>
            <a:noFill/>
          </p:spPr>
        </p:pic>
      </p:grpSp>
      <p:grpSp>
        <p:nvGrpSpPr>
          <p:cNvPr id="61480" name="Group 40"/>
          <p:cNvGrpSpPr>
            <a:grpSpLocks/>
          </p:cNvGrpSpPr>
          <p:nvPr/>
        </p:nvGrpSpPr>
        <p:grpSpPr bwMode="auto">
          <a:xfrm>
            <a:off x="323850" y="4365625"/>
            <a:ext cx="900113" cy="900113"/>
            <a:chOff x="3243" y="2523"/>
            <a:chExt cx="888" cy="816"/>
          </a:xfrm>
        </p:grpSpPr>
        <p:sp>
          <p:nvSpPr>
            <p:cNvPr id="61481" name="Oval 41"/>
            <p:cNvSpPr>
              <a:spLocks noChangeArrowheads="1"/>
            </p:cNvSpPr>
            <p:nvPr/>
          </p:nvSpPr>
          <p:spPr bwMode="auto">
            <a:xfrm>
              <a:off x="3243" y="2523"/>
              <a:ext cx="888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482" name="Picture 42" descr="dress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405" y="2614"/>
              <a:ext cx="590" cy="590"/>
            </a:xfrm>
            <a:prstGeom prst="rect">
              <a:avLst/>
            </a:prstGeom>
            <a:noFill/>
          </p:spPr>
        </p:pic>
      </p:grpSp>
      <p:grpSp>
        <p:nvGrpSpPr>
          <p:cNvPr id="61483" name="Group 43"/>
          <p:cNvGrpSpPr>
            <a:grpSpLocks/>
          </p:cNvGrpSpPr>
          <p:nvPr/>
        </p:nvGrpSpPr>
        <p:grpSpPr bwMode="auto">
          <a:xfrm>
            <a:off x="5795963" y="115888"/>
            <a:ext cx="900112" cy="900112"/>
            <a:chOff x="2835" y="2795"/>
            <a:chExt cx="952" cy="890"/>
          </a:xfrm>
        </p:grpSpPr>
        <p:sp>
          <p:nvSpPr>
            <p:cNvPr id="61484" name="Oval 44"/>
            <p:cNvSpPr>
              <a:spLocks noChangeArrowheads="1"/>
            </p:cNvSpPr>
            <p:nvPr/>
          </p:nvSpPr>
          <p:spPr bwMode="auto">
            <a:xfrm>
              <a:off x="2835" y="2795"/>
              <a:ext cx="952" cy="8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485" name="Picture 45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7"/>
            <a:srcRect r="11803" b="8571"/>
            <a:stretch>
              <a:fillRect/>
            </a:stretch>
          </p:blipFill>
          <p:spPr bwMode="auto">
            <a:xfrm>
              <a:off x="2971" y="2976"/>
              <a:ext cx="66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86" name="Group 46"/>
          <p:cNvGrpSpPr>
            <a:grpSpLocks/>
          </p:cNvGrpSpPr>
          <p:nvPr/>
        </p:nvGrpSpPr>
        <p:grpSpPr bwMode="auto">
          <a:xfrm>
            <a:off x="971550" y="5084763"/>
            <a:ext cx="900113" cy="900112"/>
            <a:chOff x="2381" y="1344"/>
            <a:chExt cx="998" cy="953"/>
          </a:xfrm>
        </p:grpSpPr>
        <p:sp>
          <p:nvSpPr>
            <p:cNvPr id="61487" name="Oval 47"/>
            <p:cNvSpPr>
              <a:spLocks noChangeArrowheads="1"/>
            </p:cNvSpPr>
            <p:nvPr/>
          </p:nvSpPr>
          <p:spPr bwMode="auto">
            <a:xfrm>
              <a:off x="2381" y="1344"/>
              <a:ext cx="998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488" name="Picture 48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08" y="1481"/>
              <a:ext cx="568" cy="680"/>
            </a:xfrm>
            <a:prstGeom prst="rect">
              <a:avLst/>
            </a:prstGeom>
            <a:noFill/>
          </p:spPr>
        </p:pic>
      </p:grpSp>
      <p:grpSp>
        <p:nvGrpSpPr>
          <p:cNvPr id="61489" name="Group 49"/>
          <p:cNvGrpSpPr>
            <a:grpSpLocks/>
          </p:cNvGrpSpPr>
          <p:nvPr/>
        </p:nvGrpSpPr>
        <p:grpSpPr bwMode="auto">
          <a:xfrm>
            <a:off x="0" y="2492375"/>
            <a:ext cx="900113" cy="900113"/>
            <a:chOff x="612" y="845"/>
            <a:chExt cx="1224" cy="1179"/>
          </a:xfrm>
        </p:grpSpPr>
        <p:sp>
          <p:nvSpPr>
            <p:cNvPr id="61490" name="Oval 50"/>
            <p:cNvSpPr>
              <a:spLocks noChangeArrowheads="1"/>
            </p:cNvSpPr>
            <p:nvPr/>
          </p:nvSpPr>
          <p:spPr bwMode="auto">
            <a:xfrm>
              <a:off x="612" y="845"/>
              <a:ext cx="1224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491" name="Picture 51" descr="sneakers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93" y="1026"/>
              <a:ext cx="816" cy="816"/>
            </a:xfrm>
            <a:prstGeom prst="rect">
              <a:avLst/>
            </a:prstGeom>
            <a:noFill/>
          </p:spPr>
        </p:pic>
      </p:grpSp>
      <p:grpSp>
        <p:nvGrpSpPr>
          <p:cNvPr id="61492" name="Group 52"/>
          <p:cNvGrpSpPr>
            <a:grpSpLocks/>
          </p:cNvGrpSpPr>
          <p:nvPr/>
        </p:nvGrpSpPr>
        <p:grpSpPr bwMode="auto">
          <a:xfrm>
            <a:off x="7596188" y="4581525"/>
            <a:ext cx="900112" cy="900113"/>
            <a:chOff x="3379" y="2795"/>
            <a:chExt cx="567" cy="567"/>
          </a:xfrm>
        </p:grpSpPr>
        <p:sp>
          <p:nvSpPr>
            <p:cNvPr id="61493" name="Oval 53"/>
            <p:cNvSpPr>
              <a:spLocks noChangeArrowheads="1"/>
            </p:cNvSpPr>
            <p:nvPr/>
          </p:nvSpPr>
          <p:spPr bwMode="auto">
            <a:xfrm>
              <a:off x="3379" y="2795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494" name="Picture 54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470" y="2886"/>
              <a:ext cx="397" cy="40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61495" name="Group 55"/>
          <p:cNvGrpSpPr>
            <a:grpSpLocks/>
          </p:cNvGrpSpPr>
          <p:nvPr/>
        </p:nvGrpSpPr>
        <p:grpSpPr bwMode="auto">
          <a:xfrm>
            <a:off x="1835150" y="404813"/>
            <a:ext cx="900113" cy="900112"/>
            <a:chOff x="2064" y="0"/>
            <a:chExt cx="681" cy="709"/>
          </a:xfrm>
        </p:grpSpPr>
        <p:sp>
          <p:nvSpPr>
            <p:cNvPr id="61496" name="Oval 56"/>
            <p:cNvSpPr>
              <a:spLocks noChangeArrowheads="1"/>
            </p:cNvSpPr>
            <p:nvPr/>
          </p:nvSpPr>
          <p:spPr bwMode="auto">
            <a:xfrm>
              <a:off x="2064" y="0"/>
              <a:ext cx="681" cy="7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u="none"/>
            </a:p>
          </p:txBody>
        </p:sp>
        <p:pic>
          <p:nvPicPr>
            <p:cNvPr id="61497" name="Picture 5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154" y="119"/>
              <a:ext cx="467" cy="456"/>
            </a:xfrm>
            <a:prstGeom prst="rect">
              <a:avLst/>
            </a:prstGeom>
            <a:noFill/>
          </p:spPr>
        </p:pic>
      </p:grpSp>
      <p:grpSp>
        <p:nvGrpSpPr>
          <p:cNvPr id="61498" name="Group 58"/>
          <p:cNvGrpSpPr>
            <a:grpSpLocks/>
          </p:cNvGrpSpPr>
          <p:nvPr/>
        </p:nvGrpSpPr>
        <p:grpSpPr bwMode="auto">
          <a:xfrm>
            <a:off x="8101013" y="3789363"/>
            <a:ext cx="900112" cy="900112"/>
            <a:chOff x="3379" y="1752"/>
            <a:chExt cx="998" cy="952"/>
          </a:xfrm>
        </p:grpSpPr>
        <p:sp>
          <p:nvSpPr>
            <p:cNvPr id="61499" name="Oval 59"/>
            <p:cNvSpPr>
              <a:spLocks noChangeArrowheads="1"/>
            </p:cNvSpPr>
            <p:nvPr/>
          </p:nvSpPr>
          <p:spPr bwMode="auto">
            <a:xfrm>
              <a:off x="3379" y="1752"/>
              <a:ext cx="998" cy="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500" name="Picture 60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470" y="2115"/>
              <a:ext cx="408" cy="381"/>
            </a:xfrm>
            <a:prstGeom prst="rect">
              <a:avLst/>
            </a:prstGeom>
            <a:noFill/>
          </p:spPr>
        </p:pic>
        <p:pic>
          <p:nvPicPr>
            <p:cNvPr id="61501" name="Picture 61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923" y="1933"/>
              <a:ext cx="2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1502" name="Group 62"/>
          <p:cNvGrpSpPr>
            <a:grpSpLocks/>
          </p:cNvGrpSpPr>
          <p:nvPr/>
        </p:nvGrpSpPr>
        <p:grpSpPr bwMode="auto">
          <a:xfrm>
            <a:off x="2843213" y="5734050"/>
            <a:ext cx="900112" cy="900113"/>
            <a:chOff x="3470" y="1525"/>
            <a:chExt cx="816" cy="861"/>
          </a:xfrm>
        </p:grpSpPr>
        <p:sp>
          <p:nvSpPr>
            <p:cNvPr id="61503" name="Oval 63"/>
            <p:cNvSpPr>
              <a:spLocks noChangeArrowheads="1"/>
            </p:cNvSpPr>
            <p:nvPr/>
          </p:nvSpPr>
          <p:spPr bwMode="auto">
            <a:xfrm>
              <a:off x="3470" y="1525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504" name="Picture 64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3606" y="1706"/>
              <a:ext cx="54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1505" name="Group 65"/>
          <p:cNvGrpSpPr>
            <a:grpSpLocks/>
          </p:cNvGrpSpPr>
          <p:nvPr/>
        </p:nvGrpSpPr>
        <p:grpSpPr bwMode="auto">
          <a:xfrm>
            <a:off x="4787900" y="0"/>
            <a:ext cx="900113" cy="900113"/>
            <a:chOff x="113" y="2160"/>
            <a:chExt cx="726" cy="680"/>
          </a:xfrm>
        </p:grpSpPr>
        <p:sp>
          <p:nvSpPr>
            <p:cNvPr id="61506" name="Oval 66"/>
            <p:cNvSpPr>
              <a:spLocks noChangeArrowheads="1"/>
            </p:cNvSpPr>
            <p:nvPr/>
          </p:nvSpPr>
          <p:spPr bwMode="auto">
            <a:xfrm>
              <a:off x="113" y="2160"/>
              <a:ext cx="726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507" name="Picture 67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295" y="2251"/>
              <a:ext cx="384" cy="516"/>
            </a:xfrm>
            <a:prstGeom prst="rect">
              <a:avLst/>
            </a:prstGeom>
            <a:noFill/>
          </p:spPr>
        </p:pic>
      </p:grpSp>
      <p:grpSp>
        <p:nvGrpSpPr>
          <p:cNvPr id="61508" name="Group 68"/>
          <p:cNvGrpSpPr>
            <a:grpSpLocks/>
          </p:cNvGrpSpPr>
          <p:nvPr/>
        </p:nvGrpSpPr>
        <p:grpSpPr bwMode="auto">
          <a:xfrm>
            <a:off x="2771775" y="115888"/>
            <a:ext cx="900113" cy="900112"/>
            <a:chOff x="3334" y="3385"/>
            <a:chExt cx="680" cy="636"/>
          </a:xfrm>
        </p:grpSpPr>
        <p:sp>
          <p:nvSpPr>
            <p:cNvPr id="61509" name="Oval 69"/>
            <p:cNvSpPr>
              <a:spLocks noChangeArrowheads="1"/>
            </p:cNvSpPr>
            <p:nvPr/>
          </p:nvSpPr>
          <p:spPr bwMode="auto">
            <a:xfrm>
              <a:off x="3334" y="3385"/>
              <a:ext cx="680" cy="6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510" name="Picture 70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424" y="3612"/>
              <a:ext cx="363" cy="328"/>
            </a:xfrm>
            <a:prstGeom prst="rect">
              <a:avLst/>
            </a:prstGeom>
            <a:noFill/>
          </p:spPr>
        </p:pic>
        <p:pic>
          <p:nvPicPr>
            <p:cNvPr id="61511" name="Picture 71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3606" y="3475"/>
              <a:ext cx="318" cy="186"/>
            </a:xfrm>
            <a:prstGeom prst="rect">
              <a:avLst/>
            </a:prstGeom>
            <a:noFill/>
          </p:spPr>
        </p:pic>
      </p:grpSp>
      <p:grpSp>
        <p:nvGrpSpPr>
          <p:cNvPr id="61512" name="Group 72"/>
          <p:cNvGrpSpPr>
            <a:grpSpLocks/>
          </p:cNvGrpSpPr>
          <p:nvPr/>
        </p:nvGrpSpPr>
        <p:grpSpPr bwMode="auto">
          <a:xfrm>
            <a:off x="6804025" y="5229225"/>
            <a:ext cx="900113" cy="900113"/>
            <a:chOff x="3470" y="2750"/>
            <a:chExt cx="725" cy="725"/>
          </a:xfrm>
        </p:grpSpPr>
        <p:sp>
          <p:nvSpPr>
            <p:cNvPr id="61513" name="Oval 73"/>
            <p:cNvSpPr>
              <a:spLocks noChangeArrowheads="1"/>
            </p:cNvSpPr>
            <p:nvPr/>
          </p:nvSpPr>
          <p:spPr bwMode="auto">
            <a:xfrm>
              <a:off x="3470" y="2750"/>
              <a:ext cx="725" cy="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514" name="Picture 74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3606" y="2886"/>
              <a:ext cx="410" cy="454"/>
            </a:xfrm>
            <a:prstGeom prst="rect">
              <a:avLst/>
            </a:prstGeom>
            <a:noFill/>
          </p:spPr>
        </p:pic>
      </p:grpSp>
      <p:grpSp>
        <p:nvGrpSpPr>
          <p:cNvPr id="61515" name="Group 75"/>
          <p:cNvGrpSpPr>
            <a:grpSpLocks/>
          </p:cNvGrpSpPr>
          <p:nvPr/>
        </p:nvGrpSpPr>
        <p:grpSpPr bwMode="auto">
          <a:xfrm>
            <a:off x="6804025" y="404813"/>
            <a:ext cx="900113" cy="900112"/>
            <a:chOff x="2200" y="2387"/>
            <a:chExt cx="635" cy="680"/>
          </a:xfrm>
        </p:grpSpPr>
        <p:sp>
          <p:nvSpPr>
            <p:cNvPr id="61516" name="Oval 76"/>
            <p:cNvSpPr>
              <a:spLocks noChangeArrowheads="1"/>
            </p:cNvSpPr>
            <p:nvPr/>
          </p:nvSpPr>
          <p:spPr bwMode="auto">
            <a:xfrm>
              <a:off x="2200" y="2387"/>
              <a:ext cx="635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517" name="Picture 77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290" y="2478"/>
              <a:ext cx="412" cy="499"/>
            </a:xfrm>
            <a:prstGeom prst="rect">
              <a:avLst/>
            </a:prstGeom>
            <a:noFill/>
          </p:spPr>
        </p:pic>
      </p:grpSp>
      <p:sp>
        <p:nvSpPr>
          <p:cNvPr id="61518" name="Text Box 78"/>
          <p:cNvSpPr txBox="1">
            <a:spLocks noChangeArrowheads="1"/>
          </p:cNvSpPr>
          <p:nvPr/>
        </p:nvSpPr>
        <p:spPr bwMode="auto">
          <a:xfrm>
            <a:off x="6565900" y="4149725"/>
            <a:ext cx="2097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track suit</a:t>
            </a:r>
            <a:endParaRPr lang="ru-RU" sz="2200" u="none"/>
          </a:p>
        </p:txBody>
      </p:sp>
      <p:sp>
        <p:nvSpPr>
          <p:cNvPr id="61519" name="Text Box 79"/>
          <p:cNvSpPr txBox="1">
            <a:spLocks noChangeArrowheads="1"/>
          </p:cNvSpPr>
          <p:nvPr/>
        </p:nvSpPr>
        <p:spPr bwMode="auto">
          <a:xfrm>
            <a:off x="7070725" y="2852738"/>
            <a:ext cx="1549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sweater</a:t>
            </a:r>
            <a:endParaRPr lang="ru-RU" sz="2200" u="none"/>
          </a:p>
        </p:txBody>
      </p:sp>
      <p:sp>
        <p:nvSpPr>
          <p:cNvPr id="61520" name="Text Box 80"/>
          <p:cNvSpPr txBox="1">
            <a:spLocks noChangeArrowheads="1"/>
          </p:cNvSpPr>
          <p:nvPr/>
        </p:nvSpPr>
        <p:spPr bwMode="auto">
          <a:xfrm>
            <a:off x="5773738" y="5084763"/>
            <a:ext cx="10937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socks</a:t>
            </a:r>
            <a:endParaRPr lang="ru-RU" sz="2200" u="none"/>
          </a:p>
        </p:txBody>
      </p:sp>
      <p:sp>
        <p:nvSpPr>
          <p:cNvPr id="61521" name="Text Box 81"/>
          <p:cNvSpPr txBox="1">
            <a:spLocks noChangeArrowheads="1"/>
          </p:cNvSpPr>
          <p:nvPr/>
        </p:nvSpPr>
        <p:spPr bwMode="auto">
          <a:xfrm>
            <a:off x="3757613" y="5229225"/>
            <a:ext cx="14589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blouse</a:t>
            </a:r>
            <a:endParaRPr lang="ru-RU" sz="2200" u="none"/>
          </a:p>
        </p:txBody>
      </p:sp>
      <p:sp>
        <p:nvSpPr>
          <p:cNvPr id="61522" name="Text Box 82"/>
          <p:cNvSpPr txBox="1">
            <a:spLocks noChangeArrowheads="1"/>
          </p:cNvSpPr>
          <p:nvPr/>
        </p:nvSpPr>
        <p:spPr bwMode="auto">
          <a:xfrm>
            <a:off x="2051050" y="4940300"/>
            <a:ext cx="15509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mittens</a:t>
            </a:r>
            <a:endParaRPr lang="ru-RU" sz="2200" u="none"/>
          </a:p>
        </p:txBody>
      </p:sp>
      <p:sp>
        <p:nvSpPr>
          <p:cNvPr id="61523" name="Text Box 83"/>
          <p:cNvSpPr txBox="1">
            <a:spLocks noChangeArrowheads="1"/>
          </p:cNvSpPr>
          <p:nvPr/>
        </p:nvSpPr>
        <p:spPr bwMode="auto">
          <a:xfrm>
            <a:off x="1042988" y="4076700"/>
            <a:ext cx="1276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dress</a:t>
            </a:r>
            <a:endParaRPr lang="ru-RU" sz="2200" u="none"/>
          </a:p>
        </p:txBody>
      </p:sp>
      <p:sp>
        <p:nvSpPr>
          <p:cNvPr id="61524" name="Text Box 84"/>
          <p:cNvSpPr txBox="1">
            <a:spLocks noChangeArrowheads="1"/>
          </p:cNvSpPr>
          <p:nvPr/>
        </p:nvSpPr>
        <p:spPr bwMode="auto">
          <a:xfrm>
            <a:off x="3708400" y="2636838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/>
              <a:t>shorts</a:t>
            </a:r>
            <a:endParaRPr lang="ru-RU" sz="3600" b="1" u="none"/>
          </a:p>
        </p:txBody>
      </p:sp>
      <p:sp>
        <p:nvSpPr>
          <p:cNvPr id="61525" name="Text Box 85"/>
          <p:cNvSpPr txBox="1">
            <a:spLocks noChangeArrowheads="1"/>
          </p:cNvSpPr>
          <p:nvPr/>
        </p:nvSpPr>
        <p:spPr bwMode="auto">
          <a:xfrm>
            <a:off x="827088" y="2779713"/>
            <a:ext cx="14589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sneakers</a:t>
            </a:r>
            <a:endParaRPr lang="ru-RU" sz="2200" u="none"/>
          </a:p>
        </p:txBody>
      </p:sp>
      <p:sp>
        <p:nvSpPr>
          <p:cNvPr id="61526" name="Text Box 86"/>
          <p:cNvSpPr txBox="1">
            <a:spLocks noChangeArrowheads="1"/>
          </p:cNvSpPr>
          <p:nvPr/>
        </p:nvSpPr>
        <p:spPr bwMode="auto">
          <a:xfrm>
            <a:off x="3059113" y="981075"/>
            <a:ext cx="11858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cap</a:t>
            </a:r>
            <a:endParaRPr lang="ru-RU" sz="2200" u="non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8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Oval 2"/>
          <p:cNvSpPr>
            <a:spLocks noChangeArrowheads="1"/>
          </p:cNvSpPr>
          <p:nvPr/>
        </p:nvSpPr>
        <p:spPr bwMode="auto">
          <a:xfrm>
            <a:off x="468313" y="404813"/>
            <a:ext cx="8064500" cy="5761037"/>
          </a:xfrm>
          <a:prstGeom prst="ellipse">
            <a:avLst/>
          </a:prstGeom>
          <a:solidFill>
            <a:srgbClr val="A7B5D5"/>
          </a:solidFill>
          <a:ln w="9525">
            <a:solidFill>
              <a:srgbClr val="D8DEE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4859338" y="5734050"/>
            <a:ext cx="900112" cy="900113"/>
            <a:chOff x="2699" y="2704"/>
            <a:chExt cx="680" cy="681"/>
          </a:xfrm>
        </p:grpSpPr>
        <p:sp>
          <p:nvSpPr>
            <p:cNvPr id="60420" name="Oval 4"/>
            <p:cNvSpPr>
              <a:spLocks noChangeArrowheads="1"/>
            </p:cNvSpPr>
            <p:nvPr/>
          </p:nvSpPr>
          <p:spPr bwMode="auto">
            <a:xfrm>
              <a:off x="2699" y="2704"/>
              <a:ext cx="680" cy="6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0421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795"/>
              <a:ext cx="258" cy="545"/>
            </a:xfrm>
            <a:prstGeom prst="rect">
              <a:avLst/>
            </a:prstGeom>
            <a:noFill/>
          </p:spPr>
        </p:pic>
      </p:grpSp>
      <p:grpSp>
        <p:nvGrpSpPr>
          <p:cNvPr id="60422" name="Group 6"/>
          <p:cNvGrpSpPr>
            <a:grpSpLocks/>
          </p:cNvGrpSpPr>
          <p:nvPr/>
        </p:nvGrpSpPr>
        <p:grpSpPr bwMode="auto">
          <a:xfrm>
            <a:off x="5867400" y="5589588"/>
            <a:ext cx="900113" cy="900112"/>
            <a:chOff x="3969" y="2478"/>
            <a:chExt cx="816" cy="861"/>
          </a:xfrm>
        </p:grpSpPr>
        <p:sp>
          <p:nvSpPr>
            <p:cNvPr id="60423" name="Oval 7"/>
            <p:cNvSpPr>
              <a:spLocks noChangeArrowheads="1"/>
            </p:cNvSpPr>
            <p:nvPr/>
          </p:nvSpPr>
          <p:spPr bwMode="auto">
            <a:xfrm>
              <a:off x="3969" y="2478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042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5" y="2659"/>
              <a:ext cx="545" cy="510"/>
            </a:xfrm>
            <a:prstGeom prst="rect">
              <a:avLst/>
            </a:prstGeom>
            <a:noFill/>
          </p:spPr>
        </p:pic>
      </p:grpSp>
      <p:grpSp>
        <p:nvGrpSpPr>
          <p:cNvPr id="60425" name="Group 9"/>
          <p:cNvGrpSpPr>
            <a:grpSpLocks/>
          </p:cNvGrpSpPr>
          <p:nvPr/>
        </p:nvGrpSpPr>
        <p:grpSpPr bwMode="auto">
          <a:xfrm>
            <a:off x="7596188" y="1052513"/>
            <a:ext cx="900112" cy="900112"/>
            <a:chOff x="1247" y="2387"/>
            <a:chExt cx="590" cy="544"/>
          </a:xfrm>
        </p:grpSpPr>
        <p:sp>
          <p:nvSpPr>
            <p:cNvPr id="60426" name="Oval 10"/>
            <p:cNvSpPr>
              <a:spLocks noChangeArrowheads="1"/>
            </p:cNvSpPr>
            <p:nvPr/>
          </p:nvSpPr>
          <p:spPr bwMode="auto">
            <a:xfrm>
              <a:off x="1247" y="2387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0427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38" y="2478"/>
              <a:ext cx="363" cy="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60428" name="Group 12"/>
          <p:cNvGrpSpPr>
            <a:grpSpLocks/>
          </p:cNvGrpSpPr>
          <p:nvPr/>
        </p:nvGrpSpPr>
        <p:grpSpPr bwMode="auto">
          <a:xfrm>
            <a:off x="3851275" y="5805488"/>
            <a:ext cx="900113" cy="900112"/>
            <a:chOff x="3288" y="2024"/>
            <a:chExt cx="816" cy="861"/>
          </a:xfrm>
        </p:grpSpPr>
        <p:sp>
          <p:nvSpPr>
            <p:cNvPr id="60429" name="Oval 13"/>
            <p:cNvSpPr>
              <a:spLocks noChangeArrowheads="1"/>
            </p:cNvSpPr>
            <p:nvPr/>
          </p:nvSpPr>
          <p:spPr bwMode="auto">
            <a:xfrm>
              <a:off x="3288" y="2024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0430" name="Picture 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79" y="2205"/>
              <a:ext cx="635" cy="532"/>
            </a:xfrm>
            <a:prstGeom prst="rect">
              <a:avLst/>
            </a:prstGeom>
            <a:noFill/>
          </p:spPr>
        </p:pic>
      </p:grpSp>
      <p:grpSp>
        <p:nvGrpSpPr>
          <p:cNvPr id="60431" name="Group 15"/>
          <p:cNvGrpSpPr>
            <a:grpSpLocks/>
          </p:cNvGrpSpPr>
          <p:nvPr/>
        </p:nvGrpSpPr>
        <p:grpSpPr bwMode="auto">
          <a:xfrm>
            <a:off x="0" y="3500438"/>
            <a:ext cx="900113" cy="900112"/>
            <a:chOff x="4286" y="203"/>
            <a:chExt cx="909" cy="833"/>
          </a:xfrm>
        </p:grpSpPr>
        <p:sp>
          <p:nvSpPr>
            <p:cNvPr id="60432" name="Oval 16"/>
            <p:cNvSpPr>
              <a:spLocks noChangeArrowheads="1"/>
            </p:cNvSpPr>
            <p:nvPr/>
          </p:nvSpPr>
          <p:spPr bwMode="auto">
            <a:xfrm>
              <a:off x="4286" y="203"/>
              <a:ext cx="909" cy="8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0433" name="Picture 1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22" y="346"/>
              <a:ext cx="649" cy="538"/>
            </a:xfrm>
            <a:prstGeom prst="rect">
              <a:avLst/>
            </a:prstGeom>
            <a:noFill/>
          </p:spPr>
        </p:pic>
      </p:grpSp>
      <p:grpSp>
        <p:nvGrpSpPr>
          <p:cNvPr id="60434" name="Group 18"/>
          <p:cNvGrpSpPr>
            <a:grpSpLocks/>
          </p:cNvGrpSpPr>
          <p:nvPr/>
        </p:nvGrpSpPr>
        <p:grpSpPr bwMode="auto">
          <a:xfrm>
            <a:off x="1908175" y="5445125"/>
            <a:ext cx="900113" cy="900113"/>
            <a:chOff x="2154" y="1752"/>
            <a:chExt cx="590" cy="544"/>
          </a:xfrm>
        </p:grpSpPr>
        <p:sp>
          <p:nvSpPr>
            <p:cNvPr id="60435" name="Oval 19"/>
            <p:cNvSpPr>
              <a:spLocks noChangeArrowheads="1"/>
            </p:cNvSpPr>
            <p:nvPr/>
          </p:nvSpPr>
          <p:spPr bwMode="auto">
            <a:xfrm>
              <a:off x="2154" y="1752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0436" name="Picture 2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45" y="1843"/>
              <a:ext cx="408" cy="339"/>
            </a:xfrm>
            <a:prstGeom prst="rect">
              <a:avLst/>
            </a:prstGeom>
            <a:noFill/>
          </p:spPr>
        </p:pic>
      </p:grpSp>
      <p:grpSp>
        <p:nvGrpSpPr>
          <p:cNvPr id="60437" name="Group 21"/>
          <p:cNvGrpSpPr>
            <a:grpSpLocks/>
          </p:cNvGrpSpPr>
          <p:nvPr/>
        </p:nvGrpSpPr>
        <p:grpSpPr bwMode="auto">
          <a:xfrm>
            <a:off x="323850" y="1557338"/>
            <a:ext cx="900113" cy="900112"/>
            <a:chOff x="2018" y="119"/>
            <a:chExt cx="590" cy="544"/>
          </a:xfrm>
        </p:grpSpPr>
        <p:sp>
          <p:nvSpPr>
            <p:cNvPr id="60438" name="Oval 22"/>
            <p:cNvSpPr>
              <a:spLocks noChangeArrowheads="1"/>
            </p:cNvSpPr>
            <p:nvPr/>
          </p:nvSpPr>
          <p:spPr bwMode="auto">
            <a:xfrm>
              <a:off x="2018" y="119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0439" name="Picture 2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54" y="210"/>
              <a:ext cx="334" cy="362"/>
            </a:xfrm>
            <a:prstGeom prst="rect">
              <a:avLst/>
            </a:prstGeom>
            <a:noFill/>
          </p:spPr>
        </p:pic>
      </p:grpSp>
      <p:grpSp>
        <p:nvGrpSpPr>
          <p:cNvPr id="60440" name="Group 24"/>
          <p:cNvGrpSpPr>
            <a:grpSpLocks/>
          </p:cNvGrpSpPr>
          <p:nvPr/>
        </p:nvGrpSpPr>
        <p:grpSpPr bwMode="auto">
          <a:xfrm>
            <a:off x="971550" y="836613"/>
            <a:ext cx="900113" cy="900112"/>
            <a:chOff x="2154" y="2568"/>
            <a:chExt cx="590" cy="544"/>
          </a:xfrm>
        </p:grpSpPr>
        <p:sp>
          <p:nvSpPr>
            <p:cNvPr id="60441" name="Oval 25"/>
            <p:cNvSpPr>
              <a:spLocks noChangeArrowheads="1"/>
            </p:cNvSpPr>
            <p:nvPr/>
          </p:nvSpPr>
          <p:spPr bwMode="auto">
            <a:xfrm>
              <a:off x="2154" y="2568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0442" name="Picture 2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45" y="2659"/>
              <a:ext cx="351" cy="362"/>
            </a:xfrm>
            <a:prstGeom prst="rect">
              <a:avLst/>
            </a:prstGeom>
            <a:noFill/>
          </p:spPr>
        </p:pic>
      </p:grpSp>
      <p:sp>
        <p:nvSpPr>
          <p:cNvPr id="60443" name="Text Box 27"/>
          <p:cNvSpPr txBox="1">
            <a:spLocks noChangeArrowheads="1"/>
          </p:cNvSpPr>
          <p:nvPr/>
        </p:nvSpPr>
        <p:spPr bwMode="auto">
          <a:xfrm>
            <a:off x="1476375" y="1557338"/>
            <a:ext cx="1295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T-shirt</a:t>
            </a:r>
            <a:endParaRPr lang="ru-RU" sz="2200" u="none"/>
          </a:p>
        </p:txBody>
      </p:sp>
      <p:sp>
        <p:nvSpPr>
          <p:cNvPr id="60444" name="Text Box 28"/>
          <p:cNvSpPr txBox="1">
            <a:spLocks noChangeArrowheads="1"/>
          </p:cNvSpPr>
          <p:nvPr/>
        </p:nvSpPr>
        <p:spPr bwMode="auto">
          <a:xfrm>
            <a:off x="6804025" y="1628775"/>
            <a:ext cx="12096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shorts</a:t>
            </a:r>
            <a:endParaRPr lang="ru-RU" sz="2200" u="none"/>
          </a:p>
        </p:txBody>
      </p:sp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2627313" y="1989138"/>
            <a:ext cx="41767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66"/>
                </a:solidFill>
                <a:latin typeface="Comic Sans MS" pitchFamily="66" charset="0"/>
              </a:rPr>
              <a:t>Click on the picture !</a:t>
            </a:r>
            <a:endParaRPr lang="ru-RU" sz="3200" u="none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60446" name="Text Box 30"/>
          <p:cNvSpPr txBox="1">
            <a:spLocks noChangeArrowheads="1"/>
          </p:cNvSpPr>
          <p:nvPr/>
        </p:nvSpPr>
        <p:spPr bwMode="auto">
          <a:xfrm>
            <a:off x="7524750" y="46529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grpSp>
        <p:nvGrpSpPr>
          <p:cNvPr id="60447" name="Group 31"/>
          <p:cNvGrpSpPr>
            <a:grpSpLocks/>
          </p:cNvGrpSpPr>
          <p:nvPr/>
        </p:nvGrpSpPr>
        <p:grpSpPr bwMode="auto">
          <a:xfrm>
            <a:off x="3779838" y="0"/>
            <a:ext cx="900112" cy="900113"/>
            <a:chOff x="1927" y="3521"/>
            <a:chExt cx="590" cy="544"/>
          </a:xfrm>
        </p:grpSpPr>
        <p:sp>
          <p:nvSpPr>
            <p:cNvPr id="60448" name="Oval 32"/>
            <p:cNvSpPr>
              <a:spLocks noChangeArrowheads="1"/>
            </p:cNvSpPr>
            <p:nvPr/>
          </p:nvSpPr>
          <p:spPr bwMode="auto">
            <a:xfrm>
              <a:off x="1927" y="3521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0449" name="Picture 33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109" y="3566"/>
              <a:ext cx="242" cy="453"/>
            </a:xfrm>
            <a:prstGeom prst="rect">
              <a:avLst/>
            </a:prstGeom>
            <a:noFill/>
          </p:spPr>
        </p:pic>
      </p:grpSp>
      <p:grpSp>
        <p:nvGrpSpPr>
          <p:cNvPr id="60450" name="Group 34"/>
          <p:cNvGrpSpPr>
            <a:grpSpLocks/>
          </p:cNvGrpSpPr>
          <p:nvPr/>
        </p:nvGrpSpPr>
        <p:grpSpPr bwMode="auto">
          <a:xfrm>
            <a:off x="8101013" y="1916113"/>
            <a:ext cx="900112" cy="900112"/>
            <a:chOff x="3424" y="1616"/>
            <a:chExt cx="953" cy="907"/>
          </a:xfrm>
        </p:grpSpPr>
        <p:sp>
          <p:nvSpPr>
            <p:cNvPr id="60451" name="Oval 35"/>
            <p:cNvSpPr>
              <a:spLocks noChangeArrowheads="1"/>
            </p:cNvSpPr>
            <p:nvPr/>
          </p:nvSpPr>
          <p:spPr bwMode="auto">
            <a:xfrm>
              <a:off x="3424" y="1616"/>
              <a:ext cx="953" cy="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0452" name="Picture 36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742" y="1706"/>
              <a:ext cx="310" cy="680"/>
            </a:xfrm>
            <a:prstGeom prst="rect">
              <a:avLst/>
            </a:prstGeom>
            <a:noFill/>
          </p:spPr>
        </p:pic>
      </p:grpSp>
      <p:grpSp>
        <p:nvGrpSpPr>
          <p:cNvPr id="60453" name="Group 37"/>
          <p:cNvGrpSpPr>
            <a:grpSpLocks/>
          </p:cNvGrpSpPr>
          <p:nvPr/>
        </p:nvGrpSpPr>
        <p:grpSpPr bwMode="auto">
          <a:xfrm>
            <a:off x="8243888" y="2852738"/>
            <a:ext cx="900112" cy="900112"/>
            <a:chOff x="1837" y="2795"/>
            <a:chExt cx="862" cy="771"/>
          </a:xfrm>
        </p:grpSpPr>
        <p:sp>
          <p:nvSpPr>
            <p:cNvPr id="60454" name="Oval 38"/>
            <p:cNvSpPr>
              <a:spLocks noChangeArrowheads="1"/>
            </p:cNvSpPr>
            <p:nvPr/>
          </p:nvSpPr>
          <p:spPr bwMode="auto">
            <a:xfrm>
              <a:off x="1837" y="2795"/>
              <a:ext cx="862" cy="7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0455" name="Picture 39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973" y="2886"/>
              <a:ext cx="589" cy="583"/>
            </a:xfrm>
            <a:prstGeom prst="rect">
              <a:avLst/>
            </a:prstGeom>
            <a:noFill/>
          </p:spPr>
        </p:pic>
      </p:grpSp>
      <p:grpSp>
        <p:nvGrpSpPr>
          <p:cNvPr id="60456" name="Group 40"/>
          <p:cNvGrpSpPr>
            <a:grpSpLocks/>
          </p:cNvGrpSpPr>
          <p:nvPr/>
        </p:nvGrpSpPr>
        <p:grpSpPr bwMode="auto">
          <a:xfrm>
            <a:off x="323850" y="4365625"/>
            <a:ext cx="900113" cy="900113"/>
            <a:chOff x="3243" y="2523"/>
            <a:chExt cx="888" cy="816"/>
          </a:xfrm>
        </p:grpSpPr>
        <p:sp>
          <p:nvSpPr>
            <p:cNvPr id="60457" name="Oval 41"/>
            <p:cNvSpPr>
              <a:spLocks noChangeArrowheads="1"/>
            </p:cNvSpPr>
            <p:nvPr/>
          </p:nvSpPr>
          <p:spPr bwMode="auto">
            <a:xfrm>
              <a:off x="3243" y="2523"/>
              <a:ext cx="888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0458" name="Picture 42" descr="dress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405" y="2614"/>
              <a:ext cx="590" cy="590"/>
            </a:xfrm>
            <a:prstGeom prst="rect">
              <a:avLst/>
            </a:prstGeom>
            <a:noFill/>
          </p:spPr>
        </p:pic>
      </p:grpSp>
      <p:grpSp>
        <p:nvGrpSpPr>
          <p:cNvPr id="60459" name="Group 43"/>
          <p:cNvGrpSpPr>
            <a:grpSpLocks/>
          </p:cNvGrpSpPr>
          <p:nvPr/>
        </p:nvGrpSpPr>
        <p:grpSpPr bwMode="auto">
          <a:xfrm>
            <a:off x="5867400" y="115888"/>
            <a:ext cx="900113" cy="900112"/>
            <a:chOff x="2835" y="2795"/>
            <a:chExt cx="952" cy="890"/>
          </a:xfrm>
        </p:grpSpPr>
        <p:sp>
          <p:nvSpPr>
            <p:cNvPr id="60460" name="Oval 44"/>
            <p:cNvSpPr>
              <a:spLocks noChangeArrowheads="1"/>
            </p:cNvSpPr>
            <p:nvPr/>
          </p:nvSpPr>
          <p:spPr bwMode="auto">
            <a:xfrm>
              <a:off x="2835" y="2795"/>
              <a:ext cx="952" cy="8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0461" name="Picture 45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6"/>
            <a:srcRect r="11803" b="8571"/>
            <a:stretch>
              <a:fillRect/>
            </a:stretch>
          </p:blipFill>
          <p:spPr bwMode="auto">
            <a:xfrm>
              <a:off x="2971" y="2976"/>
              <a:ext cx="66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462" name="Group 46"/>
          <p:cNvGrpSpPr>
            <a:grpSpLocks/>
          </p:cNvGrpSpPr>
          <p:nvPr/>
        </p:nvGrpSpPr>
        <p:grpSpPr bwMode="auto">
          <a:xfrm>
            <a:off x="971550" y="5084763"/>
            <a:ext cx="900113" cy="900112"/>
            <a:chOff x="2381" y="1344"/>
            <a:chExt cx="998" cy="953"/>
          </a:xfrm>
        </p:grpSpPr>
        <p:sp>
          <p:nvSpPr>
            <p:cNvPr id="60463" name="Oval 47"/>
            <p:cNvSpPr>
              <a:spLocks noChangeArrowheads="1"/>
            </p:cNvSpPr>
            <p:nvPr/>
          </p:nvSpPr>
          <p:spPr bwMode="auto">
            <a:xfrm>
              <a:off x="2381" y="1344"/>
              <a:ext cx="998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0464" name="Picture 48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608" y="1481"/>
              <a:ext cx="568" cy="680"/>
            </a:xfrm>
            <a:prstGeom prst="rect">
              <a:avLst/>
            </a:prstGeom>
            <a:noFill/>
          </p:spPr>
        </p:pic>
      </p:grpSp>
      <p:grpSp>
        <p:nvGrpSpPr>
          <p:cNvPr id="60465" name="Group 49"/>
          <p:cNvGrpSpPr>
            <a:grpSpLocks/>
          </p:cNvGrpSpPr>
          <p:nvPr/>
        </p:nvGrpSpPr>
        <p:grpSpPr bwMode="auto">
          <a:xfrm>
            <a:off x="0" y="2492375"/>
            <a:ext cx="900113" cy="900113"/>
            <a:chOff x="612" y="845"/>
            <a:chExt cx="1224" cy="1179"/>
          </a:xfrm>
        </p:grpSpPr>
        <p:sp>
          <p:nvSpPr>
            <p:cNvPr id="60466" name="Oval 50"/>
            <p:cNvSpPr>
              <a:spLocks noChangeArrowheads="1"/>
            </p:cNvSpPr>
            <p:nvPr/>
          </p:nvSpPr>
          <p:spPr bwMode="auto">
            <a:xfrm>
              <a:off x="612" y="845"/>
              <a:ext cx="1224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0467" name="Picture 51" descr="sneakers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93" y="1026"/>
              <a:ext cx="816" cy="816"/>
            </a:xfrm>
            <a:prstGeom prst="rect">
              <a:avLst/>
            </a:prstGeom>
            <a:noFill/>
          </p:spPr>
        </p:pic>
      </p:grpSp>
      <p:grpSp>
        <p:nvGrpSpPr>
          <p:cNvPr id="60468" name="Group 52"/>
          <p:cNvGrpSpPr>
            <a:grpSpLocks/>
          </p:cNvGrpSpPr>
          <p:nvPr/>
        </p:nvGrpSpPr>
        <p:grpSpPr bwMode="auto">
          <a:xfrm>
            <a:off x="7596188" y="4581525"/>
            <a:ext cx="900112" cy="900113"/>
            <a:chOff x="3379" y="2795"/>
            <a:chExt cx="567" cy="567"/>
          </a:xfrm>
        </p:grpSpPr>
        <p:sp>
          <p:nvSpPr>
            <p:cNvPr id="60469" name="Oval 53"/>
            <p:cNvSpPr>
              <a:spLocks noChangeArrowheads="1"/>
            </p:cNvSpPr>
            <p:nvPr/>
          </p:nvSpPr>
          <p:spPr bwMode="auto">
            <a:xfrm>
              <a:off x="3379" y="2795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0470" name="Picture 54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3470" y="2886"/>
              <a:ext cx="397" cy="40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60471" name="Group 55"/>
          <p:cNvGrpSpPr>
            <a:grpSpLocks/>
          </p:cNvGrpSpPr>
          <p:nvPr/>
        </p:nvGrpSpPr>
        <p:grpSpPr bwMode="auto">
          <a:xfrm>
            <a:off x="1835150" y="404813"/>
            <a:ext cx="900113" cy="900112"/>
            <a:chOff x="2064" y="0"/>
            <a:chExt cx="681" cy="709"/>
          </a:xfrm>
        </p:grpSpPr>
        <p:sp>
          <p:nvSpPr>
            <p:cNvPr id="60472" name="Oval 56"/>
            <p:cNvSpPr>
              <a:spLocks noChangeArrowheads="1"/>
            </p:cNvSpPr>
            <p:nvPr/>
          </p:nvSpPr>
          <p:spPr bwMode="auto">
            <a:xfrm>
              <a:off x="2064" y="0"/>
              <a:ext cx="681" cy="7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u="none"/>
            </a:p>
          </p:txBody>
        </p:sp>
        <p:pic>
          <p:nvPicPr>
            <p:cNvPr id="60473" name="Picture 57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2154" y="119"/>
              <a:ext cx="467" cy="456"/>
            </a:xfrm>
            <a:prstGeom prst="rect">
              <a:avLst/>
            </a:prstGeom>
            <a:noFill/>
          </p:spPr>
        </p:pic>
      </p:grpSp>
      <p:grpSp>
        <p:nvGrpSpPr>
          <p:cNvPr id="60474" name="Group 58"/>
          <p:cNvGrpSpPr>
            <a:grpSpLocks/>
          </p:cNvGrpSpPr>
          <p:nvPr/>
        </p:nvGrpSpPr>
        <p:grpSpPr bwMode="auto">
          <a:xfrm>
            <a:off x="8101013" y="3789363"/>
            <a:ext cx="900112" cy="900112"/>
            <a:chOff x="3379" y="1752"/>
            <a:chExt cx="998" cy="952"/>
          </a:xfrm>
        </p:grpSpPr>
        <p:sp>
          <p:nvSpPr>
            <p:cNvPr id="60475" name="Oval 59"/>
            <p:cNvSpPr>
              <a:spLocks noChangeArrowheads="1"/>
            </p:cNvSpPr>
            <p:nvPr/>
          </p:nvSpPr>
          <p:spPr bwMode="auto">
            <a:xfrm>
              <a:off x="3379" y="1752"/>
              <a:ext cx="998" cy="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0476" name="Picture 60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470" y="2115"/>
              <a:ext cx="408" cy="381"/>
            </a:xfrm>
            <a:prstGeom prst="rect">
              <a:avLst/>
            </a:prstGeom>
            <a:noFill/>
          </p:spPr>
        </p:pic>
        <p:pic>
          <p:nvPicPr>
            <p:cNvPr id="60477" name="Picture 61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923" y="1933"/>
              <a:ext cx="2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0478" name="Group 62"/>
          <p:cNvGrpSpPr>
            <a:grpSpLocks/>
          </p:cNvGrpSpPr>
          <p:nvPr/>
        </p:nvGrpSpPr>
        <p:grpSpPr bwMode="auto">
          <a:xfrm>
            <a:off x="2843213" y="5734050"/>
            <a:ext cx="900112" cy="900113"/>
            <a:chOff x="3470" y="1525"/>
            <a:chExt cx="816" cy="861"/>
          </a:xfrm>
        </p:grpSpPr>
        <p:sp>
          <p:nvSpPr>
            <p:cNvPr id="60479" name="Oval 63"/>
            <p:cNvSpPr>
              <a:spLocks noChangeArrowheads="1"/>
            </p:cNvSpPr>
            <p:nvPr/>
          </p:nvSpPr>
          <p:spPr bwMode="auto">
            <a:xfrm>
              <a:off x="3470" y="1525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0480" name="Picture 64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606" y="1706"/>
              <a:ext cx="54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0481" name="Group 65"/>
          <p:cNvGrpSpPr>
            <a:grpSpLocks/>
          </p:cNvGrpSpPr>
          <p:nvPr/>
        </p:nvGrpSpPr>
        <p:grpSpPr bwMode="auto">
          <a:xfrm>
            <a:off x="4787900" y="0"/>
            <a:ext cx="900113" cy="900113"/>
            <a:chOff x="113" y="2160"/>
            <a:chExt cx="726" cy="680"/>
          </a:xfrm>
        </p:grpSpPr>
        <p:sp>
          <p:nvSpPr>
            <p:cNvPr id="60482" name="Oval 66"/>
            <p:cNvSpPr>
              <a:spLocks noChangeArrowheads="1"/>
            </p:cNvSpPr>
            <p:nvPr/>
          </p:nvSpPr>
          <p:spPr bwMode="auto">
            <a:xfrm>
              <a:off x="113" y="2160"/>
              <a:ext cx="726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0483" name="Picture 67">
              <a:hlinkClick r:id="rId2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295" y="2251"/>
              <a:ext cx="384" cy="516"/>
            </a:xfrm>
            <a:prstGeom prst="rect">
              <a:avLst/>
            </a:prstGeom>
            <a:noFill/>
          </p:spPr>
        </p:pic>
      </p:grpSp>
      <p:grpSp>
        <p:nvGrpSpPr>
          <p:cNvPr id="60484" name="Group 68"/>
          <p:cNvGrpSpPr>
            <a:grpSpLocks/>
          </p:cNvGrpSpPr>
          <p:nvPr/>
        </p:nvGrpSpPr>
        <p:grpSpPr bwMode="auto">
          <a:xfrm>
            <a:off x="2771775" y="115888"/>
            <a:ext cx="900113" cy="900112"/>
            <a:chOff x="3334" y="3385"/>
            <a:chExt cx="680" cy="636"/>
          </a:xfrm>
        </p:grpSpPr>
        <p:sp>
          <p:nvSpPr>
            <p:cNvPr id="60485" name="Oval 69"/>
            <p:cNvSpPr>
              <a:spLocks noChangeArrowheads="1"/>
            </p:cNvSpPr>
            <p:nvPr/>
          </p:nvSpPr>
          <p:spPr bwMode="auto">
            <a:xfrm>
              <a:off x="3334" y="3385"/>
              <a:ext cx="680" cy="6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0486" name="Picture 70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424" y="3612"/>
              <a:ext cx="363" cy="328"/>
            </a:xfrm>
            <a:prstGeom prst="rect">
              <a:avLst/>
            </a:prstGeom>
            <a:noFill/>
          </p:spPr>
        </p:pic>
        <p:pic>
          <p:nvPicPr>
            <p:cNvPr id="60487" name="Picture 71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3606" y="3475"/>
              <a:ext cx="318" cy="186"/>
            </a:xfrm>
            <a:prstGeom prst="rect">
              <a:avLst/>
            </a:prstGeom>
            <a:noFill/>
          </p:spPr>
        </p:pic>
      </p:grpSp>
      <p:grpSp>
        <p:nvGrpSpPr>
          <p:cNvPr id="60488" name="Group 72"/>
          <p:cNvGrpSpPr>
            <a:grpSpLocks/>
          </p:cNvGrpSpPr>
          <p:nvPr/>
        </p:nvGrpSpPr>
        <p:grpSpPr bwMode="auto">
          <a:xfrm>
            <a:off x="6804025" y="5229225"/>
            <a:ext cx="900113" cy="900113"/>
            <a:chOff x="3470" y="2750"/>
            <a:chExt cx="725" cy="725"/>
          </a:xfrm>
        </p:grpSpPr>
        <p:sp>
          <p:nvSpPr>
            <p:cNvPr id="60489" name="Oval 73"/>
            <p:cNvSpPr>
              <a:spLocks noChangeArrowheads="1"/>
            </p:cNvSpPr>
            <p:nvPr/>
          </p:nvSpPr>
          <p:spPr bwMode="auto">
            <a:xfrm>
              <a:off x="3470" y="2750"/>
              <a:ext cx="725" cy="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0490" name="Picture 74">
              <a:hlinkClick r:id="rId2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3606" y="2886"/>
              <a:ext cx="410" cy="454"/>
            </a:xfrm>
            <a:prstGeom prst="rect">
              <a:avLst/>
            </a:prstGeom>
            <a:noFill/>
          </p:spPr>
        </p:pic>
      </p:grpSp>
      <p:grpSp>
        <p:nvGrpSpPr>
          <p:cNvPr id="60491" name="Group 75"/>
          <p:cNvGrpSpPr>
            <a:grpSpLocks/>
          </p:cNvGrpSpPr>
          <p:nvPr/>
        </p:nvGrpSpPr>
        <p:grpSpPr bwMode="auto">
          <a:xfrm>
            <a:off x="6804025" y="404813"/>
            <a:ext cx="900113" cy="900112"/>
            <a:chOff x="2200" y="2387"/>
            <a:chExt cx="635" cy="680"/>
          </a:xfrm>
        </p:grpSpPr>
        <p:sp>
          <p:nvSpPr>
            <p:cNvPr id="60492" name="Oval 76"/>
            <p:cNvSpPr>
              <a:spLocks noChangeArrowheads="1"/>
            </p:cNvSpPr>
            <p:nvPr/>
          </p:nvSpPr>
          <p:spPr bwMode="auto">
            <a:xfrm>
              <a:off x="2200" y="2387"/>
              <a:ext cx="635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0493" name="Picture 77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290" y="2478"/>
              <a:ext cx="412" cy="499"/>
            </a:xfrm>
            <a:prstGeom prst="rect">
              <a:avLst/>
            </a:prstGeom>
            <a:noFill/>
          </p:spPr>
        </p:pic>
      </p:grpSp>
      <p:sp>
        <p:nvSpPr>
          <p:cNvPr id="60494" name="Text Box 78"/>
          <p:cNvSpPr txBox="1">
            <a:spLocks noChangeArrowheads="1"/>
          </p:cNvSpPr>
          <p:nvPr/>
        </p:nvSpPr>
        <p:spPr bwMode="auto">
          <a:xfrm>
            <a:off x="6588125" y="4365625"/>
            <a:ext cx="1987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track suit</a:t>
            </a:r>
            <a:endParaRPr lang="ru-RU" sz="2200" u="none"/>
          </a:p>
        </p:txBody>
      </p:sp>
      <p:sp>
        <p:nvSpPr>
          <p:cNvPr id="60495" name="Text Box 79"/>
          <p:cNvSpPr txBox="1">
            <a:spLocks noChangeArrowheads="1"/>
          </p:cNvSpPr>
          <p:nvPr/>
        </p:nvSpPr>
        <p:spPr bwMode="auto">
          <a:xfrm>
            <a:off x="7092950" y="3068638"/>
            <a:ext cx="14684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sweater</a:t>
            </a:r>
            <a:endParaRPr lang="ru-RU" sz="2200" u="none"/>
          </a:p>
        </p:txBody>
      </p:sp>
      <p:sp>
        <p:nvSpPr>
          <p:cNvPr id="60497" name="Text Box 81"/>
          <p:cNvSpPr txBox="1">
            <a:spLocks noChangeArrowheads="1"/>
          </p:cNvSpPr>
          <p:nvPr/>
        </p:nvSpPr>
        <p:spPr bwMode="auto">
          <a:xfrm>
            <a:off x="5795963" y="5300663"/>
            <a:ext cx="10366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socks</a:t>
            </a:r>
            <a:endParaRPr lang="ru-RU" sz="2200" u="none"/>
          </a:p>
        </p:txBody>
      </p:sp>
      <p:sp>
        <p:nvSpPr>
          <p:cNvPr id="60498" name="Text Box 82"/>
          <p:cNvSpPr txBox="1">
            <a:spLocks noChangeArrowheads="1"/>
          </p:cNvSpPr>
          <p:nvPr/>
        </p:nvSpPr>
        <p:spPr bwMode="auto">
          <a:xfrm>
            <a:off x="3779838" y="5445125"/>
            <a:ext cx="13827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blouse</a:t>
            </a:r>
            <a:endParaRPr lang="ru-RU" sz="2200" u="none"/>
          </a:p>
        </p:txBody>
      </p:sp>
      <p:sp>
        <p:nvSpPr>
          <p:cNvPr id="60499" name="Text Box 83"/>
          <p:cNvSpPr txBox="1">
            <a:spLocks noChangeArrowheads="1"/>
          </p:cNvSpPr>
          <p:nvPr/>
        </p:nvSpPr>
        <p:spPr bwMode="auto">
          <a:xfrm>
            <a:off x="2062163" y="5084763"/>
            <a:ext cx="14700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mittens</a:t>
            </a:r>
            <a:endParaRPr lang="ru-RU" sz="2200" u="none"/>
          </a:p>
        </p:txBody>
      </p:sp>
      <p:sp>
        <p:nvSpPr>
          <p:cNvPr id="60500" name="Text Box 84"/>
          <p:cNvSpPr txBox="1">
            <a:spLocks noChangeArrowheads="1"/>
          </p:cNvSpPr>
          <p:nvPr/>
        </p:nvSpPr>
        <p:spPr bwMode="auto">
          <a:xfrm>
            <a:off x="1054100" y="4221163"/>
            <a:ext cx="12096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dress</a:t>
            </a:r>
            <a:endParaRPr lang="ru-RU" sz="2200" u="none"/>
          </a:p>
        </p:txBody>
      </p:sp>
      <p:sp>
        <p:nvSpPr>
          <p:cNvPr id="60501" name="Text Box 85"/>
          <p:cNvSpPr txBox="1">
            <a:spLocks noChangeArrowheads="1"/>
          </p:cNvSpPr>
          <p:nvPr/>
        </p:nvSpPr>
        <p:spPr bwMode="auto">
          <a:xfrm>
            <a:off x="3708400" y="2565400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none"/>
              <a:t> </a:t>
            </a:r>
            <a:r>
              <a:rPr lang="en-US" sz="3600" b="1" u="none"/>
              <a:t>a hat</a:t>
            </a:r>
            <a:endParaRPr lang="ru-RU" sz="3600" b="1" u="none"/>
          </a:p>
        </p:txBody>
      </p:sp>
      <p:sp>
        <p:nvSpPr>
          <p:cNvPr id="60502" name="Text Box 86"/>
          <p:cNvSpPr txBox="1">
            <a:spLocks noChangeArrowheads="1"/>
          </p:cNvSpPr>
          <p:nvPr/>
        </p:nvSpPr>
        <p:spPr bwMode="auto">
          <a:xfrm>
            <a:off x="838200" y="2924175"/>
            <a:ext cx="13827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sneakers</a:t>
            </a:r>
            <a:endParaRPr lang="ru-RU" sz="2200" u="none"/>
          </a:p>
        </p:txBody>
      </p:sp>
      <p:sp>
        <p:nvSpPr>
          <p:cNvPr id="60503" name="Text Box 87"/>
          <p:cNvSpPr txBox="1">
            <a:spLocks noChangeArrowheads="1"/>
          </p:cNvSpPr>
          <p:nvPr/>
        </p:nvSpPr>
        <p:spPr bwMode="auto">
          <a:xfrm>
            <a:off x="3059113" y="981075"/>
            <a:ext cx="1123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cap</a:t>
            </a:r>
            <a:endParaRPr lang="ru-RU" sz="2200" u="non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8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val 2"/>
          <p:cNvSpPr>
            <a:spLocks noChangeArrowheads="1"/>
          </p:cNvSpPr>
          <p:nvPr/>
        </p:nvSpPr>
        <p:spPr bwMode="auto">
          <a:xfrm>
            <a:off x="468313" y="404813"/>
            <a:ext cx="8064500" cy="5761037"/>
          </a:xfrm>
          <a:prstGeom prst="ellipse">
            <a:avLst/>
          </a:prstGeom>
          <a:solidFill>
            <a:srgbClr val="A7B5D5"/>
          </a:solidFill>
          <a:ln w="9525">
            <a:solidFill>
              <a:srgbClr val="D8DEE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9395" name="Group 3"/>
          <p:cNvGrpSpPr>
            <a:grpSpLocks/>
          </p:cNvGrpSpPr>
          <p:nvPr/>
        </p:nvGrpSpPr>
        <p:grpSpPr bwMode="auto">
          <a:xfrm>
            <a:off x="4859338" y="5734050"/>
            <a:ext cx="900112" cy="900113"/>
            <a:chOff x="2699" y="2704"/>
            <a:chExt cx="680" cy="681"/>
          </a:xfrm>
        </p:grpSpPr>
        <p:sp>
          <p:nvSpPr>
            <p:cNvPr id="59396" name="Oval 4"/>
            <p:cNvSpPr>
              <a:spLocks noChangeArrowheads="1"/>
            </p:cNvSpPr>
            <p:nvPr/>
          </p:nvSpPr>
          <p:spPr bwMode="auto">
            <a:xfrm>
              <a:off x="2699" y="2704"/>
              <a:ext cx="680" cy="6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9397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795"/>
              <a:ext cx="258" cy="545"/>
            </a:xfrm>
            <a:prstGeom prst="rect">
              <a:avLst/>
            </a:prstGeom>
            <a:noFill/>
          </p:spPr>
        </p:pic>
      </p:grpSp>
      <p:grpSp>
        <p:nvGrpSpPr>
          <p:cNvPr id="59398" name="Group 6"/>
          <p:cNvGrpSpPr>
            <a:grpSpLocks/>
          </p:cNvGrpSpPr>
          <p:nvPr/>
        </p:nvGrpSpPr>
        <p:grpSpPr bwMode="auto">
          <a:xfrm>
            <a:off x="5867400" y="5589588"/>
            <a:ext cx="900113" cy="900112"/>
            <a:chOff x="3969" y="2478"/>
            <a:chExt cx="816" cy="861"/>
          </a:xfrm>
        </p:grpSpPr>
        <p:sp>
          <p:nvSpPr>
            <p:cNvPr id="59399" name="Oval 7"/>
            <p:cNvSpPr>
              <a:spLocks noChangeArrowheads="1"/>
            </p:cNvSpPr>
            <p:nvPr/>
          </p:nvSpPr>
          <p:spPr bwMode="auto">
            <a:xfrm>
              <a:off x="3969" y="2478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940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5" y="2659"/>
              <a:ext cx="545" cy="510"/>
            </a:xfrm>
            <a:prstGeom prst="rect">
              <a:avLst/>
            </a:prstGeom>
            <a:noFill/>
          </p:spPr>
        </p:pic>
      </p:grpSp>
      <p:grpSp>
        <p:nvGrpSpPr>
          <p:cNvPr id="59401" name="Group 9"/>
          <p:cNvGrpSpPr>
            <a:grpSpLocks/>
          </p:cNvGrpSpPr>
          <p:nvPr/>
        </p:nvGrpSpPr>
        <p:grpSpPr bwMode="auto">
          <a:xfrm>
            <a:off x="7596188" y="1052513"/>
            <a:ext cx="900112" cy="900112"/>
            <a:chOff x="1247" y="2387"/>
            <a:chExt cx="590" cy="544"/>
          </a:xfrm>
        </p:grpSpPr>
        <p:sp>
          <p:nvSpPr>
            <p:cNvPr id="59402" name="Oval 10"/>
            <p:cNvSpPr>
              <a:spLocks noChangeArrowheads="1"/>
            </p:cNvSpPr>
            <p:nvPr/>
          </p:nvSpPr>
          <p:spPr bwMode="auto">
            <a:xfrm>
              <a:off x="1247" y="2387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9403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38" y="2478"/>
              <a:ext cx="363" cy="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59404" name="Group 12"/>
          <p:cNvGrpSpPr>
            <a:grpSpLocks/>
          </p:cNvGrpSpPr>
          <p:nvPr/>
        </p:nvGrpSpPr>
        <p:grpSpPr bwMode="auto">
          <a:xfrm>
            <a:off x="3851275" y="5805488"/>
            <a:ext cx="900113" cy="900112"/>
            <a:chOff x="3288" y="2024"/>
            <a:chExt cx="816" cy="861"/>
          </a:xfrm>
        </p:grpSpPr>
        <p:sp>
          <p:nvSpPr>
            <p:cNvPr id="59405" name="Oval 13"/>
            <p:cNvSpPr>
              <a:spLocks noChangeArrowheads="1"/>
            </p:cNvSpPr>
            <p:nvPr/>
          </p:nvSpPr>
          <p:spPr bwMode="auto">
            <a:xfrm>
              <a:off x="3288" y="2024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9406" name="Picture 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79" y="2205"/>
              <a:ext cx="635" cy="532"/>
            </a:xfrm>
            <a:prstGeom prst="rect">
              <a:avLst/>
            </a:prstGeom>
            <a:noFill/>
          </p:spPr>
        </p:pic>
      </p:grpSp>
      <p:grpSp>
        <p:nvGrpSpPr>
          <p:cNvPr id="59407" name="Group 15"/>
          <p:cNvGrpSpPr>
            <a:grpSpLocks/>
          </p:cNvGrpSpPr>
          <p:nvPr/>
        </p:nvGrpSpPr>
        <p:grpSpPr bwMode="auto">
          <a:xfrm>
            <a:off x="0" y="3500438"/>
            <a:ext cx="900113" cy="900112"/>
            <a:chOff x="4286" y="203"/>
            <a:chExt cx="909" cy="833"/>
          </a:xfrm>
        </p:grpSpPr>
        <p:sp>
          <p:nvSpPr>
            <p:cNvPr id="59408" name="Oval 16"/>
            <p:cNvSpPr>
              <a:spLocks noChangeArrowheads="1"/>
            </p:cNvSpPr>
            <p:nvPr/>
          </p:nvSpPr>
          <p:spPr bwMode="auto">
            <a:xfrm>
              <a:off x="4286" y="203"/>
              <a:ext cx="909" cy="8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9409" name="Picture 1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22" y="346"/>
              <a:ext cx="649" cy="538"/>
            </a:xfrm>
            <a:prstGeom prst="rect">
              <a:avLst/>
            </a:prstGeom>
            <a:noFill/>
          </p:spPr>
        </p:pic>
      </p:grpSp>
      <p:grpSp>
        <p:nvGrpSpPr>
          <p:cNvPr id="59410" name="Group 18"/>
          <p:cNvGrpSpPr>
            <a:grpSpLocks/>
          </p:cNvGrpSpPr>
          <p:nvPr/>
        </p:nvGrpSpPr>
        <p:grpSpPr bwMode="auto">
          <a:xfrm>
            <a:off x="1908175" y="5445125"/>
            <a:ext cx="900113" cy="900113"/>
            <a:chOff x="2154" y="1752"/>
            <a:chExt cx="590" cy="544"/>
          </a:xfrm>
        </p:grpSpPr>
        <p:sp>
          <p:nvSpPr>
            <p:cNvPr id="59411" name="Oval 19"/>
            <p:cNvSpPr>
              <a:spLocks noChangeArrowheads="1"/>
            </p:cNvSpPr>
            <p:nvPr/>
          </p:nvSpPr>
          <p:spPr bwMode="auto">
            <a:xfrm>
              <a:off x="2154" y="1752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9412" name="Picture 2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45" y="1843"/>
              <a:ext cx="408" cy="339"/>
            </a:xfrm>
            <a:prstGeom prst="rect">
              <a:avLst/>
            </a:prstGeom>
            <a:noFill/>
          </p:spPr>
        </p:pic>
      </p:grpSp>
      <p:grpSp>
        <p:nvGrpSpPr>
          <p:cNvPr id="59413" name="Group 21"/>
          <p:cNvGrpSpPr>
            <a:grpSpLocks/>
          </p:cNvGrpSpPr>
          <p:nvPr/>
        </p:nvGrpSpPr>
        <p:grpSpPr bwMode="auto">
          <a:xfrm>
            <a:off x="323850" y="1557338"/>
            <a:ext cx="900113" cy="900112"/>
            <a:chOff x="2018" y="119"/>
            <a:chExt cx="590" cy="544"/>
          </a:xfrm>
        </p:grpSpPr>
        <p:sp>
          <p:nvSpPr>
            <p:cNvPr id="59414" name="Oval 22"/>
            <p:cNvSpPr>
              <a:spLocks noChangeArrowheads="1"/>
            </p:cNvSpPr>
            <p:nvPr/>
          </p:nvSpPr>
          <p:spPr bwMode="auto">
            <a:xfrm>
              <a:off x="2018" y="119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9415" name="Picture 23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54" y="210"/>
              <a:ext cx="334" cy="362"/>
            </a:xfrm>
            <a:prstGeom prst="rect">
              <a:avLst/>
            </a:prstGeom>
            <a:noFill/>
          </p:spPr>
        </p:pic>
      </p:grpSp>
      <p:grpSp>
        <p:nvGrpSpPr>
          <p:cNvPr id="59416" name="Group 24"/>
          <p:cNvGrpSpPr>
            <a:grpSpLocks/>
          </p:cNvGrpSpPr>
          <p:nvPr/>
        </p:nvGrpSpPr>
        <p:grpSpPr bwMode="auto">
          <a:xfrm>
            <a:off x="971550" y="836613"/>
            <a:ext cx="900113" cy="900112"/>
            <a:chOff x="2154" y="2568"/>
            <a:chExt cx="590" cy="544"/>
          </a:xfrm>
        </p:grpSpPr>
        <p:sp>
          <p:nvSpPr>
            <p:cNvPr id="59417" name="Oval 25"/>
            <p:cNvSpPr>
              <a:spLocks noChangeArrowheads="1"/>
            </p:cNvSpPr>
            <p:nvPr/>
          </p:nvSpPr>
          <p:spPr bwMode="auto">
            <a:xfrm>
              <a:off x="2154" y="2568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9418" name="Picture 26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45" y="2659"/>
              <a:ext cx="351" cy="362"/>
            </a:xfrm>
            <a:prstGeom prst="rect">
              <a:avLst/>
            </a:prstGeom>
            <a:noFill/>
          </p:spPr>
        </p:pic>
      </p:grpSp>
      <p:sp>
        <p:nvSpPr>
          <p:cNvPr id="59419" name="Text Box 27"/>
          <p:cNvSpPr txBox="1">
            <a:spLocks noChangeArrowheads="1"/>
          </p:cNvSpPr>
          <p:nvPr/>
        </p:nvSpPr>
        <p:spPr bwMode="auto">
          <a:xfrm>
            <a:off x="1476375" y="1557338"/>
            <a:ext cx="1295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T-shirt</a:t>
            </a:r>
            <a:endParaRPr lang="ru-RU" sz="2200" u="none"/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6804025" y="1557338"/>
            <a:ext cx="12096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shorts</a:t>
            </a:r>
            <a:endParaRPr lang="ru-RU" sz="2200" u="none"/>
          </a:p>
        </p:txBody>
      </p:sp>
      <p:sp>
        <p:nvSpPr>
          <p:cNvPr id="59421" name="Text Box 29"/>
          <p:cNvSpPr txBox="1">
            <a:spLocks noChangeArrowheads="1"/>
          </p:cNvSpPr>
          <p:nvPr/>
        </p:nvSpPr>
        <p:spPr bwMode="auto">
          <a:xfrm>
            <a:off x="2627313" y="1989138"/>
            <a:ext cx="41767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66"/>
                </a:solidFill>
                <a:latin typeface="Comic Sans MS" pitchFamily="66" charset="0"/>
              </a:rPr>
              <a:t>Click on the picture !</a:t>
            </a:r>
            <a:endParaRPr lang="ru-RU" sz="3200" u="none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59422" name="Text Box 30"/>
          <p:cNvSpPr txBox="1">
            <a:spLocks noChangeArrowheads="1"/>
          </p:cNvSpPr>
          <p:nvPr/>
        </p:nvSpPr>
        <p:spPr bwMode="auto">
          <a:xfrm>
            <a:off x="7524750" y="46529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grpSp>
        <p:nvGrpSpPr>
          <p:cNvPr id="59423" name="Group 31"/>
          <p:cNvGrpSpPr>
            <a:grpSpLocks/>
          </p:cNvGrpSpPr>
          <p:nvPr/>
        </p:nvGrpSpPr>
        <p:grpSpPr bwMode="auto">
          <a:xfrm>
            <a:off x="3779838" y="0"/>
            <a:ext cx="900112" cy="900113"/>
            <a:chOff x="1927" y="3521"/>
            <a:chExt cx="590" cy="544"/>
          </a:xfrm>
        </p:grpSpPr>
        <p:sp>
          <p:nvSpPr>
            <p:cNvPr id="59424" name="Oval 32"/>
            <p:cNvSpPr>
              <a:spLocks noChangeArrowheads="1"/>
            </p:cNvSpPr>
            <p:nvPr/>
          </p:nvSpPr>
          <p:spPr bwMode="auto">
            <a:xfrm>
              <a:off x="1927" y="3521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9425" name="Picture 3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109" y="3566"/>
              <a:ext cx="242" cy="453"/>
            </a:xfrm>
            <a:prstGeom prst="rect">
              <a:avLst/>
            </a:prstGeom>
            <a:noFill/>
          </p:spPr>
        </p:pic>
      </p:grpSp>
      <p:grpSp>
        <p:nvGrpSpPr>
          <p:cNvPr id="59426" name="Group 34"/>
          <p:cNvGrpSpPr>
            <a:grpSpLocks/>
          </p:cNvGrpSpPr>
          <p:nvPr/>
        </p:nvGrpSpPr>
        <p:grpSpPr bwMode="auto">
          <a:xfrm>
            <a:off x="8101013" y="1916113"/>
            <a:ext cx="900112" cy="900112"/>
            <a:chOff x="3424" y="1616"/>
            <a:chExt cx="953" cy="907"/>
          </a:xfrm>
        </p:grpSpPr>
        <p:sp>
          <p:nvSpPr>
            <p:cNvPr id="59427" name="Oval 35"/>
            <p:cNvSpPr>
              <a:spLocks noChangeArrowheads="1"/>
            </p:cNvSpPr>
            <p:nvPr/>
          </p:nvSpPr>
          <p:spPr bwMode="auto">
            <a:xfrm>
              <a:off x="3424" y="1616"/>
              <a:ext cx="953" cy="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9428" name="Picture 36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742" y="1706"/>
              <a:ext cx="310" cy="680"/>
            </a:xfrm>
            <a:prstGeom prst="rect">
              <a:avLst/>
            </a:prstGeom>
            <a:noFill/>
          </p:spPr>
        </p:pic>
      </p:grpSp>
      <p:grpSp>
        <p:nvGrpSpPr>
          <p:cNvPr id="59429" name="Group 37"/>
          <p:cNvGrpSpPr>
            <a:grpSpLocks/>
          </p:cNvGrpSpPr>
          <p:nvPr/>
        </p:nvGrpSpPr>
        <p:grpSpPr bwMode="auto">
          <a:xfrm>
            <a:off x="8243888" y="2852738"/>
            <a:ext cx="900112" cy="900112"/>
            <a:chOff x="1837" y="2795"/>
            <a:chExt cx="862" cy="771"/>
          </a:xfrm>
        </p:grpSpPr>
        <p:sp>
          <p:nvSpPr>
            <p:cNvPr id="59430" name="Oval 38"/>
            <p:cNvSpPr>
              <a:spLocks noChangeArrowheads="1"/>
            </p:cNvSpPr>
            <p:nvPr/>
          </p:nvSpPr>
          <p:spPr bwMode="auto">
            <a:xfrm>
              <a:off x="1837" y="2795"/>
              <a:ext cx="862" cy="7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9431" name="Picture 3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973" y="2886"/>
              <a:ext cx="589" cy="583"/>
            </a:xfrm>
            <a:prstGeom prst="rect">
              <a:avLst/>
            </a:prstGeom>
            <a:noFill/>
          </p:spPr>
        </p:pic>
      </p:grpSp>
      <p:grpSp>
        <p:nvGrpSpPr>
          <p:cNvPr id="59432" name="Group 40"/>
          <p:cNvGrpSpPr>
            <a:grpSpLocks/>
          </p:cNvGrpSpPr>
          <p:nvPr/>
        </p:nvGrpSpPr>
        <p:grpSpPr bwMode="auto">
          <a:xfrm>
            <a:off x="323850" y="4365625"/>
            <a:ext cx="900113" cy="900113"/>
            <a:chOff x="3243" y="2523"/>
            <a:chExt cx="888" cy="816"/>
          </a:xfrm>
        </p:grpSpPr>
        <p:sp>
          <p:nvSpPr>
            <p:cNvPr id="59433" name="Oval 41"/>
            <p:cNvSpPr>
              <a:spLocks noChangeArrowheads="1"/>
            </p:cNvSpPr>
            <p:nvPr/>
          </p:nvSpPr>
          <p:spPr bwMode="auto">
            <a:xfrm>
              <a:off x="3243" y="2523"/>
              <a:ext cx="888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9434" name="Picture 42" descr="dress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405" y="2614"/>
              <a:ext cx="590" cy="590"/>
            </a:xfrm>
            <a:prstGeom prst="rect">
              <a:avLst/>
            </a:prstGeom>
            <a:noFill/>
          </p:spPr>
        </p:pic>
      </p:grpSp>
      <p:grpSp>
        <p:nvGrpSpPr>
          <p:cNvPr id="59435" name="Group 43"/>
          <p:cNvGrpSpPr>
            <a:grpSpLocks/>
          </p:cNvGrpSpPr>
          <p:nvPr/>
        </p:nvGrpSpPr>
        <p:grpSpPr bwMode="auto">
          <a:xfrm>
            <a:off x="5867400" y="115888"/>
            <a:ext cx="900113" cy="900112"/>
            <a:chOff x="2835" y="2795"/>
            <a:chExt cx="952" cy="890"/>
          </a:xfrm>
        </p:grpSpPr>
        <p:sp>
          <p:nvSpPr>
            <p:cNvPr id="59436" name="Oval 44"/>
            <p:cNvSpPr>
              <a:spLocks noChangeArrowheads="1"/>
            </p:cNvSpPr>
            <p:nvPr/>
          </p:nvSpPr>
          <p:spPr bwMode="auto">
            <a:xfrm>
              <a:off x="2835" y="2795"/>
              <a:ext cx="952" cy="8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9437" name="Picture 45"/>
            <p:cNvPicPr>
              <a:picLocks noChangeAspect="1" noChangeArrowheads="1"/>
            </p:cNvPicPr>
            <p:nvPr/>
          </p:nvPicPr>
          <p:blipFill>
            <a:blip r:embed="rId17"/>
            <a:srcRect r="11803" b="8571"/>
            <a:stretch>
              <a:fillRect/>
            </a:stretch>
          </p:blipFill>
          <p:spPr bwMode="auto">
            <a:xfrm>
              <a:off x="2971" y="2976"/>
              <a:ext cx="66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438" name="Group 46"/>
          <p:cNvGrpSpPr>
            <a:grpSpLocks/>
          </p:cNvGrpSpPr>
          <p:nvPr/>
        </p:nvGrpSpPr>
        <p:grpSpPr bwMode="auto">
          <a:xfrm>
            <a:off x="971550" y="5084763"/>
            <a:ext cx="900113" cy="900112"/>
            <a:chOff x="2381" y="1344"/>
            <a:chExt cx="998" cy="953"/>
          </a:xfrm>
        </p:grpSpPr>
        <p:sp>
          <p:nvSpPr>
            <p:cNvPr id="59439" name="Oval 47"/>
            <p:cNvSpPr>
              <a:spLocks noChangeArrowheads="1"/>
            </p:cNvSpPr>
            <p:nvPr/>
          </p:nvSpPr>
          <p:spPr bwMode="auto">
            <a:xfrm>
              <a:off x="2381" y="1344"/>
              <a:ext cx="998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9440" name="Picture 48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08" y="1481"/>
              <a:ext cx="568" cy="680"/>
            </a:xfrm>
            <a:prstGeom prst="rect">
              <a:avLst/>
            </a:prstGeom>
            <a:noFill/>
          </p:spPr>
        </p:pic>
      </p:grpSp>
      <p:grpSp>
        <p:nvGrpSpPr>
          <p:cNvPr id="59441" name="Group 49"/>
          <p:cNvGrpSpPr>
            <a:grpSpLocks/>
          </p:cNvGrpSpPr>
          <p:nvPr/>
        </p:nvGrpSpPr>
        <p:grpSpPr bwMode="auto">
          <a:xfrm>
            <a:off x="0" y="2492375"/>
            <a:ext cx="900113" cy="900113"/>
            <a:chOff x="612" y="845"/>
            <a:chExt cx="1224" cy="1179"/>
          </a:xfrm>
        </p:grpSpPr>
        <p:sp>
          <p:nvSpPr>
            <p:cNvPr id="59442" name="Oval 50"/>
            <p:cNvSpPr>
              <a:spLocks noChangeArrowheads="1"/>
            </p:cNvSpPr>
            <p:nvPr/>
          </p:nvSpPr>
          <p:spPr bwMode="auto">
            <a:xfrm>
              <a:off x="612" y="845"/>
              <a:ext cx="1224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9443" name="Picture 51" descr="sneakers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93" y="1026"/>
              <a:ext cx="816" cy="816"/>
            </a:xfrm>
            <a:prstGeom prst="rect">
              <a:avLst/>
            </a:prstGeom>
            <a:noFill/>
          </p:spPr>
        </p:pic>
      </p:grpSp>
      <p:grpSp>
        <p:nvGrpSpPr>
          <p:cNvPr id="59444" name="Group 52"/>
          <p:cNvGrpSpPr>
            <a:grpSpLocks/>
          </p:cNvGrpSpPr>
          <p:nvPr/>
        </p:nvGrpSpPr>
        <p:grpSpPr bwMode="auto">
          <a:xfrm>
            <a:off x="7596188" y="4581525"/>
            <a:ext cx="900112" cy="900113"/>
            <a:chOff x="3379" y="2795"/>
            <a:chExt cx="567" cy="567"/>
          </a:xfrm>
        </p:grpSpPr>
        <p:sp>
          <p:nvSpPr>
            <p:cNvPr id="59445" name="Oval 53"/>
            <p:cNvSpPr>
              <a:spLocks noChangeArrowheads="1"/>
            </p:cNvSpPr>
            <p:nvPr/>
          </p:nvSpPr>
          <p:spPr bwMode="auto">
            <a:xfrm>
              <a:off x="3379" y="2795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9446" name="Picture 54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470" y="2886"/>
              <a:ext cx="397" cy="40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59447" name="Group 55"/>
          <p:cNvGrpSpPr>
            <a:grpSpLocks/>
          </p:cNvGrpSpPr>
          <p:nvPr/>
        </p:nvGrpSpPr>
        <p:grpSpPr bwMode="auto">
          <a:xfrm>
            <a:off x="1835150" y="404813"/>
            <a:ext cx="900113" cy="900112"/>
            <a:chOff x="2064" y="0"/>
            <a:chExt cx="681" cy="709"/>
          </a:xfrm>
        </p:grpSpPr>
        <p:sp>
          <p:nvSpPr>
            <p:cNvPr id="59448" name="Oval 56"/>
            <p:cNvSpPr>
              <a:spLocks noChangeArrowheads="1"/>
            </p:cNvSpPr>
            <p:nvPr/>
          </p:nvSpPr>
          <p:spPr bwMode="auto">
            <a:xfrm>
              <a:off x="2064" y="0"/>
              <a:ext cx="681" cy="7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u="none"/>
            </a:p>
          </p:txBody>
        </p:sp>
        <p:pic>
          <p:nvPicPr>
            <p:cNvPr id="59449" name="Picture 5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154" y="119"/>
              <a:ext cx="467" cy="456"/>
            </a:xfrm>
            <a:prstGeom prst="rect">
              <a:avLst/>
            </a:prstGeom>
            <a:noFill/>
          </p:spPr>
        </p:pic>
      </p:grpSp>
      <p:grpSp>
        <p:nvGrpSpPr>
          <p:cNvPr id="59450" name="Group 58"/>
          <p:cNvGrpSpPr>
            <a:grpSpLocks/>
          </p:cNvGrpSpPr>
          <p:nvPr/>
        </p:nvGrpSpPr>
        <p:grpSpPr bwMode="auto">
          <a:xfrm>
            <a:off x="8101013" y="3789363"/>
            <a:ext cx="900112" cy="900112"/>
            <a:chOff x="3379" y="1752"/>
            <a:chExt cx="998" cy="952"/>
          </a:xfrm>
        </p:grpSpPr>
        <p:sp>
          <p:nvSpPr>
            <p:cNvPr id="59451" name="Oval 59"/>
            <p:cNvSpPr>
              <a:spLocks noChangeArrowheads="1"/>
            </p:cNvSpPr>
            <p:nvPr/>
          </p:nvSpPr>
          <p:spPr bwMode="auto">
            <a:xfrm>
              <a:off x="3379" y="1752"/>
              <a:ext cx="998" cy="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9452" name="Picture 60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470" y="2115"/>
              <a:ext cx="408" cy="381"/>
            </a:xfrm>
            <a:prstGeom prst="rect">
              <a:avLst/>
            </a:prstGeom>
            <a:noFill/>
          </p:spPr>
        </p:pic>
        <p:pic>
          <p:nvPicPr>
            <p:cNvPr id="59453" name="Picture 61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923" y="1933"/>
              <a:ext cx="2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9454" name="Group 62"/>
          <p:cNvGrpSpPr>
            <a:grpSpLocks/>
          </p:cNvGrpSpPr>
          <p:nvPr/>
        </p:nvGrpSpPr>
        <p:grpSpPr bwMode="auto">
          <a:xfrm>
            <a:off x="2843213" y="5734050"/>
            <a:ext cx="900112" cy="900113"/>
            <a:chOff x="3470" y="1525"/>
            <a:chExt cx="816" cy="861"/>
          </a:xfrm>
        </p:grpSpPr>
        <p:sp>
          <p:nvSpPr>
            <p:cNvPr id="59455" name="Oval 63"/>
            <p:cNvSpPr>
              <a:spLocks noChangeArrowheads="1"/>
            </p:cNvSpPr>
            <p:nvPr/>
          </p:nvSpPr>
          <p:spPr bwMode="auto">
            <a:xfrm>
              <a:off x="3470" y="1525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9456" name="Picture 64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3606" y="1706"/>
              <a:ext cx="54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9457" name="Group 65"/>
          <p:cNvGrpSpPr>
            <a:grpSpLocks/>
          </p:cNvGrpSpPr>
          <p:nvPr/>
        </p:nvGrpSpPr>
        <p:grpSpPr bwMode="auto">
          <a:xfrm>
            <a:off x="4787900" y="0"/>
            <a:ext cx="900113" cy="900113"/>
            <a:chOff x="113" y="2160"/>
            <a:chExt cx="726" cy="680"/>
          </a:xfrm>
        </p:grpSpPr>
        <p:sp>
          <p:nvSpPr>
            <p:cNvPr id="59458" name="Oval 66"/>
            <p:cNvSpPr>
              <a:spLocks noChangeArrowheads="1"/>
            </p:cNvSpPr>
            <p:nvPr/>
          </p:nvSpPr>
          <p:spPr bwMode="auto">
            <a:xfrm>
              <a:off x="113" y="2160"/>
              <a:ext cx="726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9459" name="Picture 67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295" y="2251"/>
              <a:ext cx="384" cy="516"/>
            </a:xfrm>
            <a:prstGeom prst="rect">
              <a:avLst/>
            </a:prstGeom>
            <a:noFill/>
          </p:spPr>
        </p:pic>
      </p:grpSp>
      <p:grpSp>
        <p:nvGrpSpPr>
          <p:cNvPr id="59460" name="Group 68"/>
          <p:cNvGrpSpPr>
            <a:grpSpLocks/>
          </p:cNvGrpSpPr>
          <p:nvPr/>
        </p:nvGrpSpPr>
        <p:grpSpPr bwMode="auto">
          <a:xfrm>
            <a:off x="2771775" y="115888"/>
            <a:ext cx="900113" cy="900112"/>
            <a:chOff x="3334" y="3385"/>
            <a:chExt cx="680" cy="636"/>
          </a:xfrm>
        </p:grpSpPr>
        <p:sp>
          <p:nvSpPr>
            <p:cNvPr id="59461" name="Oval 69"/>
            <p:cNvSpPr>
              <a:spLocks noChangeArrowheads="1"/>
            </p:cNvSpPr>
            <p:nvPr/>
          </p:nvSpPr>
          <p:spPr bwMode="auto">
            <a:xfrm>
              <a:off x="3334" y="3385"/>
              <a:ext cx="680" cy="6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9462" name="Picture 70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424" y="3612"/>
              <a:ext cx="363" cy="328"/>
            </a:xfrm>
            <a:prstGeom prst="rect">
              <a:avLst/>
            </a:prstGeom>
            <a:noFill/>
          </p:spPr>
        </p:pic>
        <p:pic>
          <p:nvPicPr>
            <p:cNvPr id="59463" name="Picture 71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3606" y="3475"/>
              <a:ext cx="318" cy="186"/>
            </a:xfrm>
            <a:prstGeom prst="rect">
              <a:avLst/>
            </a:prstGeom>
            <a:noFill/>
          </p:spPr>
        </p:pic>
      </p:grpSp>
      <p:grpSp>
        <p:nvGrpSpPr>
          <p:cNvPr id="59464" name="Group 72"/>
          <p:cNvGrpSpPr>
            <a:grpSpLocks/>
          </p:cNvGrpSpPr>
          <p:nvPr/>
        </p:nvGrpSpPr>
        <p:grpSpPr bwMode="auto">
          <a:xfrm>
            <a:off x="6804025" y="5229225"/>
            <a:ext cx="900113" cy="900113"/>
            <a:chOff x="3470" y="2750"/>
            <a:chExt cx="725" cy="725"/>
          </a:xfrm>
        </p:grpSpPr>
        <p:sp>
          <p:nvSpPr>
            <p:cNvPr id="59465" name="Oval 73"/>
            <p:cNvSpPr>
              <a:spLocks noChangeArrowheads="1"/>
            </p:cNvSpPr>
            <p:nvPr/>
          </p:nvSpPr>
          <p:spPr bwMode="auto">
            <a:xfrm>
              <a:off x="3470" y="2750"/>
              <a:ext cx="725" cy="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9466" name="Picture 74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3606" y="2886"/>
              <a:ext cx="410" cy="454"/>
            </a:xfrm>
            <a:prstGeom prst="rect">
              <a:avLst/>
            </a:prstGeom>
            <a:noFill/>
          </p:spPr>
        </p:pic>
      </p:grpSp>
      <p:grpSp>
        <p:nvGrpSpPr>
          <p:cNvPr id="59467" name="Group 75"/>
          <p:cNvGrpSpPr>
            <a:grpSpLocks/>
          </p:cNvGrpSpPr>
          <p:nvPr/>
        </p:nvGrpSpPr>
        <p:grpSpPr bwMode="auto">
          <a:xfrm>
            <a:off x="6804025" y="404813"/>
            <a:ext cx="900113" cy="900112"/>
            <a:chOff x="2200" y="2387"/>
            <a:chExt cx="635" cy="680"/>
          </a:xfrm>
        </p:grpSpPr>
        <p:sp>
          <p:nvSpPr>
            <p:cNvPr id="59468" name="Oval 76"/>
            <p:cNvSpPr>
              <a:spLocks noChangeArrowheads="1"/>
            </p:cNvSpPr>
            <p:nvPr/>
          </p:nvSpPr>
          <p:spPr bwMode="auto">
            <a:xfrm>
              <a:off x="2200" y="2387"/>
              <a:ext cx="635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9469" name="Picture 7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290" y="2478"/>
              <a:ext cx="412" cy="499"/>
            </a:xfrm>
            <a:prstGeom prst="rect">
              <a:avLst/>
            </a:prstGeom>
            <a:noFill/>
          </p:spPr>
        </p:pic>
      </p:grpSp>
      <p:sp>
        <p:nvSpPr>
          <p:cNvPr id="59470" name="Text Box 78"/>
          <p:cNvSpPr txBox="1">
            <a:spLocks noChangeArrowheads="1"/>
          </p:cNvSpPr>
          <p:nvPr/>
        </p:nvSpPr>
        <p:spPr bwMode="auto">
          <a:xfrm>
            <a:off x="6588125" y="4294188"/>
            <a:ext cx="1987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track suit</a:t>
            </a:r>
            <a:endParaRPr lang="ru-RU" sz="2200" u="none"/>
          </a:p>
        </p:txBody>
      </p:sp>
      <p:sp>
        <p:nvSpPr>
          <p:cNvPr id="59471" name="Text Box 79"/>
          <p:cNvSpPr txBox="1">
            <a:spLocks noChangeArrowheads="1"/>
          </p:cNvSpPr>
          <p:nvPr/>
        </p:nvSpPr>
        <p:spPr bwMode="auto">
          <a:xfrm>
            <a:off x="7092950" y="2997200"/>
            <a:ext cx="14684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sweater</a:t>
            </a:r>
            <a:endParaRPr lang="ru-RU" sz="2200" u="none"/>
          </a:p>
        </p:txBody>
      </p:sp>
      <p:sp>
        <p:nvSpPr>
          <p:cNvPr id="59472" name="Text Box 80"/>
          <p:cNvSpPr txBox="1">
            <a:spLocks noChangeArrowheads="1"/>
          </p:cNvSpPr>
          <p:nvPr/>
        </p:nvSpPr>
        <p:spPr bwMode="auto">
          <a:xfrm>
            <a:off x="5795963" y="909638"/>
            <a:ext cx="10366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hat</a:t>
            </a:r>
            <a:endParaRPr lang="ru-RU" sz="2200" u="none"/>
          </a:p>
        </p:txBody>
      </p:sp>
      <p:sp>
        <p:nvSpPr>
          <p:cNvPr id="59473" name="Text Box 81"/>
          <p:cNvSpPr txBox="1">
            <a:spLocks noChangeArrowheads="1"/>
          </p:cNvSpPr>
          <p:nvPr/>
        </p:nvSpPr>
        <p:spPr bwMode="auto">
          <a:xfrm>
            <a:off x="5795963" y="5229225"/>
            <a:ext cx="10366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socks</a:t>
            </a:r>
            <a:endParaRPr lang="ru-RU" sz="2200" u="none"/>
          </a:p>
        </p:txBody>
      </p:sp>
      <p:sp>
        <p:nvSpPr>
          <p:cNvPr id="59474" name="Text Box 82"/>
          <p:cNvSpPr txBox="1">
            <a:spLocks noChangeArrowheads="1"/>
          </p:cNvSpPr>
          <p:nvPr/>
        </p:nvSpPr>
        <p:spPr bwMode="auto">
          <a:xfrm>
            <a:off x="3779838" y="5373688"/>
            <a:ext cx="13827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blouse</a:t>
            </a:r>
            <a:endParaRPr lang="ru-RU" sz="2200" u="none"/>
          </a:p>
        </p:txBody>
      </p:sp>
      <p:sp>
        <p:nvSpPr>
          <p:cNvPr id="59475" name="Text Box 83"/>
          <p:cNvSpPr txBox="1">
            <a:spLocks noChangeArrowheads="1"/>
          </p:cNvSpPr>
          <p:nvPr/>
        </p:nvSpPr>
        <p:spPr bwMode="auto">
          <a:xfrm>
            <a:off x="2051050" y="5013325"/>
            <a:ext cx="1470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mittens</a:t>
            </a:r>
            <a:endParaRPr lang="ru-RU" sz="2200" u="none"/>
          </a:p>
        </p:txBody>
      </p:sp>
      <p:sp>
        <p:nvSpPr>
          <p:cNvPr id="59476" name="Text Box 84"/>
          <p:cNvSpPr txBox="1">
            <a:spLocks noChangeArrowheads="1"/>
          </p:cNvSpPr>
          <p:nvPr/>
        </p:nvSpPr>
        <p:spPr bwMode="auto">
          <a:xfrm>
            <a:off x="1042988" y="4149725"/>
            <a:ext cx="12096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dress</a:t>
            </a:r>
            <a:endParaRPr lang="ru-RU" sz="2200" u="none"/>
          </a:p>
        </p:txBody>
      </p:sp>
      <p:sp>
        <p:nvSpPr>
          <p:cNvPr id="59477" name="Text Box 85"/>
          <p:cNvSpPr txBox="1">
            <a:spLocks noChangeArrowheads="1"/>
          </p:cNvSpPr>
          <p:nvPr/>
        </p:nvSpPr>
        <p:spPr bwMode="auto">
          <a:xfrm>
            <a:off x="3563938" y="2565400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/>
              <a:t> trousers</a:t>
            </a:r>
            <a:endParaRPr lang="ru-RU" sz="3600" b="1" u="none"/>
          </a:p>
        </p:txBody>
      </p:sp>
      <p:sp>
        <p:nvSpPr>
          <p:cNvPr id="59478" name="Text Box 86"/>
          <p:cNvSpPr txBox="1">
            <a:spLocks noChangeArrowheads="1"/>
          </p:cNvSpPr>
          <p:nvPr/>
        </p:nvSpPr>
        <p:spPr bwMode="auto">
          <a:xfrm>
            <a:off x="827088" y="2852738"/>
            <a:ext cx="13827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sneakers</a:t>
            </a:r>
            <a:endParaRPr lang="ru-RU" sz="2200" u="none"/>
          </a:p>
        </p:txBody>
      </p:sp>
      <p:sp>
        <p:nvSpPr>
          <p:cNvPr id="59479" name="Text Box 87"/>
          <p:cNvSpPr txBox="1">
            <a:spLocks noChangeArrowheads="1"/>
          </p:cNvSpPr>
          <p:nvPr/>
        </p:nvSpPr>
        <p:spPr bwMode="auto">
          <a:xfrm>
            <a:off x="3059113" y="981075"/>
            <a:ext cx="1123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cap</a:t>
            </a:r>
            <a:endParaRPr lang="ru-RU" sz="2200" u="non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3419475" y="404813"/>
            <a:ext cx="2665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none">
                <a:solidFill>
                  <a:srgbClr val="336699"/>
                </a:solidFill>
              </a:rPr>
              <a:t>Contents</a:t>
            </a:r>
            <a:endParaRPr lang="ru-RU" sz="4000" b="1" u="none">
              <a:solidFill>
                <a:srgbClr val="336699"/>
              </a:solidFill>
            </a:endParaRPr>
          </a:p>
        </p:txBody>
      </p:sp>
      <p:sp>
        <p:nvSpPr>
          <p:cNvPr id="109581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08850" y="5734050"/>
            <a:ext cx="1152525" cy="576263"/>
          </a:xfrm>
          <a:prstGeom prst="actionButtonBlank">
            <a:avLst/>
          </a:prstGeom>
          <a:solidFill>
            <a:srgbClr val="99AAC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>
                <a:solidFill>
                  <a:srgbClr val="336699"/>
                </a:solidFill>
              </a:rPr>
              <a:t>Next</a:t>
            </a:r>
            <a:endParaRPr lang="ru-RU" sz="2000" b="1" u="none">
              <a:solidFill>
                <a:srgbClr val="336699"/>
              </a:solidFill>
            </a:endParaRPr>
          </a:p>
        </p:txBody>
      </p:sp>
      <p:sp>
        <p:nvSpPr>
          <p:cNvPr id="109582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5650" y="3644900"/>
            <a:ext cx="3097213" cy="576263"/>
          </a:xfrm>
          <a:prstGeom prst="actionButtonBlank">
            <a:avLst/>
          </a:prstGeom>
          <a:solidFill>
            <a:srgbClr val="99AAC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u="none">
                <a:hlinkClick r:id="rId2" action="ppaction://hlinksldjump"/>
              </a:rPr>
              <a:t>Vocabulary</a:t>
            </a:r>
            <a:r>
              <a:rPr lang="ru-RU" sz="2800" u="none">
                <a:hlinkClick r:id="rId2" action="ppaction://hlinksldjump"/>
              </a:rPr>
              <a:t> </a:t>
            </a:r>
            <a:r>
              <a:rPr lang="en-US" sz="2800" u="none">
                <a:hlinkClick r:id="rId2" action="ppaction://hlinksldjump"/>
              </a:rPr>
              <a:t>Game</a:t>
            </a:r>
            <a:endParaRPr lang="ru-RU" sz="2800" u="none"/>
          </a:p>
        </p:txBody>
      </p:sp>
      <p:sp>
        <p:nvSpPr>
          <p:cNvPr id="109583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5650" y="2492375"/>
            <a:ext cx="2952750" cy="576263"/>
          </a:xfrm>
          <a:prstGeom prst="actionButtonBlank">
            <a:avLst/>
          </a:prstGeom>
          <a:solidFill>
            <a:srgbClr val="99AAC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u="none">
                <a:hlinkClick r:id="rId3" action="ppaction://hlinksldjump"/>
              </a:rPr>
              <a:t>Vocabulary Work</a:t>
            </a:r>
            <a:endParaRPr lang="ru-RU" sz="2800" u="none"/>
          </a:p>
        </p:txBody>
      </p:sp>
      <p:sp>
        <p:nvSpPr>
          <p:cNvPr id="109584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1484313"/>
            <a:ext cx="2376488" cy="576262"/>
          </a:xfrm>
          <a:prstGeom prst="actionButtonBlank">
            <a:avLst/>
          </a:prstGeom>
          <a:solidFill>
            <a:srgbClr val="99AAC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u="none">
                <a:hlinkClick r:id="" action="ppaction://hlinkshowjump?jump=nextslide"/>
              </a:rPr>
              <a:t>Introduction</a:t>
            </a:r>
            <a:endParaRPr lang="ru-RU" sz="2800" u="none"/>
          </a:p>
        </p:txBody>
      </p:sp>
      <p:sp>
        <p:nvSpPr>
          <p:cNvPr id="109586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08850" y="5734050"/>
            <a:ext cx="1152525" cy="576263"/>
          </a:xfrm>
          <a:prstGeom prst="actionButtonBlank">
            <a:avLst/>
          </a:prstGeom>
          <a:solidFill>
            <a:srgbClr val="99AAC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>
                <a:solidFill>
                  <a:srgbClr val="336699"/>
                </a:solidFill>
              </a:rPr>
              <a:t>Next</a:t>
            </a:r>
            <a:endParaRPr lang="ru-RU" sz="2000" b="1" u="none">
              <a:solidFill>
                <a:srgbClr val="336699"/>
              </a:solidFill>
            </a:endParaRPr>
          </a:p>
        </p:txBody>
      </p:sp>
      <p:grpSp>
        <p:nvGrpSpPr>
          <p:cNvPr id="109590" name="Group 22"/>
          <p:cNvGrpSpPr>
            <a:grpSpLocks/>
          </p:cNvGrpSpPr>
          <p:nvPr/>
        </p:nvGrpSpPr>
        <p:grpSpPr bwMode="auto">
          <a:xfrm>
            <a:off x="755650" y="4724400"/>
            <a:ext cx="1801813" cy="519113"/>
            <a:chOff x="3061" y="3475"/>
            <a:chExt cx="1135" cy="327"/>
          </a:xfrm>
        </p:grpSpPr>
        <p:sp>
          <p:nvSpPr>
            <p:cNvPr id="109588" name="AutoShape 2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3061" y="3475"/>
              <a:ext cx="1135" cy="318"/>
            </a:xfrm>
            <a:prstGeom prst="actionButtonBlank">
              <a:avLst/>
            </a:prstGeom>
            <a:solidFill>
              <a:srgbClr val="99AAC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FontTx/>
                <a:buChar char="•"/>
              </a:pPr>
              <a:endParaRPr lang="en-US" u="none"/>
            </a:p>
            <a:p>
              <a:pPr algn="ctr">
                <a:spcBef>
                  <a:spcPct val="50000"/>
                </a:spcBef>
              </a:pPr>
              <a:endParaRPr lang="en-US" sz="2800" u="none"/>
            </a:p>
            <a:p>
              <a:pPr algn="ctr"/>
              <a:endParaRPr lang="ru-RU"/>
            </a:p>
          </p:txBody>
        </p:sp>
        <p:sp>
          <p:nvSpPr>
            <p:cNvPr id="109589" name="Rectangle 21"/>
            <p:cNvSpPr>
              <a:spLocks noChangeArrowheads="1"/>
            </p:cNvSpPr>
            <p:nvPr/>
          </p:nvSpPr>
          <p:spPr bwMode="auto">
            <a:xfrm>
              <a:off x="3107" y="3475"/>
              <a:ext cx="10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u="none">
                  <a:hlinkClick r:id="rId4" action="ppaction://hlinksldjump"/>
                </a:rPr>
                <a:t>Listening</a:t>
              </a:r>
              <a:endParaRPr lang="ru-RU" sz="2800" u="none"/>
            </a:p>
          </p:txBody>
        </p:sp>
      </p:grpSp>
      <p:sp>
        <p:nvSpPr>
          <p:cNvPr id="109591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5650" y="5589588"/>
            <a:ext cx="1871663" cy="576262"/>
          </a:xfrm>
          <a:prstGeom prst="actionButtonBlank">
            <a:avLst/>
          </a:prstGeom>
          <a:solidFill>
            <a:srgbClr val="99AAC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u="none">
                <a:hlinkClick r:id="rId5" action="ppaction://hlinksldjump"/>
              </a:rPr>
              <a:t>Pair Work</a:t>
            </a:r>
            <a:endParaRPr lang="ru-RU" sz="2800" u="none"/>
          </a:p>
        </p:txBody>
      </p:sp>
      <p:sp>
        <p:nvSpPr>
          <p:cNvPr id="109598" name="AutoShape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08850" y="5734050"/>
            <a:ext cx="1152525" cy="576263"/>
          </a:xfrm>
          <a:prstGeom prst="actionButtonBlank">
            <a:avLst/>
          </a:prstGeom>
          <a:solidFill>
            <a:srgbClr val="99AAC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>
                <a:solidFill>
                  <a:srgbClr val="336699"/>
                </a:solidFill>
              </a:rPr>
              <a:t>Next</a:t>
            </a:r>
            <a:endParaRPr lang="ru-RU" sz="2000" b="1" u="none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8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auto">
          <a:xfrm>
            <a:off x="468313" y="404813"/>
            <a:ext cx="8064500" cy="5761037"/>
          </a:xfrm>
          <a:prstGeom prst="ellipse">
            <a:avLst/>
          </a:prstGeom>
          <a:solidFill>
            <a:srgbClr val="A7B5D5"/>
          </a:solidFill>
          <a:ln w="9525">
            <a:solidFill>
              <a:srgbClr val="D8DEE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7347" name="Group 3"/>
          <p:cNvGrpSpPr>
            <a:grpSpLocks/>
          </p:cNvGrpSpPr>
          <p:nvPr/>
        </p:nvGrpSpPr>
        <p:grpSpPr bwMode="auto">
          <a:xfrm>
            <a:off x="4859338" y="5734050"/>
            <a:ext cx="900112" cy="900113"/>
            <a:chOff x="2699" y="2704"/>
            <a:chExt cx="680" cy="681"/>
          </a:xfrm>
        </p:grpSpPr>
        <p:sp>
          <p:nvSpPr>
            <p:cNvPr id="57348" name="Oval 4"/>
            <p:cNvSpPr>
              <a:spLocks noChangeArrowheads="1"/>
            </p:cNvSpPr>
            <p:nvPr/>
          </p:nvSpPr>
          <p:spPr bwMode="auto">
            <a:xfrm>
              <a:off x="2699" y="2704"/>
              <a:ext cx="680" cy="6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7349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795"/>
              <a:ext cx="258" cy="545"/>
            </a:xfrm>
            <a:prstGeom prst="rect">
              <a:avLst/>
            </a:prstGeom>
            <a:noFill/>
          </p:spPr>
        </p:pic>
      </p:grpSp>
      <p:grpSp>
        <p:nvGrpSpPr>
          <p:cNvPr id="57350" name="Group 6"/>
          <p:cNvGrpSpPr>
            <a:grpSpLocks/>
          </p:cNvGrpSpPr>
          <p:nvPr/>
        </p:nvGrpSpPr>
        <p:grpSpPr bwMode="auto">
          <a:xfrm>
            <a:off x="5867400" y="5589588"/>
            <a:ext cx="900113" cy="900112"/>
            <a:chOff x="3969" y="2478"/>
            <a:chExt cx="816" cy="861"/>
          </a:xfrm>
        </p:grpSpPr>
        <p:sp>
          <p:nvSpPr>
            <p:cNvPr id="57351" name="Oval 7"/>
            <p:cNvSpPr>
              <a:spLocks noChangeArrowheads="1"/>
            </p:cNvSpPr>
            <p:nvPr/>
          </p:nvSpPr>
          <p:spPr bwMode="auto">
            <a:xfrm>
              <a:off x="3969" y="2478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735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5" y="2659"/>
              <a:ext cx="545" cy="510"/>
            </a:xfrm>
            <a:prstGeom prst="rect">
              <a:avLst/>
            </a:prstGeom>
            <a:noFill/>
          </p:spPr>
        </p:pic>
      </p:grpSp>
      <p:grpSp>
        <p:nvGrpSpPr>
          <p:cNvPr id="57353" name="Group 9"/>
          <p:cNvGrpSpPr>
            <a:grpSpLocks/>
          </p:cNvGrpSpPr>
          <p:nvPr/>
        </p:nvGrpSpPr>
        <p:grpSpPr bwMode="auto">
          <a:xfrm>
            <a:off x="7596188" y="1052513"/>
            <a:ext cx="900112" cy="900112"/>
            <a:chOff x="1247" y="2387"/>
            <a:chExt cx="590" cy="544"/>
          </a:xfrm>
        </p:grpSpPr>
        <p:sp>
          <p:nvSpPr>
            <p:cNvPr id="57354" name="Oval 10"/>
            <p:cNvSpPr>
              <a:spLocks noChangeArrowheads="1"/>
            </p:cNvSpPr>
            <p:nvPr/>
          </p:nvSpPr>
          <p:spPr bwMode="auto">
            <a:xfrm>
              <a:off x="1247" y="2387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7355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38" y="2478"/>
              <a:ext cx="363" cy="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57356" name="Group 12"/>
          <p:cNvGrpSpPr>
            <a:grpSpLocks/>
          </p:cNvGrpSpPr>
          <p:nvPr/>
        </p:nvGrpSpPr>
        <p:grpSpPr bwMode="auto">
          <a:xfrm>
            <a:off x="3851275" y="5805488"/>
            <a:ext cx="900113" cy="900112"/>
            <a:chOff x="3288" y="2024"/>
            <a:chExt cx="816" cy="861"/>
          </a:xfrm>
        </p:grpSpPr>
        <p:sp>
          <p:nvSpPr>
            <p:cNvPr id="57357" name="Oval 13"/>
            <p:cNvSpPr>
              <a:spLocks noChangeArrowheads="1"/>
            </p:cNvSpPr>
            <p:nvPr/>
          </p:nvSpPr>
          <p:spPr bwMode="auto">
            <a:xfrm>
              <a:off x="3288" y="2024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7358" name="Picture 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79" y="2205"/>
              <a:ext cx="635" cy="532"/>
            </a:xfrm>
            <a:prstGeom prst="rect">
              <a:avLst/>
            </a:prstGeom>
            <a:noFill/>
          </p:spPr>
        </p:pic>
      </p:grpSp>
      <p:grpSp>
        <p:nvGrpSpPr>
          <p:cNvPr id="57359" name="Group 15"/>
          <p:cNvGrpSpPr>
            <a:grpSpLocks/>
          </p:cNvGrpSpPr>
          <p:nvPr/>
        </p:nvGrpSpPr>
        <p:grpSpPr bwMode="auto">
          <a:xfrm>
            <a:off x="0" y="3500438"/>
            <a:ext cx="900113" cy="900112"/>
            <a:chOff x="4286" y="203"/>
            <a:chExt cx="909" cy="833"/>
          </a:xfrm>
        </p:grpSpPr>
        <p:sp>
          <p:nvSpPr>
            <p:cNvPr id="57360" name="Oval 16"/>
            <p:cNvSpPr>
              <a:spLocks noChangeArrowheads="1"/>
            </p:cNvSpPr>
            <p:nvPr/>
          </p:nvSpPr>
          <p:spPr bwMode="auto">
            <a:xfrm>
              <a:off x="4286" y="203"/>
              <a:ext cx="909" cy="8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7361" name="Picture 17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22" y="346"/>
              <a:ext cx="649" cy="538"/>
            </a:xfrm>
            <a:prstGeom prst="rect">
              <a:avLst/>
            </a:prstGeom>
            <a:noFill/>
          </p:spPr>
        </p:pic>
      </p:grpSp>
      <p:grpSp>
        <p:nvGrpSpPr>
          <p:cNvPr id="57362" name="Group 18"/>
          <p:cNvGrpSpPr>
            <a:grpSpLocks/>
          </p:cNvGrpSpPr>
          <p:nvPr/>
        </p:nvGrpSpPr>
        <p:grpSpPr bwMode="auto">
          <a:xfrm>
            <a:off x="1908175" y="5445125"/>
            <a:ext cx="900113" cy="900113"/>
            <a:chOff x="2154" y="1752"/>
            <a:chExt cx="590" cy="544"/>
          </a:xfrm>
        </p:grpSpPr>
        <p:sp>
          <p:nvSpPr>
            <p:cNvPr id="57363" name="Oval 19"/>
            <p:cNvSpPr>
              <a:spLocks noChangeArrowheads="1"/>
            </p:cNvSpPr>
            <p:nvPr/>
          </p:nvSpPr>
          <p:spPr bwMode="auto">
            <a:xfrm>
              <a:off x="2154" y="1752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7364" name="Picture 2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45" y="1843"/>
              <a:ext cx="408" cy="339"/>
            </a:xfrm>
            <a:prstGeom prst="rect">
              <a:avLst/>
            </a:prstGeom>
            <a:noFill/>
          </p:spPr>
        </p:pic>
      </p:grpSp>
      <p:grpSp>
        <p:nvGrpSpPr>
          <p:cNvPr id="57365" name="Group 21"/>
          <p:cNvGrpSpPr>
            <a:grpSpLocks/>
          </p:cNvGrpSpPr>
          <p:nvPr/>
        </p:nvGrpSpPr>
        <p:grpSpPr bwMode="auto">
          <a:xfrm>
            <a:off x="323850" y="1557338"/>
            <a:ext cx="900113" cy="900112"/>
            <a:chOff x="2018" y="119"/>
            <a:chExt cx="590" cy="544"/>
          </a:xfrm>
        </p:grpSpPr>
        <p:sp>
          <p:nvSpPr>
            <p:cNvPr id="57366" name="Oval 22"/>
            <p:cNvSpPr>
              <a:spLocks noChangeArrowheads="1"/>
            </p:cNvSpPr>
            <p:nvPr/>
          </p:nvSpPr>
          <p:spPr bwMode="auto">
            <a:xfrm>
              <a:off x="2018" y="119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7367" name="Picture 2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54" y="210"/>
              <a:ext cx="334" cy="362"/>
            </a:xfrm>
            <a:prstGeom prst="rect">
              <a:avLst/>
            </a:prstGeom>
            <a:noFill/>
          </p:spPr>
        </p:pic>
      </p:grpSp>
      <p:grpSp>
        <p:nvGrpSpPr>
          <p:cNvPr id="57368" name="Group 24"/>
          <p:cNvGrpSpPr>
            <a:grpSpLocks/>
          </p:cNvGrpSpPr>
          <p:nvPr/>
        </p:nvGrpSpPr>
        <p:grpSpPr bwMode="auto">
          <a:xfrm>
            <a:off x="971550" y="836613"/>
            <a:ext cx="900113" cy="900112"/>
            <a:chOff x="2154" y="2568"/>
            <a:chExt cx="590" cy="544"/>
          </a:xfrm>
        </p:grpSpPr>
        <p:sp>
          <p:nvSpPr>
            <p:cNvPr id="57369" name="Oval 25"/>
            <p:cNvSpPr>
              <a:spLocks noChangeArrowheads="1"/>
            </p:cNvSpPr>
            <p:nvPr/>
          </p:nvSpPr>
          <p:spPr bwMode="auto">
            <a:xfrm>
              <a:off x="2154" y="2568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7370" name="Picture 26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45" y="2659"/>
              <a:ext cx="351" cy="362"/>
            </a:xfrm>
            <a:prstGeom prst="rect">
              <a:avLst/>
            </a:prstGeom>
            <a:noFill/>
          </p:spPr>
        </p:pic>
      </p:grpSp>
      <p:sp>
        <p:nvSpPr>
          <p:cNvPr id="57371" name="Text Box 27"/>
          <p:cNvSpPr txBox="1">
            <a:spLocks noChangeArrowheads="1"/>
          </p:cNvSpPr>
          <p:nvPr/>
        </p:nvSpPr>
        <p:spPr bwMode="auto">
          <a:xfrm>
            <a:off x="1476375" y="1557338"/>
            <a:ext cx="1295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T-shirt</a:t>
            </a:r>
            <a:endParaRPr lang="ru-RU" sz="2200" u="none"/>
          </a:p>
        </p:txBody>
      </p:sp>
      <p:sp>
        <p:nvSpPr>
          <p:cNvPr id="57372" name="Text Box 28"/>
          <p:cNvSpPr txBox="1">
            <a:spLocks noChangeArrowheads="1"/>
          </p:cNvSpPr>
          <p:nvPr/>
        </p:nvSpPr>
        <p:spPr bwMode="auto">
          <a:xfrm>
            <a:off x="6804025" y="1628775"/>
            <a:ext cx="12096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shorts</a:t>
            </a:r>
            <a:endParaRPr lang="ru-RU" sz="2200" u="none"/>
          </a:p>
        </p:txBody>
      </p:sp>
      <p:sp>
        <p:nvSpPr>
          <p:cNvPr id="57373" name="Text Box 29"/>
          <p:cNvSpPr txBox="1">
            <a:spLocks noChangeArrowheads="1"/>
          </p:cNvSpPr>
          <p:nvPr/>
        </p:nvSpPr>
        <p:spPr bwMode="auto">
          <a:xfrm>
            <a:off x="2555875" y="1989138"/>
            <a:ext cx="4392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66"/>
                </a:solidFill>
                <a:latin typeface="Comic Sans MS" pitchFamily="66" charset="0"/>
              </a:rPr>
              <a:t>Click on the picture !</a:t>
            </a:r>
            <a:endParaRPr lang="ru-RU" sz="3200" u="none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7524750" y="46529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grpSp>
        <p:nvGrpSpPr>
          <p:cNvPr id="57375" name="Group 31"/>
          <p:cNvGrpSpPr>
            <a:grpSpLocks/>
          </p:cNvGrpSpPr>
          <p:nvPr/>
        </p:nvGrpSpPr>
        <p:grpSpPr bwMode="auto">
          <a:xfrm>
            <a:off x="3779838" y="0"/>
            <a:ext cx="900112" cy="900113"/>
            <a:chOff x="1927" y="3521"/>
            <a:chExt cx="590" cy="544"/>
          </a:xfrm>
        </p:grpSpPr>
        <p:sp>
          <p:nvSpPr>
            <p:cNvPr id="57376" name="Oval 32"/>
            <p:cNvSpPr>
              <a:spLocks noChangeArrowheads="1"/>
            </p:cNvSpPr>
            <p:nvPr/>
          </p:nvSpPr>
          <p:spPr bwMode="auto">
            <a:xfrm>
              <a:off x="1927" y="3521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7377" name="Picture 3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109" y="3566"/>
              <a:ext cx="242" cy="453"/>
            </a:xfrm>
            <a:prstGeom prst="rect">
              <a:avLst/>
            </a:prstGeom>
            <a:noFill/>
          </p:spPr>
        </p:pic>
      </p:grpSp>
      <p:grpSp>
        <p:nvGrpSpPr>
          <p:cNvPr id="57378" name="Group 34"/>
          <p:cNvGrpSpPr>
            <a:grpSpLocks/>
          </p:cNvGrpSpPr>
          <p:nvPr/>
        </p:nvGrpSpPr>
        <p:grpSpPr bwMode="auto">
          <a:xfrm>
            <a:off x="8101013" y="1916113"/>
            <a:ext cx="900112" cy="900112"/>
            <a:chOff x="3424" y="1616"/>
            <a:chExt cx="953" cy="907"/>
          </a:xfrm>
        </p:grpSpPr>
        <p:sp>
          <p:nvSpPr>
            <p:cNvPr id="57379" name="Oval 35"/>
            <p:cNvSpPr>
              <a:spLocks noChangeArrowheads="1"/>
            </p:cNvSpPr>
            <p:nvPr/>
          </p:nvSpPr>
          <p:spPr bwMode="auto">
            <a:xfrm>
              <a:off x="3424" y="1616"/>
              <a:ext cx="953" cy="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7380" name="Picture 36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742" y="1706"/>
              <a:ext cx="310" cy="680"/>
            </a:xfrm>
            <a:prstGeom prst="rect">
              <a:avLst/>
            </a:prstGeom>
            <a:noFill/>
          </p:spPr>
        </p:pic>
      </p:grpSp>
      <p:grpSp>
        <p:nvGrpSpPr>
          <p:cNvPr id="57381" name="Group 37"/>
          <p:cNvGrpSpPr>
            <a:grpSpLocks/>
          </p:cNvGrpSpPr>
          <p:nvPr/>
        </p:nvGrpSpPr>
        <p:grpSpPr bwMode="auto">
          <a:xfrm>
            <a:off x="8243888" y="2852738"/>
            <a:ext cx="900112" cy="900112"/>
            <a:chOff x="1837" y="2795"/>
            <a:chExt cx="862" cy="771"/>
          </a:xfrm>
        </p:grpSpPr>
        <p:sp>
          <p:nvSpPr>
            <p:cNvPr id="57382" name="Oval 38"/>
            <p:cNvSpPr>
              <a:spLocks noChangeArrowheads="1"/>
            </p:cNvSpPr>
            <p:nvPr/>
          </p:nvSpPr>
          <p:spPr bwMode="auto">
            <a:xfrm>
              <a:off x="1837" y="2795"/>
              <a:ext cx="862" cy="7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7383" name="Picture 39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973" y="2886"/>
              <a:ext cx="589" cy="583"/>
            </a:xfrm>
            <a:prstGeom prst="rect">
              <a:avLst/>
            </a:prstGeom>
            <a:noFill/>
          </p:spPr>
        </p:pic>
      </p:grpSp>
      <p:grpSp>
        <p:nvGrpSpPr>
          <p:cNvPr id="57384" name="Group 40"/>
          <p:cNvGrpSpPr>
            <a:grpSpLocks/>
          </p:cNvGrpSpPr>
          <p:nvPr/>
        </p:nvGrpSpPr>
        <p:grpSpPr bwMode="auto">
          <a:xfrm>
            <a:off x="323850" y="4365625"/>
            <a:ext cx="900113" cy="900113"/>
            <a:chOff x="3243" y="2523"/>
            <a:chExt cx="888" cy="816"/>
          </a:xfrm>
        </p:grpSpPr>
        <p:sp>
          <p:nvSpPr>
            <p:cNvPr id="57385" name="Oval 41"/>
            <p:cNvSpPr>
              <a:spLocks noChangeArrowheads="1"/>
            </p:cNvSpPr>
            <p:nvPr/>
          </p:nvSpPr>
          <p:spPr bwMode="auto">
            <a:xfrm>
              <a:off x="3243" y="2523"/>
              <a:ext cx="888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7386" name="Picture 42" descr="dress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405" y="2614"/>
              <a:ext cx="590" cy="590"/>
            </a:xfrm>
            <a:prstGeom prst="rect">
              <a:avLst/>
            </a:prstGeom>
            <a:noFill/>
          </p:spPr>
        </p:pic>
      </p:grpSp>
      <p:grpSp>
        <p:nvGrpSpPr>
          <p:cNvPr id="57387" name="Group 43"/>
          <p:cNvGrpSpPr>
            <a:grpSpLocks/>
          </p:cNvGrpSpPr>
          <p:nvPr/>
        </p:nvGrpSpPr>
        <p:grpSpPr bwMode="auto">
          <a:xfrm>
            <a:off x="5867400" y="115888"/>
            <a:ext cx="900113" cy="900112"/>
            <a:chOff x="2835" y="2795"/>
            <a:chExt cx="952" cy="890"/>
          </a:xfrm>
        </p:grpSpPr>
        <p:sp>
          <p:nvSpPr>
            <p:cNvPr id="57388" name="Oval 44"/>
            <p:cNvSpPr>
              <a:spLocks noChangeArrowheads="1"/>
            </p:cNvSpPr>
            <p:nvPr/>
          </p:nvSpPr>
          <p:spPr bwMode="auto">
            <a:xfrm>
              <a:off x="2835" y="2795"/>
              <a:ext cx="952" cy="8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7389" name="Picture 45"/>
            <p:cNvPicPr>
              <a:picLocks noChangeAspect="1" noChangeArrowheads="1"/>
            </p:cNvPicPr>
            <p:nvPr/>
          </p:nvPicPr>
          <p:blipFill>
            <a:blip r:embed="rId16"/>
            <a:srcRect r="11803" b="8571"/>
            <a:stretch>
              <a:fillRect/>
            </a:stretch>
          </p:blipFill>
          <p:spPr bwMode="auto">
            <a:xfrm>
              <a:off x="2971" y="2976"/>
              <a:ext cx="66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7390" name="Group 46"/>
          <p:cNvGrpSpPr>
            <a:grpSpLocks/>
          </p:cNvGrpSpPr>
          <p:nvPr/>
        </p:nvGrpSpPr>
        <p:grpSpPr bwMode="auto">
          <a:xfrm>
            <a:off x="971550" y="5084763"/>
            <a:ext cx="900113" cy="900112"/>
            <a:chOff x="2381" y="1344"/>
            <a:chExt cx="998" cy="953"/>
          </a:xfrm>
        </p:grpSpPr>
        <p:sp>
          <p:nvSpPr>
            <p:cNvPr id="57391" name="Oval 47"/>
            <p:cNvSpPr>
              <a:spLocks noChangeArrowheads="1"/>
            </p:cNvSpPr>
            <p:nvPr/>
          </p:nvSpPr>
          <p:spPr bwMode="auto">
            <a:xfrm>
              <a:off x="2381" y="1344"/>
              <a:ext cx="998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7392" name="Picture 48">
              <a:hlinkClick r:id="rId1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08" y="1481"/>
              <a:ext cx="568" cy="680"/>
            </a:xfrm>
            <a:prstGeom prst="rect">
              <a:avLst/>
            </a:prstGeom>
            <a:noFill/>
          </p:spPr>
        </p:pic>
      </p:grpSp>
      <p:grpSp>
        <p:nvGrpSpPr>
          <p:cNvPr id="57393" name="Group 49"/>
          <p:cNvGrpSpPr>
            <a:grpSpLocks/>
          </p:cNvGrpSpPr>
          <p:nvPr/>
        </p:nvGrpSpPr>
        <p:grpSpPr bwMode="auto">
          <a:xfrm>
            <a:off x="0" y="2492375"/>
            <a:ext cx="900113" cy="900113"/>
            <a:chOff x="612" y="845"/>
            <a:chExt cx="1224" cy="1179"/>
          </a:xfrm>
        </p:grpSpPr>
        <p:sp>
          <p:nvSpPr>
            <p:cNvPr id="57394" name="Oval 50"/>
            <p:cNvSpPr>
              <a:spLocks noChangeArrowheads="1"/>
            </p:cNvSpPr>
            <p:nvPr/>
          </p:nvSpPr>
          <p:spPr bwMode="auto">
            <a:xfrm>
              <a:off x="612" y="845"/>
              <a:ext cx="1224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7395" name="Picture 51" descr="sneakers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93" y="1026"/>
              <a:ext cx="816" cy="816"/>
            </a:xfrm>
            <a:prstGeom prst="rect">
              <a:avLst/>
            </a:prstGeom>
            <a:noFill/>
          </p:spPr>
        </p:pic>
      </p:grpSp>
      <p:grpSp>
        <p:nvGrpSpPr>
          <p:cNvPr id="57396" name="Group 52"/>
          <p:cNvGrpSpPr>
            <a:grpSpLocks/>
          </p:cNvGrpSpPr>
          <p:nvPr/>
        </p:nvGrpSpPr>
        <p:grpSpPr bwMode="auto">
          <a:xfrm>
            <a:off x="7596188" y="4581525"/>
            <a:ext cx="900112" cy="900113"/>
            <a:chOff x="3379" y="2795"/>
            <a:chExt cx="567" cy="567"/>
          </a:xfrm>
        </p:grpSpPr>
        <p:sp>
          <p:nvSpPr>
            <p:cNvPr id="57397" name="Oval 53"/>
            <p:cNvSpPr>
              <a:spLocks noChangeArrowheads="1"/>
            </p:cNvSpPr>
            <p:nvPr/>
          </p:nvSpPr>
          <p:spPr bwMode="auto">
            <a:xfrm>
              <a:off x="3379" y="2795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7398" name="Picture 54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470" y="2886"/>
              <a:ext cx="397" cy="40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57399" name="Group 55"/>
          <p:cNvGrpSpPr>
            <a:grpSpLocks/>
          </p:cNvGrpSpPr>
          <p:nvPr/>
        </p:nvGrpSpPr>
        <p:grpSpPr bwMode="auto">
          <a:xfrm>
            <a:off x="1835150" y="404813"/>
            <a:ext cx="900113" cy="900112"/>
            <a:chOff x="2064" y="0"/>
            <a:chExt cx="681" cy="709"/>
          </a:xfrm>
        </p:grpSpPr>
        <p:sp>
          <p:nvSpPr>
            <p:cNvPr id="57400" name="Oval 56"/>
            <p:cNvSpPr>
              <a:spLocks noChangeArrowheads="1"/>
            </p:cNvSpPr>
            <p:nvPr/>
          </p:nvSpPr>
          <p:spPr bwMode="auto">
            <a:xfrm>
              <a:off x="2064" y="0"/>
              <a:ext cx="681" cy="7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u="none"/>
            </a:p>
          </p:txBody>
        </p:sp>
        <p:pic>
          <p:nvPicPr>
            <p:cNvPr id="57401" name="Picture 57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154" y="119"/>
              <a:ext cx="467" cy="456"/>
            </a:xfrm>
            <a:prstGeom prst="rect">
              <a:avLst/>
            </a:prstGeom>
            <a:noFill/>
          </p:spPr>
        </p:pic>
      </p:grpSp>
      <p:grpSp>
        <p:nvGrpSpPr>
          <p:cNvPr id="57402" name="Group 58"/>
          <p:cNvGrpSpPr>
            <a:grpSpLocks/>
          </p:cNvGrpSpPr>
          <p:nvPr/>
        </p:nvGrpSpPr>
        <p:grpSpPr bwMode="auto">
          <a:xfrm>
            <a:off x="8101013" y="3789363"/>
            <a:ext cx="900112" cy="900112"/>
            <a:chOff x="3379" y="1752"/>
            <a:chExt cx="998" cy="952"/>
          </a:xfrm>
        </p:grpSpPr>
        <p:sp>
          <p:nvSpPr>
            <p:cNvPr id="57403" name="Oval 59"/>
            <p:cNvSpPr>
              <a:spLocks noChangeArrowheads="1"/>
            </p:cNvSpPr>
            <p:nvPr/>
          </p:nvSpPr>
          <p:spPr bwMode="auto">
            <a:xfrm>
              <a:off x="3379" y="1752"/>
              <a:ext cx="998" cy="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7404" name="Picture 60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470" y="2115"/>
              <a:ext cx="408" cy="381"/>
            </a:xfrm>
            <a:prstGeom prst="rect">
              <a:avLst/>
            </a:prstGeom>
            <a:noFill/>
          </p:spPr>
        </p:pic>
        <p:pic>
          <p:nvPicPr>
            <p:cNvPr id="57405" name="Picture 61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923" y="1933"/>
              <a:ext cx="2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7406" name="Group 62"/>
          <p:cNvGrpSpPr>
            <a:grpSpLocks/>
          </p:cNvGrpSpPr>
          <p:nvPr/>
        </p:nvGrpSpPr>
        <p:grpSpPr bwMode="auto">
          <a:xfrm>
            <a:off x="2843213" y="5734050"/>
            <a:ext cx="900112" cy="900113"/>
            <a:chOff x="3470" y="1525"/>
            <a:chExt cx="816" cy="861"/>
          </a:xfrm>
        </p:grpSpPr>
        <p:sp>
          <p:nvSpPr>
            <p:cNvPr id="57407" name="Oval 63"/>
            <p:cNvSpPr>
              <a:spLocks noChangeArrowheads="1"/>
            </p:cNvSpPr>
            <p:nvPr/>
          </p:nvSpPr>
          <p:spPr bwMode="auto">
            <a:xfrm>
              <a:off x="3470" y="1525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7408" name="Picture 64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3606" y="1706"/>
              <a:ext cx="54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7409" name="Group 65"/>
          <p:cNvGrpSpPr>
            <a:grpSpLocks/>
          </p:cNvGrpSpPr>
          <p:nvPr/>
        </p:nvGrpSpPr>
        <p:grpSpPr bwMode="auto">
          <a:xfrm>
            <a:off x="4787900" y="0"/>
            <a:ext cx="900113" cy="900113"/>
            <a:chOff x="113" y="2160"/>
            <a:chExt cx="726" cy="680"/>
          </a:xfrm>
        </p:grpSpPr>
        <p:sp>
          <p:nvSpPr>
            <p:cNvPr id="57410" name="Oval 66"/>
            <p:cNvSpPr>
              <a:spLocks noChangeArrowheads="1"/>
            </p:cNvSpPr>
            <p:nvPr/>
          </p:nvSpPr>
          <p:spPr bwMode="auto">
            <a:xfrm>
              <a:off x="113" y="2160"/>
              <a:ext cx="726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7411" name="Picture 67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295" y="2251"/>
              <a:ext cx="384" cy="516"/>
            </a:xfrm>
            <a:prstGeom prst="rect">
              <a:avLst/>
            </a:prstGeom>
            <a:noFill/>
          </p:spPr>
        </p:pic>
      </p:grpSp>
      <p:grpSp>
        <p:nvGrpSpPr>
          <p:cNvPr id="57412" name="Group 68"/>
          <p:cNvGrpSpPr>
            <a:grpSpLocks/>
          </p:cNvGrpSpPr>
          <p:nvPr/>
        </p:nvGrpSpPr>
        <p:grpSpPr bwMode="auto">
          <a:xfrm>
            <a:off x="2771775" y="115888"/>
            <a:ext cx="900113" cy="900112"/>
            <a:chOff x="3334" y="3385"/>
            <a:chExt cx="680" cy="636"/>
          </a:xfrm>
        </p:grpSpPr>
        <p:sp>
          <p:nvSpPr>
            <p:cNvPr id="57413" name="Oval 69"/>
            <p:cNvSpPr>
              <a:spLocks noChangeArrowheads="1"/>
            </p:cNvSpPr>
            <p:nvPr/>
          </p:nvSpPr>
          <p:spPr bwMode="auto">
            <a:xfrm>
              <a:off x="3334" y="3385"/>
              <a:ext cx="680" cy="6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7414" name="Picture 70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424" y="3612"/>
              <a:ext cx="363" cy="328"/>
            </a:xfrm>
            <a:prstGeom prst="rect">
              <a:avLst/>
            </a:prstGeom>
            <a:noFill/>
          </p:spPr>
        </p:pic>
        <p:pic>
          <p:nvPicPr>
            <p:cNvPr id="57415" name="Picture 71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3606" y="3475"/>
              <a:ext cx="318" cy="186"/>
            </a:xfrm>
            <a:prstGeom prst="rect">
              <a:avLst/>
            </a:prstGeom>
            <a:noFill/>
          </p:spPr>
        </p:pic>
      </p:grpSp>
      <p:grpSp>
        <p:nvGrpSpPr>
          <p:cNvPr id="57416" name="Group 72"/>
          <p:cNvGrpSpPr>
            <a:grpSpLocks/>
          </p:cNvGrpSpPr>
          <p:nvPr/>
        </p:nvGrpSpPr>
        <p:grpSpPr bwMode="auto">
          <a:xfrm>
            <a:off x="6804025" y="5229225"/>
            <a:ext cx="900113" cy="900113"/>
            <a:chOff x="3470" y="2750"/>
            <a:chExt cx="725" cy="725"/>
          </a:xfrm>
        </p:grpSpPr>
        <p:sp>
          <p:nvSpPr>
            <p:cNvPr id="57417" name="Oval 73"/>
            <p:cNvSpPr>
              <a:spLocks noChangeArrowheads="1"/>
            </p:cNvSpPr>
            <p:nvPr/>
          </p:nvSpPr>
          <p:spPr bwMode="auto">
            <a:xfrm>
              <a:off x="3470" y="2750"/>
              <a:ext cx="725" cy="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7418" name="Picture 74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3606" y="2886"/>
              <a:ext cx="410" cy="454"/>
            </a:xfrm>
            <a:prstGeom prst="rect">
              <a:avLst/>
            </a:prstGeom>
            <a:noFill/>
          </p:spPr>
        </p:pic>
      </p:grpSp>
      <p:grpSp>
        <p:nvGrpSpPr>
          <p:cNvPr id="57419" name="Group 75"/>
          <p:cNvGrpSpPr>
            <a:grpSpLocks/>
          </p:cNvGrpSpPr>
          <p:nvPr/>
        </p:nvGrpSpPr>
        <p:grpSpPr bwMode="auto">
          <a:xfrm>
            <a:off x="6804025" y="404813"/>
            <a:ext cx="900113" cy="900112"/>
            <a:chOff x="2200" y="2387"/>
            <a:chExt cx="635" cy="680"/>
          </a:xfrm>
        </p:grpSpPr>
        <p:sp>
          <p:nvSpPr>
            <p:cNvPr id="57420" name="Oval 76"/>
            <p:cNvSpPr>
              <a:spLocks noChangeArrowheads="1"/>
            </p:cNvSpPr>
            <p:nvPr/>
          </p:nvSpPr>
          <p:spPr bwMode="auto">
            <a:xfrm>
              <a:off x="2200" y="2387"/>
              <a:ext cx="635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7421" name="Picture 77">
              <a:hlinkClick r:id="rId1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290" y="2478"/>
              <a:ext cx="412" cy="499"/>
            </a:xfrm>
            <a:prstGeom prst="rect">
              <a:avLst/>
            </a:prstGeom>
            <a:noFill/>
          </p:spPr>
        </p:pic>
      </p:grpSp>
      <p:sp>
        <p:nvSpPr>
          <p:cNvPr id="57422" name="Text Box 78"/>
          <p:cNvSpPr txBox="1">
            <a:spLocks noChangeArrowheads="1"/>
          </p:cNvSpPr>
          <p:nvPr/>
        </p:nvSpPr>
        <p:spPr bwMode="auto">
          <a:xfrm>
            <a:off x="6588125" y="4294188"/>
            <a:ext cx="19859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track suit</a:t>
            </a:r>
            <a:endParaRPr lang="ru-RU" sz="2200" u="none"/>
          </a:p>
        </p:txBody>
      </p:sp>
      <p:sp>
        <p:nvSpPr>
          <p:cNvPr id="57423" name="Text Box 79"/>
          <p:cNvSpPr txBox="1">
            <a:spLocks noChangeArrowheads="1"/>
          </p:cNvSpPr>
          <p:nvPr/>
        </p:nvSpPr>
        <p:spPr bwMode="auto">
          <a:xfrm>
            <a:off x="7092950" y="2997200"/>
            <a:ext cx="14684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sweater</a:t>
            </a:r>
            <a:endParaRPr lang="ru-RU" sz="2200" u="none"/>
          </a:p>
        </p:txBody>
      </p:sp>
      <p:sp>
        <p:nvSpPr>
          <p:cNvPr id="57424" name="Text Box 80"/>
          <p:cNvSpPr txBox="1">
            <a:spLocks noChangeArrowheads="1"/>
          </p:cNvSpPr>
          <p:nvPr/>
        </p:nvSpPr>
        <p:spPr bwMode="auto">
          <a:xfrm>
            <a:off x="5795963" y="981075"/>
            <a:ext cx="10366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hat</a:t>
            </a:r>
            <a:endParaRPr lang="ru-RU" sz="2200" u="none"/>
          </a:p>
        </p:txBody>
      </p:sp>
      <p:sp>
        <p:nvSpPr>
          <p:cNvPr id="57425" name="Text Box 81"/>
          <p:cNvSpPr txBox="1">
            <a:spLocks noChangeArrowheads="1"/>
          </p:cNvSpPr>
          <p:nvPr/>
        </p:nvSpPr>
        <p:spPr bwMode="auto">
          <a:xfrm>
            <a:off x="5795963" y="5229225"/>
            <a:ext cx="10366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socks</a:t>
            </a:r>
            <a:endParaRPr lang="ru-RU" sz="2200" u="none"/>
          </a:p>
        </p:txBody>
      </p:sp>
      <p:sp>
        <p:nvSpPr>
          <p:cNvPr id="57426" name="Text Box 82"/>
          <p:cNvSpPr txBox="1">
            <a:spLocks noChangeArrowheads="1"/>
          </p:cNvSpPr>
          <p:nvPr/>
        </p:nvSpPr>
        <p:spPr bwMode="auto">
          <a:xfrm>
            <a:off x="3779838" y="5373688"/>
            <a:ext cx="13827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blouse</a:t>
            </a:r>
            <a:endParaRPr lang="ru-RU" sz="2200" u="none"/>
          </a:p>
        </p:txBody>
      </p:sp>
      <p:sp>
        <p:nvSpPr>
          <p:cNvPr id="57427" name="Text Box 83"/>
          <p:cNvSpPr txBox="1">
            <a:spLocks noChangeArrowheads="1"/>
          </p:cNvSpPr>
          <p:nvPr/>
        </p:nvSpPr>
        <p:spPr bwMode="auto">
          <a:xfrm>
            <a:off x="2051050" y="5013325"/>
            <a:ext cx="1470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mittens</a:t>
            </a:r>
            <a:endParaRPr lang="ru-RU" sz="2200" u="none"/>
          </a:p>
        </p:txBody>
      </p:sp>
      <p:sp>
        <p:nvSpPr>
          <p:cNvPr id="57428" name="Text Box 84"/>
          <p:cNvSpPr txBox="1">
            <a:spLocks noChangeArrowheads="1"/>
          </p:cNvSpPr>
          <p:nvPr/>
        </p:nvSpPr>
        <p:spPr bwMode="auto">
          <a:xfrm>
            <a:off x="1042988" y="4221163"/>
            <a:ext cx="12096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dress</a:t>
            </a:r>
            <a:endParaRPr lang="ru-RU" sz="2200" u="none"/>
          </a:p>
        </p:txBody>
      </p:sp>
      <p:sp>
        <p:nvSpPr>
          <p:cNvPr id="57429" name="Text Box 85"/>
          <p:cNvSpPr txBox="1">
            <a:spLocks noChangeArrowheads="1"/>
          </p:cNvSpPr>
          <p:nvPr/>
        </p:nvSpPr>
        <p:spPr bwMode="auto">
          <a:xfrm>
            <a:off x="3563938" y="2565400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/>
              <a:t> a jacket</a:t>
            </a:r>
            <a:endParaRPr lang="ru-RU" sz="3600" b="1" u="none"/>
          </a:p>
        </p:txBody>
      </p:sp>
      <p:sp>
        <p:nvSpPr>
          <p:cNvPr id="57430" name="Text Box 86"/>
          <p:cNvSpPr txBox="1">
            <a:spLocks noChangeArrowheads="1"/>
          </p:cNvSpPr>
          <p:nvPr/>
        </p:nvSpPr>
        <p:spPr bwMode="auto">
          <a:xfrm>
            <a:off x="827088" y="2924175"/>
            <a:ext cx="13827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sneakers</a:t>
            </a:r>
            <a:endParaRPr lang="ru-RU" sz="2200" u="none"/>
          </a:p>
        </p:txBody>
      </p:sp>
      <p:sp>
        <p:nvSpPr>
          <p:cNvPr id="57432" name="Text Box 88"/>
          <p:cNvSpPr txBox="1">
            <a:spLocks noChangeArrowheads="1"/>
          </p:cNvSpPr>
          <p:nvPr/>
        </p:nvSpPr>
        <p:spPr bwMode="auto">
          <a:xfrm>
            <a:off x="2843213" y="981075"/>
            <a:ext cx="1123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cap</a:t>
            </a:r>
            <a:endParaRPr lang="ru-RU" sz="2200" u="none"/>
          </a:p>
        </p:txBody>
      </p:sp>
      <p:sp>
        <p:nvSpPr>
          <p:cNvPr id="57433" name="Text Box 89"/>
          <p:cNvSpPr txBox="1">
            <a:spLocks noChangeArrowheads="1"/>
          </p:cNvSpPr>
          <p:nvPr/>
        </p:nvSpPr>
        <p:spPr bwMode="auto">
          <a:xfrm>
            <a:off x="3779838" y="847725"/>
            <a:ext cx="12969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trousers</a:t>
            </a:r>
            <a:endParaRPr lang="ru-RU" sz="2200" u="non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8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val 2"/>
          <p:cNvSpPr>
            <a:spLocks noChangeArrowheads="1"/>
          </p:cNvSpPr>
          <p:nvPr/>
        </p:nvSpPr>
        <p:spPr bwMode="auto">
          <a:xfrm>
            <a:off x="468313" y="404813"/>
            <a:ext cx="8064500" cy="5761037"/>
          </a:xfrm>
          <a:prstGeom prst="ellipse">
            <a:avLst/>
          </a:prstGeom>
          <a:solidFill>
            <a:srgbClr val="A7B5D5"/>
          </a:solidFill>
          <a:ln w="9525">
            <a:solidFill>
              <a:srgbClr val="D8DEE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6323" name="Group 3"/>
          <p:cNvGrpSpPr>
            <a:grpSpLocks/>
          </p:cNvGrpSpPr>
          <p:nvPr/>
        </p:nvGrpSpPr>
        <p:grpSpPr bwMode="auto">
          <a:xfrm>
            <a:off x="4859338" y="5734050"/>
            <a:ext cx="900112" cy="900113"/>
            <a:chOff x="2699" y="2704"/>
            <a:chExt cx="680" cy="681"/>
          </a:xfrm>
        </p:grpSpPr>
        <p:sp>
          <p:nvSpPr>
            <p:cNvPr id="56324" name="Oval 4"/>
            <p:cNvSpPr>
              <a:spLocks noChangeArrowheads="1"/>
            </p:cNvSpPr>
            <p:nvPr/>
          </p:nvSpPr>
          <p:spPr bwMode="auto">
            <a:xfrm>
              <a:off x="2699" y="2704"/>
              <a:ext cx="680" cy="6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25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795"/>
              <a:ext cx="258" cy="545"/>
            </a:xfrm>
            <a:prstGeom prst="rect">
              <a:avLst/>
            </a:prstGeom>
            <a:noFill/>
          </p:spPr>
        </p:pic>
      </p:grpSp>
      <p:grpSp>
        <p:nvGrpSpPr>
          <p:cNvPr id="56326" name="Group 6"/>
          <p:cNvGrpSpPr>
            <a:grpSpLocks/>
          </p:cNvGrpSpPr>
          <p:nvPr/>
        </p:nvGrpSpPr>
        <p:grpSpPr bwMode="auto">
          <a:xfrm>
            <a:off x="5867400" y="5589588"/>
            <a:ext cx="900113" cy="900112"/>
            <a:chOff x="3969" y="2478"/>
            <a:chExt cx="816" cy="861"/>
          </a:xfrm>
        </p:grpSpPr>
        <p:sp>
          <p:nvSpPr>
            <p:cNvPr id="56327" name="Oval 7"/>
            <p:cNvSpPr>
              <a:spLocks noChangeArrowheads="1"/>
            </p:cNvSpPr>
            <p:nvPr/>
          </p:nvSpPr>
          <p:spPr bwMode="auto">
            <a:xfrm>
              <a:off x="3969" y="2478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28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5" y="2659"/>
              <a:ext cx="545" cy="510"/>
            </a:xfrm>
            <a:prstGeom prst="rect">
              <a:avLst/>
            </a:prstGeom>
            <a:noFill/>
          </p:spPr>
        </p:pic>
      </p:grpSp>
      <p:grpSp>
        <p:nvGrpSpPr>
          <p:cNvPr id="56329" name="Group 9"/>
          <p:cNvGrpSpPr>
            <a:grpSpLocks/>
          </p:cNvGrpSpPr>
          <p:nvPr/>
        </p:nvGrpSpPr>
        <p:grpSpPr bwMode="auto">
          <a:xfrm>
            <a:off x="7596188" y="1052513"/>
            <a:ext cx="900112" cy="900112"/>
            <a:chOff x="1247" y="2387"/>
            <a:chExt cx="590" cy="544"/>
          </a:xfrm>
        </p:grpSpPr>
        <p:sp>
          <p:nvSpPr>
            <p:cNvPr id="56330" name="Oval 10"/>
            <p:cNvSpPr>
              <a:spLocks noChangeArrowheads="1"/>
            </p:cNvSpPr>
            <p:nvPr/>
          </p:nvSpPr>
          <p:spPr bwMode="auto">
            <a:xfrm>
              <a:off x="1247" y="2387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31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38" y="2478"/>
              <a:ext cx="363" cy="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56332" name="Group 12"/>
          <p:cNvGrpSpPr>
            <a:grpSpLocks/>
          </p:cNvGrpSpPr>
          <p:nvPr/>
        </p:nvGrpSpPr>
        <p:grpSpPr bwMode="auto">
          <a:xfrm>
            <a:off x="3851275" y="5805488"/>
            <a:ext cx="900113" cy="900112"/>
            <a:chOff x="3288" y="2024"/>
            <a:chExt cx="816" cy="861"/>
          </a:xfrm>
        </p:grpSpPr>
        <p:sp>
          <p:nvSpPr>
            <p:cNvPr id="56333" name="Oval 13"/>
            <p:cNvSpPr>
              <a:spLocks noChangeArrowheads="1"/>
            </p:cNvSpPr>
            <p:nvPr/>
          </p:nvSpPr>
          <p:spPr bwMode="auto">
            <a:xfrm>
              <a:off x="3288" y="2024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34" name="Picture 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79" y="2205"/>
              <a:ext cx="635" cy="532"/>
            </a:xfrm>
            <a:prstGeom prst="rect">
              <a:avLst/>
            </a:prstGeom>
            <a:noFill/>
          </p:spPr>
        </p:pic>
      </p:grpSp>
      <p:grpSp>
        <p:nvGrpSpPr>
          <p:cNvPr id="56335" name="Group 15"/>
          <p:cNvGrpSpPr>
            <a:grpSpLocks/>
          </p:cNvGrpSpPr>
          <p:nvPr/>
        </p:nvGrpSpPr>
        <p:grpSpPr bwMode="auto">
          <a:xfrm>
            <a:off x="0" y="3500438"/>
            <a:ext cx="900113" cy="900112"/>
            <a:chOff x="4286" y="203"/>
            <a:chExt cx="909" cy="833"/>
          </a:xfrm>
        </p:grpSpPr>
        <p:sp>
          <p:nvSpPr>
            <p:cNvPr id="56336" name="Oval 16"/>
            <p:cNvSpPr>
              <a:spLocks noChangeArrowheads="1"/>
            </p:cNvSpPr>
            <p:nvPr/>
          </p:nvSpPr>
          <p:spPr bwMode="auto">
            <a:xfrm>
              <a:off x="4286" y="203"/>
              <a:ext cx="909" cy="8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37" name="Picture 1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22" y="346"/>
              <a:ext cx="649" cy="538"/>
            </a:xfrm>
            <a:prstGeom prst="rect">
              <a:avLst/>
            </a:prstGeom>
            <a:noFill/>
          </p:spPr>
        </p:pic>
      </p:grpSp>
      <p:grpSp>
        <p:nvGrpSpPr>
          <p:cNvPr id="56338" name="Group 18"/>
          <p:cNvGrpSpPr>
            <a:grpSpLocks/>
          </p:cNvGrpSpPr>
          <p:nvPr/>
        </p:nvGrpSpPr>
        <p:grpSpPr bwMode="auto">
          <a:xfrm>
            <a:off x="1908175" y="5445125"/>
            <a:ext cx="900113" cy="900113"/>
            <a:chOff x="2154" y="1752"/>
            <a:chExt cx="590" cy="544"/>
          </a:xfrm>
        </p:grpSpPr>
        <p:sp>
          <p:nvSpPr>
            <p:cNvPr id="56339" name="Oval 19"/>
            <p:cNvSpPr>
              <a:spLocks noChangeArrowheads="1"/>
            </p:cNvSpPr>
            <p:nvPr/>
          </p:nvSpPr>
          <p:spPr bwMode="auto">
            <a:xfrm>
              <a:off x="2154" y="1752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40" name="Picture 2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45" y="1843"/>
              <a:ext cx="408" cy="339"/>
            </a:xfrm>
            <a:prstGeom prst="rect">
              <a:avLst/>
            </a:prstGeom>
            <a:noFill/>
          </p:spPr>
        </p:pic>
      </p:grpSp>
      <p:grpSp>
        <p:nvGrpSpPr>
          <p:cNvPr id="56341" name="Group 21"/>
          <p:cNvGrpSpPr>
            <a:grpSpLocks/>
          </p:cNvGrpSpPr>
          <p:nvPr/>
        </p:nvGrpSpPr>
        <p:grpSpPr bwMode="auto">
          <a:xfrm>
            <a:off x="323850" y="1557338"/>
            <a:ext cx="900113" cy="900112"/>
            <a:chOff x="2018" y="119"/>
            <a:chExt cx="590" cy="544"/>
          </a:xfrm>
        </p:grpSpPr>
        <p:sp>
          <p:nvSpPr>
            <p:cNvPr id="56342" name="Oval 22"/>
            <p:cNvSpPr>
              <a:spLocks noChangeArrowheads="1"/>
            </p:cNvSpPr>
            <p:nvPr/>
          </p:nvSpPr>
          <p:spPr bwMode="auto">
            <a:xfrm>
              <a:off x="2018" y="119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43" name="Picture 2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54" y="210"/>
              <a:ext cx="334" cy="362"/>
            </a:xfrm>
            <a:prstGeom prst="rect">
              <a:avLst/>
            </a:prstGeom>
            <a:noFill/>
          </p:spPr>
        </p:pic>
      </p:grpSp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971550" y="836613"/>
            <a:ext cx="900113" cy="900112"/>
            <a:chOff x="2154" y="2568"/>
            <a:chExt cx="590" cy="544"/>
          </a:xfrm>
        </p:grpSpPr>
        <p:sp>
          <p:nvSpPr>
            <p:cNvPr id="56346" name="Oval 26"/>
            <p:cNvSpPr>
              <a:spLocks noChangeArrowheads="1"/>
            </p:cNvSpPr>
            <p:nvPr/>
          </p:nvSpPr>
          <p:spPr bwMode="auto">
            <a:xfrm>
              <a:off x="2154" y="2568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47" name="Picture 2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45" y="2659"/>
              <a:ext cx="351" cy="362"/>
            </a:xfrm>
            <a:prstGeom prst="rect">
              <a:avLst/>
            </a:prstGeom>
            <a:noFill/>
          </p:spPr>
        </p:pic>
      </p:grp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1258888" y="1557338"/>
            <a:ext cx="14382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T-shirt</a:t>
            </a:r>
            <a:endParaRPr lang="ru-RU" sz="2200" u="none"/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6516688" y="1544638"/>
            <a:ext cx="13430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shorts</a:t>
            </a:r>
            <a:endParaRPr lang="ru-RU" sz="2200" u="none"/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2627313" y="1989138"/>
            <a:ext cx="4249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66"/>
                </a:solidFill>
                <a:latin typeface="Comic Sans MS" pitchFamily="66" charset="0"/>
              </a:rPr>
              <a:t>Click on the picture !</a:t>
            </a:r>
            <a:endParaRPr lang="ru-RU" sz="3200" u="none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7524750" y="46529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grpSp>
        <p:nvGrpSpPr>
          <p:cNvPr id="56352" name="Group 32"/>
          <p:cNvGrpSpPr>
            <a:grpSpLocks/>
          </p:cNvGrpSpPr>
          <p:nvPr/>
        </p:nvGrpSpPr>
        <p:grpSpPr bwMode="auto">
          <a:xfrm>
            <a:off x="3779838" y="0"/>
            <a:ext cx="900112" cy="900113"/>
            <a:chOff x="1927" y="3521"/>
            <a:chExt cx="590" cy="544"/>
          </a:xfrm>
        </p:grpSpPr>
        <p:sp>
          <p:nvSpPr>
            <p:cNvPr id="56353" name="Oval 33"/>
            <p:cNvSpPr>
              <a:spLocks noChangeArrowheads="1"/>
            </p:cNvSpPr>
            <p:nvPr/>
          </p:nvSpPr>
          <p:spPr bwMode="auto">
            <a:xfrm>
              <a:off x="1927" y="3521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54" name="Picture 3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109" y="3566"/>
              <a:ext cx="242" cy="453"/>
            </a:xfrm>
            <a:prstGeom prst="rect">
              <a:avLst/>
            </a:prstGeom>
            <a:noFill/>
          </p:spPr>
        </p:pic>
      </p:grpSp>
      <p:grpSp>
        <p:nvGrpSpPr>
          <p:cNvPr id="56355" name="Group 35"/>
          <p:cNvGrpSpPr>
            <a:grpSpLocks/>
          </p:cNvGrpSpPr>
          <p:nvPr/>
        </p:nvGrpSpPr>
        <p:grpSpPr bwMode="auto">
          <a:xfrm>
            <a:off x="8101013" y="1916113"/>
            <a:ext cx="900112" cy="900112"/>
            <a:chOff x="3424" y="1616"/>
            <a:chExt cx="953" cy="907"/>
          </a:xfrm>
        </p:grpSpPr>
        <p:sp>
          <p:nvSpPr>
            <p:cNvPr id="56356" name="Oval 36"/>
            <p:cNvSpPr>
              <a:spLocks noChangeArrowheads="1"/>
            </p:cNvSpPr>
            <p:nvPr/>
          </p:nvSpPr>
          <p:spPr bwMode="auto">
            <a:xfrm>
              <a:off x="3424" y="1616"/>
              <a:ext cx="953" cy="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57" name="Picture 37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742" y="1706"/>
              <a:ext cx="310" cy="680"/>
            </a:xfrm>
            <a:prstGeom prst="rect">
              <a:avLst/>
            </a:prstGeom>
            <a:noFill/>
          </p:spPr>
        </p:pic>
      </p:grpSp>
      <p:grpSp>
        <p:nvGrpSpPr>
          <p:cNvPr id="56358" name="Group 38"/>
          <p:cNvGrpSpPr>
            <a:grpSpLocks/>
          </p:cNvGrpSpPr>
          <p:nvPr/>
        </p:nvGrpSpPr>
        <p:grpSpPr bwMode="auto">
          <a:xfrm>
            <a:off x="8243888" y="2852738"/>
            <a:ext cx="900112" cy="900112"/>
            <a:chOff x="1837" y="2795"/>
            <a:chExt cx="862" cy="771"/>
          </a:xfrm>
        </p:grpSpPr>
        <p:sp>
          <p:nvSpPr>
            <p:cNvPr id="56359" name="Oval 39"/>
            <p:cNvSpPr>
              <a:spLocks noChangeArrowheads="1"/>
            </p:cNvSpPr>
            <p:nvPr/>
          </p:nvSpPr>
          <p:spPr bwMode="auto">
            <a:xfrm>
              <a:off x="1837" y="2795"/>
              <a:ext cx="862" cy="7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60" name="Picture 40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973" y="2886"/>
              <a:ext cx="589" cy="583"/>
            </a:xfrm>
            <a:prstGeom prst="rect">
              <a:avLst/>
            </a:prstGeom>
            <a:noFill/>
          </p:spPr>
        </p:pic>
      </p:grpSp>
      <p:grpSp>
        <p:nvGrpSpPr>
          <p:cNvPr id="56361" name="Group 41"/>
          <p:cNvGrpSpPr>
            <a:grpSpLocks/>
          </p:cNvGrpSpPr>
          <p:nvPr/>
        </p:nvGrpSpPr>
        <p:grpSpPr bwMode="auto">
          <a:xfrm>
            <a:off x="323850" y="4365625"/>
            <a:ext cx="900113" cy="900113"/>
            <a:chOff x="3243" y="2523"/>
            <a:chExt cx="888" cy="816"/>
          </a:xfrm>
        </p:grpSpPr>
        <p:sp>
          <p:nvSpPr>
            <p:cNvPr id="56362" name="Oval 42"/>
            <p:cNvSpPr>
              <a:spLocks noChangeArrowheads="1"/>
            </p:cNvSpPr>
            <p:nvPr/>
          </p:nvSpPr>
          <p:spPr bwMode="auto">
            <a:xfrm>
              <a:off x="3243" y="2523"/>
              <a:ext cx="888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63" name="Picture 43" descr="dress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405" y="2614"/>
              <a:ext cx="590" cy="590"/>
            </a:xfrm>
            <a:prstGeom prst="rect">
              <a:avLst/>
            </a:prstGeom>
            <a:noFill/>
          </p:spPr>
        </p:pic>
      </p:grpSp>
      <p:grpSp>
        <p:nvGrpSpPr>
          <p:cNvPr id="56364" name="Group 44"/>
          <p:cNvGrpSpPr>
            <a:grpSpLocks/>
          </p:cNvGrpSpPr>
          <p:nvPr/>
        </p:nvGrpSpPr>
        <p:grpSpPr bwMode="auto">
          <a:xfrm>
            <a:off x="5867400" y="115888"/>
            <a:ext cx="900113" cy="900112"/>
            <a:chOff x="2835" y="2795"/>
            <a:chExt cx="952" cy="890"/>
          </a:xfrm>
        </p:grpSpPr>
        <p:sp>
          <p:nvSpPr>
            <p:cNvPr id="56365" name="Oval 45"/>
            <p:cNvSpPr>
              <a:spLocks noChangeArrowheads="1"/>
            </p:cNvSpPr>
            <p:nvPr/>
          </p:nvSpPr>
          <p:spPr bwMode="auto">
            <a:xfrm>
              <a:off x="2835" y="2795"/>
              <a:ext cx="952" cy="8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66" name="Picture 46"/>
            <p:cNvPicPr>
              <a:picLocks noChangeAspect="1" noChangeArrowheads="1"/>
            </p:cNvPicPr>
            <p:nvPr/>
          </p:nvPicPr>
          <p:blipFill>
            <a:blip r:embed="rId16"/>
            <a:srcRect r="11803" b="8571"/>
            <a:stretch>
              <a:fillRect/>
            </a:stretch>
          </p:blipFill>
          <p:spPr bwMode="auto">
            <a:xfrm>
              <a:off x="2971" y="2976"/>
              <a:ext cx="66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367" name="Group 47"/>
          <p:cNvGrpSpPr>
            <a:grpSpLocks/>
          </p:cNvGrpSpPr>
          <p:nvPr/>
        </p:nvGrpSpPr>
        <p:grpSpPr bwMode="auto">
          <a:xfrm>
            <a:off x="971550" y="5084763"/>
            <a:ext cx="900113" cy="900112"/>
            <a:chOff x="2381" y="1344"/>
            <a:chExt cx="998" cy="953"/>
          </a:xfrm>
        </p:grpSpPr>
        <p:sp>
          <p:nvSpPr>
            <p:cNvPr id="56368" name="Oval 48"/>
            <p:cNvSpPr>
              <a:spLocks noChangeArrowheads="1"/>
            </p:cNvSpPr>
            <p:nvPr/>
          </p:nvSpPr>
          <p:spPr bwMode="auto">
            <a:xfrm>
              <a:off x="2381" y="1344"/>
              <a:ext cx="998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69" name="Picture 49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608" y="1481"/>
              <a:ext cx="568" cy="680"/>
            </a:xfrm>
            <a:prstGeom prst="rect">
              <a:avLst/>
            </a:prstGeom>
            <a:noFill/>
          </p:spPr>
        </p:pic>
      </p:grpSp>
      <p:grpSp>
        <p:nvGrpSpPr>
          <p:cNvPr id="56370" name="Group 50"/>
          <p:cNvGrpSpPr>
            <a:grpSpLocks/>
          </p:cNvGrpSpPr>
          <p:nvPr/>
        </p:nvGrpSpPr>
        <p:grpSpPr bwMode="auto">
          <a:xfrm>
            <a:off x="0" y="2492375"/>
            <a:ext cx="900113" cy="900113"/>
            <a:chOff x="612" y="845"/>
            <a:chExt cx="1224" cy="1179"/>
          </a:xfrm>
        </p:grpSpPr>
        <p:sp>
          <p:nvSpPr>
            <p:cNvPr id="56371" name="Oval 51"/>
            <p:cNvSpPr>
              <a:spLocks noChangeArrowheads="1"/>
            </p:cNvSpPr>
            <p:nvPr/>
          </p:nvSpPr>
          <p:spPr bwMode="auto">
            <a:xfrm>
              <a:off x="612" y="845"/>
              <a:ext cx="1224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72" name="Picture 52" descr="sneakers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93" y="1026"/>
              <a:ext cx="816" cy="816"/>
            </a:xfrm>
            <a:prstGeom prst="rect">
              <a:avLst/>
            </a:prstGeom>
            <a:noFill/>
          </p:spPr>
        </p:pic>
      </p:grpSp>
      <p:grpSp>
        <p:nvGrpSpPr>
          <p:cNvPr id="56373" name="Group 53"/>
          <p:cNvGrpSpPr>
            <a:grpSpLocks/>
          </p:cNvGrpSpPr>
          <p:nvPr/>
        </p:nvGrpSpPr>
        <p:grpSpPr bwMode="auto">
          <a:xfrm>
            <a:off x="7596188" y="4581525"/>
            <a:ext cx="900112" cy="900113"/>
            <a:chOff x="3379" y="2795"/>
            <a:chExt cx="567" cy="567"/>
          </a:xfrm>
        </p:grpSpPr>
        <p:sp>
          <p:nvSpPr>
            <p:cNvPr id="56374" name="Oval 54"/>
            <p:cNvSpPr>
              <a:spLocks noChangeArrowheads="1"/>
            </p:cNvSpPr>
            <p:nvPr/>
          </p:nvSpPr>
          <p:spPr bwMode="auto">
            <a:xfrm>
              <a:off x="3379" y="2795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75" name="Picture 55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3470" y="2886"/>
              <a:ext cx="397" cy="40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56376" name="Group 56"/>
          <p:cNvGrpSpPr>
            <a:grpSpLocks/>
          </p:cNvGrpSpPr>
          <p:nvPr/>
        </p:nvGrpSpPr>
        <p:grpSpPr bwMode="auto">
          <a:xfrm>
            <a:off x="1835150" y="404813"/>
            <a:ext cx="900113" cy="900112"/>
            <a:chOff x="2064" y="0"/>
            <a:chExt cx="681" cy="709"/>
          </a:xfrm>
        </p:grpSpPr>
        <p:sp>
          <p:nvSpPr>
            <p:cNvPr id="56377" name="Oval 57"/>
            <p:cNvSpPr>
              <a:spLocks noChangeArrowheads="1"/>
            </p:cNvSpPr>
            <p:nvPr/>
          </p:nvSpPr>
          <p:spPr bwMode="auto">
            <a:xfrm>
              <a:off x="2064" y="0"/>
              <a:ext cx="681" cy="7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u="none"/>
            </a:p>
          </p:txBody>
        </p:sp>
        <p:pic>
          <p:nvPicPr>
            <p:cNvPr id="56378" name="Picture 58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2154" y="119"/>
              <a:ext cx="467" cy="456"/>
            </a:xfrm>
            <a:prstGeom prst="rect">
              <a:avLst/>
            </a:prstGeom>
            <a:noFill/>
          </p:spPr>
        </p:pic>
      </p:grpSp>
      <p:grpSp>
        <p:nvGrpSpPr>
          <p:cNvPr id="56379" name="Group 59"/>
          <p:cNvGrpSpPr>
            <a:grpSpLocks/>
          </p:cNvGrpSpPr>
          <p:nvPr/>
        </p:nvGrpSpPr>
        <p:grpSpPr bwMode="auto">
          <a:xfrm>
            <a:off x="8101013" y="3789363"/>
            <a:ext cx="900112" cy="900112"/>
            <a:chOff x="3379" y="1752"/>
            <a:chExt cx="998" cy="952"/>
          </a:xfrm>
        </p:grpSpPr>
        <p:sp>
          <p:nvSpPr>
            <p:cNvPr id="56380" name="Oval 60"/>
            <p:cNvSpPr>
              <a:spLocks noChangeArrowheads="1"/>
            </p:cNvSpPr>
            <p:nvPr/>
          </p:nvSpPr>
          <p:spPr bwMode="auto">
            <a:xfrm>
              <a:off x="3379" y="1752"/>
              <a:ext cx="998" cy="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81" name="Picture 61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470" y="2115"/>
              <a:ext cx="408" cy="381"/>
            </a:xfrm>
            <a:prstGeom prst="rect">
              <a:avLst/>
            </a:prstGeom>
            <a:noFill/>
          </p:spPr>
        </p:pic>
        <p:pic>
          <p:nvPicPr>
            <p:cNvPr id="56382" name="Picture 62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923" y="1933"/>
              <a:ext cx="2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6383" name="Group 63"/>
          <p:cNvGrpSpPr>
            <a:grpSpLocks/>
          </p:cNvGrpSpPr>
          <p:nvPr/>
        </p:nvGrpSpPr>
        <p:grpSpPr bwMode="auto">
          <a:xfrm>
            <a:off x="2843213" y="5734050"/>
            <a:ext cx="900112" cy="900113"/>
            <a:chOff x="3470" y="1525"/>
            <a:chExt cx="816" cy="861"/>
          </a:xfrm>
        </p:grpSpPr>
        <p:sp>
          <p:nvSpPr>
            <p:cNvPr id="56384" name="Oval 64"/>
            <p:cNvSpPr>
              <a:spLocks noChangeArrowheads="1"/>
            </p:cNvSpPr>
            <p:nvPr/>
          </p:nvSpPr>
          <p:spPr bwMode="auto">
            <a:xfrm>
              <a:off x="3470" y="1525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85" name="Picture 6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606" y="1706"/>
              <a:ext cx="54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6386" name="Group 66"/>
          <p:cNvGrpSpPr>
            <a:grpSpLocks/>
          </p:cNvGrpSpPr>
          <p:nvPr/>
        </p:nvGrpSpPr>
        <p:grpSpPr bwMode="auto">
          <a:xfrm>
            <a:off x="4787900" y="0"/>
            <a:ext cx="900113" cy="900113"/>
            <a:chOff x="113" y="2160"/>
            <a:chExt cx="726" cy="680"/>
          </a:xfrm>
        </p:grpSpPr>
        <p:sp>
          <p:nvSpPr>
            <p:cNvPr id="56387" name="Oval 67"/>
            <p:cNvSpPr>
              <a:spLocks noChangeArrowheads="1"/>
            </p:cNvSpPr>
            <p:nvPr/>
          </p:nvSpPr>
          <p:spPr bwMode="auto">
            <a:xfrm>
              <a:off x="113" y="2160"/>
              <a:ext cx="726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88" name="Picture 68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295" y="2251"/>
              <a:ext cx="384" cy="516"/>
            </a:xfrm>
            <a:prstGeom prst="rect">
              <a:avLst/>
            </a:prstGeom>
            <a:noFill/>
          </p:spPr>
        </p:pic>
      </p:grpSp>
      <p:grpSp>
        <p:nvGrpSpPr>
          <p:cNvPr id="56389" name="Group 69"/>
          <p:cNvGrpSpPr>
            <a:grpSpLocks/>
          </p:cNvGrpSpPr>
          <p:nvPr/>
        </p:nvGrpSpPr>
        <p:grpSpPr bwMode="auto">
          <a:xfrm>
            <a:off x="2771775" y="115888"/>
            <a:ext cx="900113" cy="900112"/>
            <a:chOff x="3334" y="3385"/>
            <a:chExt cx="680" cy="636"/>
          </a:xfrm>
        </p:grpSpPr>
        <p:sp>
          <p:nvSpPr>
            <p:cNvPr id="56390" name="Oval 70"/>
            <p:cNvSpPr>
              <a:spLocks noChangeArrowheads="1"/>
            </p:cNvSpPr>
            <p:nvPr/>
          </p:nvSpPr>
          <p:spPr bwMode="auto">
            <a:xfrm>
              <a:off x="3334" y="3385"/>
              <a:ext cx="680" cy="6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91" name="Picture 71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3424" y="3612"/>
              <a:ext cx="363" cy="328"/>
            </a:xfrm>
            <a:prstGeom prst="rect">
              <a:avLst/>
            </a:prstGeom>
            <a:noFill/>
          </p:spPr>
        </p:pic>
        <p:pic>
          <p:nvPicPr>
            <p:cNvPr id="56392" name="Picture 72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3606" y="3475"/>
              <a:ext cx="318" cy="186"/>
            </a:xfrm>
            <a:prstGeom prst="rect">
              <a:avLst/>
            </a:prstGeom>
            <a:noFill/>
          </p:spPr>
        </p:pic>
      </p:grpSp>
      <p:grpSp>
        <p:nvGrpSpPr>
          <p:cNvPr id="56393" name="Group 73"/>
          <p:cNvGrpSpPr>
            <a:grpSpLocks/>
          </p:cNvGrpSpPr>
          <p:nvPr/>
        </p:nvGrpSpPr>
        <p:grpSpPr bwMode="auto">
          <a:xfrm>
            <a:off x="6804025" y="5229225"/>
            <a:ext cx="900113" cy="900113"/>
            <a:chOff x="3470" y="2750"/>
            <a:chExt cx="725" cy="725"/>
          </a:xfrm>
        </p:grpSpPr>
        <p:sp>
          <p:nvSpPr>
            <p:cNvPr id="56394" name="Oval 74"/>
            <p:cNvSpPr>
              <a:spLocks noChangeArrowheads="1"/>
            </p:cNvSpPr>
            <p:nvPr/>
          </p:nvSpPr>
          <p:spPr bwMode="auto">
            <a:xfrm>
              <a:off x="3470" y="2750"/>
              <a:ext cx="725" cy="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95" name="Picture 75">
              <a:hlinkClick r:id="rId2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3606" y="2886"/>
              <a:ext cx="410" cy="454"/>
            </a:xfrm>
            <a:prstGeom prst="rect">
              <a:avLst/>
            </a:prstGeom>
            <a:noFill/>
          </p:spPr>
        </p:pic>
      </p:grpSp>
      <p:grpSp>
        <p:nvGrpSpPr>
          <p:cNvPr id="56396" name="Group 76"/>
          <p:cNvGrpSpPr>
            <a:grpSpLocks/>
          </p:cNvGrpSpPr>
          <p:nvPr/>
        </p:nvGrpSpPr>
        <p:grpSpPr bwMode="auto">
          <a:xfrm>
            <a:off x="6804025" y="404813"/>
            <a:ext cx="900113" cy="900112"/>
            <a:chOff x="2200" y="2387"/>
            <a:chExt cx="635" cy="680"/>
          </a:xfrm>
        </p:grpSpPr>
        <p:sp>
          <p:nvSpPr>
            <p:cNvPr id="56397" name="Oval 77"/>
            <p:cNvSpPr>
              <a:spLocks noChangeArrowheads="1"/>
            </p:cNvSpPr>
            <p:nvPr/>
          </p:nvSpPr>
          <p:spPr bwMode="auto">
            <a:xfrm>
              <a:off x="2200" y="2387"/>
              <a:ext cx="635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98" name="Picture 78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290" y="2478"/>
              <a:ext cx="412" cy="499"/>
            </a:xfrm>
            <a:prstGeom prst="rect">
              <a:avLst/>
            </a:prstGeom>
            <a:noFill/>
          </p:spPr>
        </p:pic>
      </p:grpSp>
      <p:sp>
        <p:nvSpPr>
          <p:cNvPr id="56399" name="Text Box 79"/>
          <p:cNvSpPr txBox="1">
            <a:spLocks noChangeArrowheads="1"/>
          </p:cNvSpPr>
          <p:nvPr/>
        </p:nvSpPr>
        <p:spPr bwMode="auto">
          <a:xfrm>
            <a:off x="6300788" y="4281488"/>
            <a:ext cx="22050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track suit</a:t>
            </a:r>
            <a:endParaRPr lang="ru-RU" sz="2200" u="none"/>
          </a:p>
        </p:txBody>
      </p:sp>
      <p:sp>
        <p:nvSpPr>
          <p:cNvPr id="56400" name="Text Box 80"/>
          <p:cNvSpPr txBox="1">
            <a:spLocks noChangeArrowheads="1"/>
          </p:cNvSpPr>
          <p:nvPr/>
        </p:nvSpPr>
        <p:spPr bwMode="auto">
          <a:xfrm>
            <a:off x="6805613" y="2984500"/>
            <a:ext cx="16303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sweater</a:t>
            </a:r>
            <a:endParaRPr lang="ru-RU" sz="2200" u="none"/>
          </a:p>
        </p:txBody>
      </p:sp>
      <p:sp>
        <p:nvSpPr>
          <p:cNvPr id="56401" name="Text Box 81"/>
          <p:cNvSpPr txBox="1">
            <a:spLocks noChangeArrowheads="1"/>
          </p:cNvSpPr>
          <p:nvPr/>
        </p:nvSpPr>
        <p:spPr bwMode="auto">
          <a:xfrm>
            <a:off x="5508625" y="896938"/>
            <a:ext cx="11509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hat</a:t>
            </a:r>
            <a:endParaRPr lang="ru-RU" sz="2200" u="none"/>
          </a:p>
        </p:txBody>
      </p:sp>
      <p:sp>
        <p:nvSpPr>
          <p:cNvPr id="56402" name="Text Box 82"/>
          <p:cNvSpPr txBox="1">
            <a:spLocks noChangeArrowheads="1"/>
          </p:cNvSpPr>
          <p:nvPr/>
        </p:nvSpPr>
        <p:spPr bwMode="auto">
          <a:xfrm>
            <a:off x="5508625" y="5216525"/>
            <a:ext cx="11509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socks</a:t>
            </a:r>
            <a:endParaRPr lang="ru-RU" sz="2200" u="none"/>
          </a:p>
        </p:txBody>
      </p:sp>
      <p:sp>
        <p:nvSpPr>
          <p:cNvPr id="56403" name="Text Box 83"/>
          <p:cNvSpPr txBox="1">
            <a:spLocks noChangeArrowheads="1"/>
          </p:cNvSpPr>
          <p:nvPr/>
        </p:nvSpPr>
        <p:spPr bwMode="auto">
          <a:xfrm>
            <a:off x="3563938" y="5360988"/>
            <a:ext cx="15351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blouse</a:t>
            </a:r>
            <a:endParaRPr lang="ru-RU" sz="2200" u="none"/>
          </a:p>
        </p:txBody>
      </p:sp>
      <p:sp>
        <p:nvSpPr>
          <p:cNvPr id="56404" name="Text Box 84"/>
          <p:cNvSpPr txBox="1">
            <a:spLocks noChangeArrowheads="1"/>
          </p:cNvSpPr>
          <p:nvPr/>
        </p:nvSpPr>
        <p:spPr bwMode="auto">
          <a:xfrm>
            <a:off x="2051050" y="5011738"/>
            <a:ext cx="16319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mittens</a:t>
            </a:r>
            <a:endParaRPr lang="ru-RU" sz="2200" u="none"/>
          </a:p>
        </p:txBody>
      </p:sp>
      <p:sp>
        <p:nvSpPr>
          <p:cNvPr id="56405" name="Text Box 85"/>
          <p:cNvSpPr txBox="1">
            <a:spLocks noChangeArrowheads="1"/>
          </p:cNvSpPr>
          <p:nvPr/>
        </p:nvSpPr>
        <p:spPr bwMode="auto">
          <a:xfrm>
            <a:off x="1042988" y="4148138"/>
            <a:ext cx="13430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dress</a:t>
            </a:r>
            <a:endParaRPr lang="ru-RU" sz="2200" u="none"/>
          </a:p>
        </p:txBody>
      </p:sp>
      <p:sp>
        <p:nvSpPr>
          <p:cNvPr id="56406" name="Text Box 86"/>
          <p:cNvSpPr txBox="1">
            <a:spLocks noChangeArrowheads="1"/>
          </p:cNvSpPr>
          <p:nvPr/>
        </p:nvSpPr>
        <p:spPr bwMode="auto">
          <a:xfrm>
            <a:off x="3348038" y="2565400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/>
              <a:t> a raincoat</a:t>
            </a:r>
            <a:endParaRPr lang="ru-RU" sz="3600" b="1" u="none"/>
          </a:p>
        </p:txBody>
      </p:sp>
      <p:sp>
        <p:nvSpPr>
          <p:cNvPr id="56407" name="Text Box 87"/>
          <p:cNvSpPr txBox="1">
            <a:spLocks noChangeArrowheads="1"/>
          </p:cNvSpPr>
          <p:nvPr/>
        </p:nvSpPr>
        <p:spPr bwMode="auto">
          <a:xfrm>
            <a:off x="827088" y="2851150"/>
            <a:ext cx="15351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sneakers</a:t>
            </a:r>
            <a:endParaRPr lang="ru-RU" sz="2200" u="none"/>
          </a:p>
        </p:txBody>
      </p:sp>
      <p:sp>
        <p:nvSpPr>
          <p:cNvPr id="56408" name="Text Box 88"/>
          <p:cNvSpPr txBox="1">
            <a:spLocks noChangeArrowheads="1"/>
          </p:cNvSpPr>
          <p:nvPr/>
        </p:nvSpPr>
        <p:spPr bwMode="auto">
          <a:xfrm>
            <a:off x="1979613" y="1196975"/>
            <a:ext cx="1343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jacket</a:t>
            </a:r>
            <a:endParaRPr lang="ru-RU" sz="2200" u="none"/>
          </a:p>
        </p:txBody>
      </p:sp>
      <p:sp>
        <p:nvSpPr>
          <p:cNvPr id="56409" name="Text Box 89"/>
          <p:cNvSpPr txBox="1">
            <a:spLocks noChangeArrowheads="1"/>
          </p:cNvSpPr>
          <p:nvPr/>
        </p:nvSpPr>
        <p:spPr bwMode="auto">
          <a:xfrm>
            <a:off x="2843213" y="908050"/>
            <a:ext cx="12477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cap</a:t>
            </a:r>
            <a:endParaRPr lang="ru-RU" sz="2200" u="none"/>
          </a:p>
        </p:txBody>
      </p:sp>
      <p:sp>
        <p:nvSpPr>
          <p:cNvPr id="56410" name="Text Box 90"/>
          <p:cNvSpPr txBox="1">
            <a:spLocks noChangeArrowheads="1"/>
          </p:cNvSpPr>
          <p:nvPr/>
        </p:nvSpPr>
        <p:spPr bwMode="auto">
          <a:xfrm>
            <a:off x="3708400" y="836613"/>
            <a:ext cx="14398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trousers</a:t>
            </a:r>
            <a:endParaRPr lang="ru-RU" sz="2200" u="non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8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val 2"/>
          <p:cNvSpPr>
            <a:spLocks noChangeArrowheads="1"/>
          </p:cNvSpPr>
          <p:nvPr/>
        </p:nvSpPr>
        <p:spPr bwMode="auto">
          <a:xfrm>
            <a:off x="468313" y="404813"/>
            <a:ext cx="8064500" cy="5761037"/>
          </a:xfrm>
          <a:prstGeom prst="ellipse">
            <a:avLst/>
          </a:prstGeom>
          <a:solidFill>
            <a:srgbClr val="A7B5D5"/>
          </a:solidFill>
          <a:ln w="9525">
            <a:solidFill>
              <a:srgbClr val="D8DEE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5299" name="Group 3"/>
          <p:cNvGrpSpPr>
            <a:grpSpLocks/>
          </p:cNvGrpSpPr>
          <p:nvPr/>
        </p:nvGrpSpPr>
        <p:grpSpPr bwMode="auto">
          <a:xfrm>
            <a:off x="4859338" y="5734050"/>
            <a:ext cx="900112" cy="900113"/>
            <a:chOff x="2699" y="2704"/>
            <a:chExt cx="680" cy="681"/>
          </a:xfrm>
        </p:grpSpPr>
        <p:sp>
          <p:nvSpPr>
            <p:cNvPr id="55300" name="Oval 4"/>
            <p:cNvSpPr>
              <a:spLocks noChangeArrowheads="1"/>
            </p:cNvSpPr>
            <p:nvPr/>
          </p:nvSpPr>
          <p:spPr bwMode="auto">
            <a:xfrm>
              <a:off x="2699" y="2704"/>
              <a:ext cx="680" cy="6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5301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795"/>
              <a:ext cx="258" cy="545"/>
            </a:xfrm>
            <a:prstGeom prst="rect">
              <a:avLst/>
            </a:prstGeom>
            <a:noFill/>
          </p:spPr>
        </p:pic>
      </p:grpSp>
      <p:grpSp>
        <p:nvGrpSpPr>
          <p:cNvPr id="55302" name="Group 6"/>
          <p:cNvGrpSpPr>
            <a:grpSpLocks/>
          </p:cNvGrpSpPr>
          <p:nvPr/>
        </p:nvGrpSpPr>
        <p:grpSpPr bwMode="auto">
          <a:xfrm>
            <a:off x="5867400" y="5589588"/>
            <a:ext cx="900113" cy="900112"/>
            <a:chOff x="3969" y="2478"/>
            <a:chExt cx="816" cy="861"/>
          </a:xfrm>
        </p:grpSpPr>
        <p:sp>
          <p:nvSpPr>
            <p:cNvPr id="55303" name="Oval 7"/>
            <p:cNvSpPr>
              <a:spLocks noChangeArrowheads="1"/>
            </p:cNvSpPr>
            <p:nvPr/>
          </p:nvSpPr>
          <p:spPr bwMode="auto">
            <a:xfrm>
              <a:off x="3969" y="2478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530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5" y="2659"/>
              <a:ext cx="545" cy="510"/>
            </a:xfrm>
            <a:prstGeom prst="rect">
              <a:avLst/>
            </a:prstGeom>
            <a:noFill/>
          </p:spPr>
        </p:pic>
      </p:grpSp>
      <p:grpSp>
        <p:nvGrpSpPr>
          <p:cNvPr id="55305" name="Group 9"/>
          <p:cNvGrpSpPr>
            <a:grpSpLocks/>
          </p:cNvGrpSpPr>
          <p:nvPr/>
        </p:nvGrpSpPr>
        <p:grpSpPr bwMode="auto">
          <a:xfrm>
            <a:off x="7596188" y="1052513"/>
            <a:ext cx="900112" cy="900112"/>
            <a:chOff x="1247" y="2387"/>
            <a:chExt cx="590" cy="544"/>
          </a:xfrm>
        </p:grpSpPr>
        <p:sp>
          <p:nvSpPr>
            <p:cNvPr id="55306" name="Oval 10"/>
            <p:cNvSpPr>
              <a:spLocks noChangeArrowheads="1"/>
            </p:cNvSpPr>
            <p:nvPr/>
          </p:nvSpPr>
          <p:spPr bwMode="auto">
            <a:xfrm>
              <a:off x="1247" y="2387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5307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38" y="2478"/>
              <a:ext cx="363" cy="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55308" name="Group 12"/>
          <p:cNvGrpSpPr>
            <a:grpSpLocks/>
          </p:cNvGrpSpPr>
          <p:nvPr/>
        </p:nvGrpSpPr>
        <p:grpSpPr bwMode="auto">
          <a:xfrm>
            <a:off x="3851275" y="5805488"/>
            <a:ext cx="900113" cy="900112"/>
            <a:chOff x="3288" y="2024"/>
            <a:chExt cx="816" cy="861"/>
          </a:xfrm>
        </p:grpSpPr>
        <p:sp>
          <p:nvSpPr>
            <p:cNvPr id="55309" name="Oval 13"/>
            <p:cNvSpPr>
              <a:spLocks noChangeArrowheads="1"/>
            </p:cNvSpPr>
            <p:nvPr/>
          </p:nvSpPr>
          <p:spPr bwMode="auto">
            <a:xfrm>
              <a:off x="3288" y="2024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5310" name="Picture 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79" y="2205"/>
              <a:ext cx="635" cy="532"/>
            </a:xfrm>
            <a:prstGeom prst="rect">
              <a:avLst/>
            </a:prstGeom>
            <a:noFill/>
          </p:spPr>
        </p:pic>
      </p:grpSp>
      <p:grpSp>
        <p:nvGrpSpPr>
          <p:cNvPr id="55311" name="Group 15"/>
          <p:cNvGrpSpPr>
            <a:grpSpLocks/>
          </p:cNvGrpSpPr>
          <p:nvPr/>
        </p:nvGrpSpPr>
        <p:grpSpPr bwMode="auto">
          <a:xfrm>
            <a:off x="0" y="3500438"/>
            <a:ext cx="900113" cy="900112"/>
            <a:chOff x="4286" y="203"/>
            <a:chExt cx="909" cy="833"/>
          </a:xfrm>
        </p:grpSpPr>
        <p:sp>
          <p:nvSpPr>
            <p:cNvPr id="55312" name="Oval 16"/>
            <p:cNvSpPr>
              <a:spLocks noChangeArrowheads="1"/>
            </p:cNvSpPr>
            <p:nvPr/>
          </p:nvSpPr>
          <p:spPr bwMode="auto">
            <a:xfrm>
              <a:off x="4286" y="203"/>
              <a:ext cx="909" cy="8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5313" name="Picture 17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22" y="346"/>
              <a:ext cx="649" cy="538"/>
            </a:xfrm>
            <a:prstGeom prst="rect">
              <a:avLst/>
            </a:prstGeom>
            <a:noFill/>
          </p:spPr>
        </p:pic>
      </p:grpSp>
      <p:grpSp>
        <p:nvGrpSpPr>
          <p:cNvPr id="55314" name="Group 18"/>
          <p:cNvGrpSpPr>
            <a:grpSpLocks/>
          </p:cNvGrpSpPr>
          <p:nvPr/>
        </p:nvGrpSpPr>
        <p:grpSpPr bwMode="auto">
          <a:xfrm>
            <a:off x="1908175" y="5445125"/>
            <a:ext cx="900113" cy="900113"/>
            <a:chOff x="2154" y="1752"/>
            <a:chExt cx="590" cy="544"/>
          </a:xfrm>
        </p:grpSpPr>
        <p:sp>
          <p:nvSpPr>
            <p:cNvPr id="55315" name="Oval 19"/>
            <p:cNvSpPr>
              <a:spLocks noChangeArrowheads="1"/>
            </p:cNvSpPr>
            <p:nvPr/>
          </p:nvSpPr>
          <p:spPr bwMode="auto">
            <a:xfrm>
              <a:off x="2154" y="1752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5316" name="Picture 2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45" y="1843"/>
              <a:ext cx="408" cy="339"/>
            </a:xfrm>
            <a:prstGeom prst="rect">
              <a:avLst/>
            </a:prstGeom>
            <a:noFill/>
          </p:spPr>
        </p:pic>
      </p:grpSp>
      <p:grpSp>
        <p:nvGrpSpPr>
          <p:cNvPr id="55317" name="Group 21"/>
          <p:cNvGrpSpPr>
            <a:grpSpLocks/>
          </p:cNvGrpSpPr>
          <p:nvPr/>
        </p:nvGrpSpPr>
        <p:grpSpPr bwMode="auto">
          <a:xfrm>
            <a:off x="323850" y="1557338"/>
            <a:ext cx="900113" cy="900112"/>
            <a:chOff x="2018" y="119"/>
            <a:chExt cx="590" cy="544"/>
          </a:xfrm>
        </p:grpSpPr>
        <p:sp>
          <p:nvSpPr>
            <p:cNvPr id="55318" name="Oval 22"/>
            <p:cNvSpPr>
              <a:spLocks noChangeArrowheads="1"/>
            </p:cNvSpPr>
            <p:nvPr/>
          </p:nvSpPr>
          <p:spPr bwMode="auto">
            <a:xfrm>
              <a:off x="2018" y="119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5319" name="Picture 2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54" y="210"/>
              <a:ext cx="334" cy="362"/>
            </a:xfrm>
            <a:prstGeom prst="rect">
              <a:avLst/>
            </a:prstGeom>
            <a:noFill/>
          </p:spPr>
        </p:pic>
      </p:grp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1196975" y="2060575"/>
            <a:ext cx="16208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raincoat</a:t>
            </a:r>
            <a:endParaRPr lang="ru-RU" sz="2200" u="none"/>
          </a:p>
        </p:txBody>
      </p:sp>
      <p:grpSp>
        <p:nvGrpSpPr>
          <p:cNvPr id="55321" name="Group 25"/>
          <p:cNvGrpSpPr>
            <a:grpSpLocks/>
          </p:cNvGrpSpPr>
          <p:nvPr/>
        </p:nvGrpSpPr>
        <p:grpSpPr bwMode="auto">
          <a:xfrm>
            <a:off x="971550" y="836613"/>
            <a:ext cx="900113" cy="900112"/>
            <a:chOff x="2154" y="2568"/>
            <a:chExt cx="590" cy="544"/>
          </a:xfrm>
        </p:grpSpPr>
        <p:sp>
          <p:nvSpPr>
            <p:cNvPr id="55322" name="Oval 26"/>
            <p:cNvSpPr>
              <a:spLocks noChangeArrowheads="1"/>
            </p:cNvSpPr>
            <p:nvPr/>
          </p:nvSpPr>
          <p:spPr bwMode="auto">
            <a:xfrm>
              <a:off x="2154" y="2568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5323" name="Picture 2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45" y="2659"/>
              <a:ext cx="351" cy="362"/>
            </a:xfrm>
            <a:prstGeom prst="rect">
              <a:avLst/>
            </a:prstGeom>
            <a:noFill/>
          </p:spPr>
        </p:pic>
      </p:grp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1476375" y="1557338"/>
            <a:ext cx="14287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T-shirt</a:t>
            </a:r>
            <a:endParaRPr lang="ru-RU" sz="2200" u="none"/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6813550" y="1485900"/>
            <a:ext cx="1333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shorts</a:t>
            </a:r>
            <a:endParaRPr lang="ru-RU" sz="2200" u="none"/>
          </a:p>
        </p:txBody>
      </p:sp>
      <p:sp>
        <p:nvSpPr>
          <p:cNvPr id="55327" name="Text Box 31"/>
          <p:cNvSpPr txBox="1">
            <a:spLocks noChangeArrowheads="1"/>
          </p:cNvSpPr>
          <p:nvPr/>
        </p:nvSpPr>
        <p:spPr bwMode="auto">
          <a:xfrm>
            <a:off x="2700338" y="2060575"/>
            <a:ext cx="4176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66"/>
                </a:solidFill>
                <a:latin typeface="Comic Sans MS" pitchFamily="66" charset="0"/>
              </a:rPr>
              <a:t>Click on the picture !</a:t>
            </a:r>
            <a:endParaRPr lang="ru-RU" sz="3200" u="none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55328" name="Text Box 32"/>
          <p:cNvSpPr txBox="1">
            <a:spLocks noChangeArrowheads="1"/>
          </p:cNvSpPr>
          <p:nvPr/>
        </p:nvSpPr>
        <p:spPr bwMode="auto">
          <a:xfrm>
            <a:off x="7524750" y="46529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grpSp>
        <p:nvGrpSpPr>
          <p:cNvPr id="55329" name="Group 33"/>
          <p:cNvGrpSpPr>
            <a:grpSpLocks/>
          </p:cNvGrpSpPr>
          <p:nvPr/>
        </p:nvGrpSpPr>
        <p:grpSpPr bwMode="auto">
          <a:xfrm>
            <a:off x="3779838" y="0"/>
            <a:ext cx="900112" cy="900113"/>
            <a:chOff x="1927" y="3521"/>
            <a:chExt cx="590" cy="544"/>
          </a:xfrm>
        </p:grpSpPr>
        <p:sp>
          <p:nvSpPr>
            <p:cNvPr id="55330" name="Oval 34"/>
            <p:cNvSpPr>
              <a:spLocks noChangeArrowheads="1"/>
            </p:cNvSpPr>
            <p:nvPr/>
          </p:nvSpPr>
          <p:spPr bwMode="auto">
            <a:xfrm>
              <a:off x="1927" y="3521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5331" name="Picture 3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109" y="3566"/>
              <a:ext cx="242" cy="453"/>
            </a:xfrm>
            <a:prstGeom prst="rect">
              <a:avLst/>
            </a:prstGeom>
            <a:noFill/>
          </p:spPr>
        </p:pic>
      </p:grpSp>
      <p:grpSp>
        <p:nvGrpSpPr>
          <p:cNvPr id="55332" name="Group 36"/>
          <p:cNvGrpSpPr>
            <a:grpSpLocks/>
          </p:cNvGrpSpPr>
          <p:nvPr/>
        </p:nvGrpSpPr>
        <p:grpSpPr bwMode="auto">
          <a:xfrm>
            <a:off x="8101013" y="1916113"/>
            <a:ext cx="900112" cy="900112"/>
            <a:chOff x="3424" y="1616"/>
            <a:chExt cx="953" cy="907"/>
          </a:xfrm>
        </p:grpSpPr>
        <p:sp>
          <p:nvSpPr>
            <p:cNvPr id="55333" name="Oval 37"/>
            <p:cNvSpPr>
              <a:spLocks noChangeArrowheads="1"/>
            </p:cNvSpPr>
            <p:nvPr/>
          </p:nvSpPr>
          <p:spPr bwMode="auto">
            <a:xfrm>
              <a:off x="3424" y="1616"/>
              <a:ext cx="953" cy="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5334" name="Picture 38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742" y="1706"/>
              <a:ext cx="310" cy="680"/>
            </a:xfrm>
            <a:prstGeom prst="rect">
              <a:avLst/>
            </a:prstGeom>
            <a:noFill/>
          </p:spPr>
        </p:pic>
      </p:grpSp>
      <p:grpSp>
        <p:nvGrpSpPr>
          <p:cNvPr id="55335" name="Group 39"/>
          <p:cNvGrpSpPr>
            <a:grpSpLocks/>
          </p:cNvGrpSpPr>
          <p:nvPr/>
        </p:nvGrpSpPr>
        <p:grpSpPr bwMode="auto">
          <a:xfrm>
            <a:off x="8243888" y="2852738"/>
            <a:ext cx="900112" cy="900112"/>
            <a:chOff x="1837" y="2795"/>
            <a:chExt cx="862" cy="771"/>
          </a:xfrm>
        </p:grpSpPr>
        <p:sp>
          <p:nvSpPr>
            <p:cNvPr id="55336" name="Oval 40"/>
            <p:cNvSpPr>
              <a:spLocks noChangeArrowheads="1"/>
            </p:cNvSpPr>
            <p:nvPr/>
          </p:nvSpPr>
          <p:spPr bwMode="auto">
            <a:xfrm>
              <a:off x="1837" y="2795"/>
              <a:ext cx="862" cy="7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5337" name="Picture 4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973" y="2886"/>
              <a:ext cx="589" cy="583"/>
            </a:xfrm>
            <a:prstGeom prst="rect">
              <a:avLst/>
            </a:prstGeom>
            <a:noFill/>
          </p:spPr>
        </p:pic>
      </p:grpSp>
      <p:grpSp>
        <p:nvGrpSpPr>
          <p:cNvPr id="55338" name="Group 42"/>
          <p:cNvGrpSpPr>
            <a:grpSpLocks/>
          </p:cNvGrpSpPr>
          <p:nvPr/>
        </p:nvGrpSpPr>
        <p:grpSpPr bwMode="auto">
          <a:xfrm>
            <a:off x="323850" y="4365625"/>
            <a:ext cx="900113" cy="900113"/>
            <a:chOff x="3243" y="2523"/>
            <a:chExt cx="888" cy="816"/>
          </a:xfrm>
        </p:grpSpPr>
        <p:sp>
          <p:nvSpPr>
            <p:cNvPr id="55339" name="Oval 43"/>
            <p:cNvSpPr>
              <a:spLocks noChangeArrowheads="1"/>
            </p:cNvSpPr>
            <p:nvPr/>
          </p:nvSpPr>
          <p:spPr bwMode="auto">
            <a:xfrm>
              <a:off x="3243" y="2523"/>
              <a:ext cx="888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5340" name="Picture 44" descr="dress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405" y="2614"/>
              <a:ext cx="590" cy="590"/>
            </a:xfrm>
            <a:prstGeom prst="rect">
              <a:avLst/>
            </a:prstGeom>
            <a:noFill/>
          </p:spPr>
        </p:pic>
      </p:grpSp>
      <p:grpSp>
        <p:nvGrpSpPr>
          <p:cNvPr id="55341" name="Group 45"/>
          <p:cNvGrpSpPr>
            <a:grpSpLocks/>
          </p:cNvGrpSpPr>
          <p:nvPr/>
        </p:nvGrpSpPr>
        <p:grpSpPr bwMode="auto">
          <a:xfrm>
            <a:off x="5867400" y="115888"/>
            <a:ext cx="900113" cy="900112"/>
            <a:chOff x="2835" y="2795"/>
            <a:chExt cx="952" cy="890"/>
          </a:xfrm>
        </p:grpSpPr>
        <p:sp>
          <p:nvSpPr>
            <p:cNvPr id="55342" name="Oval 46"/>
            <p:cNvSpPr>
              <a:spLocks noChangeArrowheads="1"/>
            </p:cNvSpPr>
            <p:nvPr/>
          </p:nvSpPr>
          <p:spPr bwMode="auto">
            <a:xfrm>
              <a:off x="2835" y="2795"/>
              <a:ext cx="952" cy="8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5343" name="Picture 47"/>
            <p:cNvPicPr>
              <a:picLocks noChangeAspect="1" noChangeArrowheads="1"/>
            </p:cNvPicPr>
            <p:nvPr/>
          </p:nvPicPr>
          <p:blipFill>
            <a:blip r:embed="rId16"/>
            <a:srcRect r="11803" b="8571"/>
            <a:stretch>
              <a:fillRect/>
            </a:stretch>
          </p:blipFill>
          <p:spPr bwMode="auto">
            <a:xfrm>
              <a:off x="2971" y="2976"/>
              <a:ext cx="66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5344" name="Group 48"/>
          <p:cNvGrpSpPr>
            <a:grpSpLocks/>
          </p:cNvGrpSpPr>
          <p:nvPr/>
        </p:nvGrpSpPr>
        <p:grpSpPr bwMode="auto">
          <a:xfrm>
            <a:off x="971550" y="5084763"/>
            <a:ext cx="900113" cy="900112"/>
            <a:chOff x="2381" y="1344"/>
            <a:chExt cx="998" cy="953"/>
          </a:xfrm>
        </p:grpSpPr>
        <p:sp>
          <p:nvSpPr>
            <p:cNvPr id="55345" name="Oval 49"/>
            <p:cNvSpPr>
              <a:spLocks noChangeArrowheads="1"/>
            </p:cNvSpPr>
            <p:nvPr/>
          </p:nvSpPr>
          <p:spPr bwMode="auto">
            <a:xfrm>
              <a:off x="2381" y="1344"/>
              <a:ext cx="998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5346" name="Picture 50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608" y="1481"/>
              <a:ext cx="568" cy="680"/>
            </a:xfrm>
            <a:prstGeom prst="rect">
              <a:avLst/>
            </a:prstGeom>
            <a:noFill/>
          </p:spPr>
        </p:pic>
      </p:grpSp>
      <p:grpSp>
        <p:nvGrpSpPr>
          <p:cNvPr id="55347" name="Group 51"/>
          <p:cNvGrpSpPr>
            <a:grpSpLocks/>
          </p:cNvGrpSpPr>
          <p:nvPr/>
        </p:nvGrpSpPr>
        <p:grpSpPr bwMode="auto">
          <a:xfrm>
            <a:off x="0" y="2492375"/>
            <a:ext cx="900113" cy="900113"/>
            <a:chOff x="612" y="845"/>
            <a:chExt cx="1224" cy="1179"/>
          </a:xfrm>
        </p:grpSpPr>
        <p:sp>
          <p:nvSpPr>
            <p:cNvPr id="55348" name="Oval 52"/>
            <p:cNvSpPr>
              <a:spLocks noChangeArrowheads="1"/>
            </p:cNvSpPr>
            <p:nvPr/>
          </p:nvSpPr>
          <p:spPr bwMode="auto">
            <a:xfrm>
              <a:off x="612" y="845"/>
              <a:ext cx="1224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5349" name="Picture 53" descr="sneakers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93" y="1026"/>
              <a:ext cx="816" cy="816"/>
            </a:xfrm>
            <a:prstGeom prst="rect">
              <a:avLst/>
            </a:prstGeom>
            <a:noFill/>
          </p:spPr>
        </p:pic>
      </p:grpSp>
      <p:grpSp>
        <p:nvGrpSpPr>
          <p:cNvPr id="55350" name="Group 54"/>
          <p:cNvGrpSpPr>
            <a:grpSpLocks/>
          </p:cNvGrpSpPr>
          <p:nvPr/>
        </p:nvGrpSpPr>
        <p:grpSpPr bwMode="auto">
          <a:xfrm>
            <a:off x="7596188" y="4581525"/>
            <a:ext cx="900112" cy="900113"/>
            <a:chOff x="3379" y="2795"/>
            <a:chExt cx="567" cy="567"/>
          </a:xfrm>
        </p:grpSpPr>
        <p:sp>
          <p:nvSpPr>
            <p:cNvPr id="55351" name="Oval 55"/>
            <p:cNvSpPr>
              <a:spLocks noChangeArrowheads="1"/>
            </p:cNvSpPr>
            <p:nvPr/>
          </p:nvSpPr>
          <p:spPr bwMode="auto">
            <a:xfrm>
              <a:off x="3379" y="2795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5352" name="Picture 56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3470" y="2886"/>
              <a:ext cx="397" cy="40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55353" name="Group 57"/>
          <p:cNvGrpSpPr>
            <a:grpSpLocks/>
          </p:cNvGrpSpPr>
          <p:nvPr/>
        </p:nvGrpSpPr>
        <p:grpSpPr bwMode="auto">
          <a:xfrm>
            <a:off x="1835150" y="404813"/>
            <a:ext cx="900113" cy="900112"/>
            <a:chOff x="2064" y="0"/>
            <a:chExt cx="681" cy="709"/>
          </a:xfrm>
        </p:grpSpPr>
        <p:sp>
          <p:nvSpPr>
            <p:cNvPr id="55354" name="Oval 58"/>
            <p:cNvSpPr>
              <a:spLocks noChangeArrowheads="1"/>
            </p:cNvSpPr>
            <p:nvPr/>
          </p:nvSpPr>
          <p:spPr bwMode="auto">
            <a:xfrm>
              <a:off x="2064" y="0"/>
              <a:ext cx="681" cy="7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u="none"/>
            </a:p>
          </p:txBody>
        </p:sp>
        <p:pic>
          <p:nvPicPr>
            <p:cNvPr id="55355" name="Picture 59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2154" y="119"/>
              <a:ext cx="467" cy="456"/>
            </a:xfrm>
            <a:prstGeom prst="rect">
              <a:avLst/>
            </a:prstGeom>
            <a:noFill/>
          </p:spPr>
        </p:pic>
      </p:grpSp>
      <p:grpSp>
        <p:nvGrpSpPr>
          <p:cNvPr id="55356" name="Group 60"/>
          <p:cNvGrpSpPr>
            <a:grpSpLocks/>
          </p:cNvGrpSpPr>
          <p:nvPr/>
        </p:nvGrpSpPr>
        <p:grpSpPr bwMode="auto">
          <a:xfrm>
            <a:off x="8101013" y="3789363"/>
            <a:ext cx="900112" cy="900112"/>
            <a:chOff x="3379" y="1752"/>
            <a:chExt cx="998" cy="952"/>
          </a:xfrm>
        </p:grpSpPr>
        <p:sp>
          <p:nvSpPr>
            <p:cNvPr id="55357" name="Oval 61"/>
            <p:cNvSpPr>
              <a:spLocks noChangeArrowheads="1"/>
            </p:cNvSpPr>
            <p:nvPr/>
          </p:nvSpPr>
          <p:spPr bwMode="auto">
            <a:xfrm>
              <a:off x="3379" y="1752"/>
              <a:ext cx="998" cy="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5358" name="Picture 62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470" y="2115"/>
              <a:ext cx="408" cy="381"/>
            </a:xfrm>
            <a:prstGeom prst="rect">
              <a:avLst/>
            </a:prstGeom>
            <a:noFill/>
          </p:spPr>
        </p:pic>
        <p:pic>
          <p:nvPicPr>
            <p:cNvPr id="55359" name="Picture 6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923" y="1933"/>
              <a:ext cx="2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5360" name="Group 64"/>
          <p:cNvGrpSpPr>
            <a:grpSpLocks/>
          </p:cNvGrpSpPr>
          <p:nvPr/>
        </p:nvGrpSpPr>
        <p:grpSpPr bwMode="auto">
          <a:xfrm>
            <a:off x="2843213" y="5734050"/>
            <a:ext cx="900112" cy="900113"/>
            <a:chOff x="3470" y="1525"/>
            <a:chExt cx="816" cy="861"/>
          </a:xfrm>
        </p:grpSpPr>
        <p:sp>
          <p:nvSpPr>
            <p:cNvPr id="55361" name="Oval 65"/>
            <p:cNvSpPr>
              <a:spLocks noChangeArrowheads="1"/>
            </p:cNvSpPr>
            <p:nvPr/>
          </p:nvSpPr>
          <p:spPr bwMode="auto">
            <a:xfrm>
              <a:off x="3470" y="1525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5362" name="Picture 66">
              <a:hlinkClick r:id="rId2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3606" y="1706"/>
              <a:ext cx="54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5363" name="Group 67"/>
          <p:cNvGrpSpPr>
            <a:grpSpLocks/>
          </p:cNvGrpSpPr>
          <p:nvPr/>
        </p:nvGrpSpPr>
        <p:grpSpPr bwMode="auto">
          <a:xfrm>
            <a:off x="4787900" y="0"/>
            <a:ext cx="900113" cy="900113"/>
            <a:chOff x="113" y="2160"/>
            <a:chExt cx="726" cy="680"/>
          </a:xfrm>
        </p:grpSpPr>
        <p:sp>
          <p:nvSpPr>
            <p:cNvPr id="55364" name="Oval 68"/>
            <p:cNvSpPr>
              <a:spLocks noChangeArrowheads="1"/>
            </p:cNvSpPr>
            <p:nvPr/>
          </p:nvSpPr>
          <p:spPr bwMode="auto">
            <a:xfrm>
              <a:off x="113" y="2160"/>
              <a:ext cx="726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5365" name="Picture 69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295" y="2251"/>
              <a:ext cx="384" cy="516"/>
            </a:xfrm>
            <a:prstGeom prst="rect">
              <a:avLst/>
            </a:prstGeom>
            <a:noFill/>
          </p:spPr>
        </p:pic>
      </p:grpSp>
      <p:grpSp>
        <p:nvGrpSpPr>
          <p:cNvPr id="55366" name="Group 70"/>
          <p:cNvGrpSpPr>
            <a:grpSpLocks/>
          </p:cNvGrpSpPr>
          <p:nvPr/>
        </p:nvGrpSpPr>
        <p:grpSpPr bwMode="auto">
          <a:xfrm>
            <a:off x="2771775" y="115888"/>
            <a:ext cx="900113" cy="900112"/>
            <a:chOff x="3334" y="3385"/>
            <a:chExt cx="680" cy="636"/>
          </a:xfrm>
        </p:grpSpPr>
        <p:sp>
          <p:nvSpPr>
            <p:cNvPr id="55367" name="Oval 71"/>
            <p:cNvSpPr>
              <a:spLocks noChangeArrowheads="1"/>
            </p:cNvSpPr>
            <p:nvPr/>
          </p:nvSpPr>
          <p:spPr bwMode="auto">
            <a:xfrm>
              <a:off x="3334" y="3385"/>
              <a:ext cx="680" cy="6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5368" name="Picture 72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424" y="3612"/>
              <a:ext cx="363" cy="328"/>
            </a:xfrm>
            <a:prstGeom prst="rect">
              <a:avLst/>
            </a:prstGeom>
            <a:noFill/>
          </p:spPr>
        </p:pic>
        <p:pic>
          <p:nvPicPr>
            <p:cNvPr id="55369" name="Picture 73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3606" y="3475"/>
              <a:ext cx="318" cy="186"/>
            </a:xfrm>
            <a:prstGeom prst="rect">
              <a:avLst/>
            </a:prstGeom>
            <a:noFill/>
          </p:spPr>
        </p:pic>
      </p:grpSp>
      <p:grpSp>
        <p:nvGrpSpPr>
          <p:cNvPr id="55370" name="Group 74"/>
          <p:cNvGrpSpPr>
            <a:grpSpLocks/>
          </p:cNvGrpSpPr>
          <p:nvPr/>
        </p:nvGrpSpPr>
        <p:grpSpPr bwMode="auto">
          <a:xfrm>
            <a:off x="6804025" y="5229225"/>
            <a:ext cx="900113" cy="900113"/>
            <a:chOff x="3470" y="2750"/>
            <a:chExt cx="725" cy="725"/>
          </a:xfrm>
        </p:grpSpPr>
        <p:sp>
          <p:nvSpPr>
            <p:cNvPr id="55371" name="Oval 75"/>
            <p:cNvSpPr>
              <a:spLocks noChangeArrowheads="1"/>
            </p:cNvSpPr>
            <p:nvPr/>
          </p:nvSpPr>
          <p:spPr bwMode="auto">
            <a:xfrm>
              <a:off x="3470" y="2750"/>
              <a:ext cx="725" cy="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5372" name="Picture 76">
              <a:hlinkClick r:id="rId2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3606" y="2886"/>
              <a:ext cx="410" cy="454"/>
            </a:xfrm>
            <a:prstGeom prst="rect">
              <a:avLst/>
            </a:prstGeom>
            <a:noFill/>
          </p:spPr>
        </p:pic>
      </p:grpSp>
      <p:grpSp>
        <p:nvGrpSpPr>
          <p:cNvPr id="55373" name="Group 77"/>
          <p:cNvGrpSpPr>
            <a:grpSpLocks/>
          </p:cNvGrpSpPr>
          <p:nvPr/>
        </p:nvGrpSpPr>
        <p:grpSpPr bwMode="auto">
          <a:xfrm>
            <a:off x="6804025" y="404813"/>
            <a:ext cx="900113" cy="900112"/>
            <a:chOff x="2200" y="2387"/>
            <a:chExt cx="635" cy="680"/>
          </a:xfrm>
        </p:grpSpPr>
        <p:sp>
          <p:nvSpPr>
            <p:cNvPr id="55374" name="Oval 78"/>
            <p:cNvSpPr>
              <a:spLocks noChangeArrowheads="1"/>
            </p:cNvSpPr>
            <p:nvPr/>
          </p:nvSpPr>
          <p:spPr bwMode="auto">
            <a:xfrm>
              <a:off x="2200" y="2387"/>
              <a:ext cx="635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5375" name="Picture 79">
              <a:hlinkClick r:id="rId2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290" y="2478"/>
              <a:ext cx="412" cy="499"/>
            </a:xfrm>
            <a:prstGeom prst="rect">
              <a:avLst/>
            </a:prstGeom>
            <a:noFill/>
          </p:spPr>
        </p:pic>
      </p:grpSp>
      <p:sp>
        <p:nvSpPr>
          <p:cNvPr id="55376" name="Text Box 80"/>
          <p:cNvSpPr txBox="1">
            <a:spLocks noChangeArrowheads="1"/>
          </p:cNvSpPr>
          <p:nvPr/>
        </p:nvSpPr>
        <p:spPr bwMode="auto">
          <a:xfrm>
            <a:off x="6597650" y="4222750"/>
            <a:ext cx="21907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track suit</a:t>
            </a:r>
            <a:endParaRPr lang="ru-RU" sz="2200" u="none"/>
          </a:p>
        </p:txBody>
      </p:sp>
      <p:sp>
        <p:nvSpPr>
          <p:cNvPr id="55377" name="Text Box 81"/>
          <p:cNvSpPr txBox="1">
            <a:spLocks noChangeArrowheads="1"/>
          </p:cNvSpPr>
          <p:nvPr/>
        </p:nvSpPr>
        <p:spPr bwMode="auto">
          <a:xfrm>
            <a:off x="7102475" y="2925763"/>
            <a:ext cx="16192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sweater</a:t>
            </a:r>
            <a:endParaRPr lang="ru-RU" sz="2200" u="none"/>
          </a:p>
        </p:txBody>
      </p:sp>
      <p:sp>
        <p:nvSpPr>
          <p:cNvPr id="55378" name="Text Box 82"/>
          <p:cNvSpPr txBox="1">
            <a:spLocks noChangeArrowheads="1"/>
          </p:cNvSpPr>
          <p:nvPr/>
        </p:nvSpPr>
        <p:spPr bwMode="auto">
          <a:xfrm>
            <a:off x="5805488" y="849313"/>
            <a:ext cx="114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hat</a:t>
            </a:r>
            <a:endParaRPr lang="ru-RU" sz="2200" u="none"/>
          </a:p>
        </p:txBody>
      </p:sp>
      <p:sp>
        <p:nvSpPr>
          <p:cNvPr id="55379" name="Text Box 83"/>
          <p:cNvSpPr txBox="1">
            <a:spLocks noChangeArrowheads="1"/>
          </p:cNvSpPr>
          <p:nvPr/>
        </p:nvSpPr>
        <p:spPr bwMode="auto">
          <a:xfrm>
            <a:off x="5805488" y="5157788"/>
            <a:ext cx="114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socks</a:t>
            </a:r>
            <a:endParaRPr lang="ru-RU" sz="2200" u="none"/>
          </a:p>
        </p:txBody>
      </p:sp>
      <p:sp>
        <p:nvSpPr>
          <p:cNvPr id="55380" name="Text Box 84"/>
          <p:cNvSpPr txBox="1">
            <a:spLocks noChangeArrowheads="1"/>
          </p:cNvSpPr>
          <p:nvPr/>
        </p:nvSpPr>
        <p:spPr bwMode="auto">
          <a:xfrm>
            <a:off x="3789363" y="5302250"/>
            <a:ext cx="15255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blouse</a:t>
            </a:r>
            <a:endParaRPr lang="ru-RU" sz="2200" u="none"/>
          </a:p>
        </p:txBody>
      </p:sp>
      <p:sp>
        <p:nvSpPr>
          <p:cNvPr id="55381" name="Text Box 85"/>
          <p:cNvSpPr txBox="1">
            <a:spLocks noChangeArrowheads="1"/>
          </p:cNvSpPr>
          <p:nvPr/>
        </p:nvSpPr>
        <p:spPr bwMode="auto">
          <a:xfrm>
            <a:off x="2060575" y="4941888"/>
            <a:ext cx="16208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mittens</a:t>
            </a:r>
            <a:endParaRPr lang="ru-RU" sz="2200" u="none"/>
          </a:p>
        </p:txBody>
      </p:sp>
      <p:sp>
        <p:nvSpPr>
          <p:cNvPr id="55382" name="Text Box 86"/>
          <p:cNvSpPr txBox="1">
            <a:spLocks noChangeArrowheads="1"/>
          </p:cNvSpPr>
          <p:nvPr/>
        </p:nvSpPr>
        <p:spPr bwMode="auto">
          <a:xfrm>
            <a:off x="1052513" y="4149725"/>
            <a:ext cx="1333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dress</a:t>
            </a:r>
            <a:endParaRPr lang="ru-RU" sz="2200" u="none"/>
          </a:p>
        </p:txBody>
      </p:sp>
      <p:sp>
        <p:nvSpPr>
          <p:cNvPr id="55383" name="Text Box 87"/>
          <p:cNvSpPr txBox="1">
            <a:spLocks noChangeArrowheads="1"/>
          </p:cNvSpPr>
          <p:nvPr/>
        </p:nvSpPr>
        <p:spPr bwMode="auto">
          <a:xfrm>
            <a:off x="3851275" y="2565400"/>
            <a:ext cx="2160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/>
              <a:t>gloves</a:t>
            </a:r>
            <a:endParaRPr lang="ru-RU" sz="3600" b="1" u="none"/>
          </a:p>
        </p:txBody>
      </p:sp>
      <p:sp>
        <p:nvSpPr>
          <p:cNvPr id="55384" name="Text Box 88"/>
          <p:cNvSpPr txBox="1">
            <a:spLocks noChangeArrowheads="1"/>
          </p:cNvSpPr>
          <p:nvPr/>
        </p:nvSpPr>
        <p:spPr bwMode="auto">
          <a:xfrm>
            <a:off x="836613" y="2852738"/>
            <a:ext cx="15255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sneakers</a:t>
            </a:r>
            <a:endParaRPr lang="ru-RU" sz="2200" u="none"/>
          </a:p>
        </p:txBody>
      </p:sp>
      <p:sp>
        <p:nvSpPr>
          <p:cNvPr id="55385" name="Text Box 89"/>
          <p:cNvSpPr txBox="1">
            <a:spLocks noChangeArrowheads="1"/>
          </p:cNvSpPr>
          <p:nvPr/>
        </p:nvSpPr>
        <p:spPr bwMode="auto">
          <a:xfrm>
            <a:off x="2124075" y="1196975"/>
            <a:ext cx="1333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jacket</a:t>
            </a:r>
            <a:endParaRPr lang="ru-RU" sz="2200" u="none"/>
          </a:p>
        </p:txBody>
      </p:sp>
      <p:sp>
        <p:nvSpPr>
          <p:cNvPr id="55386" name="Text Box 90"/>
          <p:cNvSpPr txBox="1">
            <a:spLocks noChangeArrowheads="1"/>
          </p:cNvSpPr>
          <p:nvPr/>
        </p:nvSpPr>
        <p:spPr bwMode="auto">
          <a:xfrm>
            <a:off x="2843213" y="836613"/>
            <a:ext cx="12398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cap</a:t>
            </a:r>
            <a:endParaRPr lang="ru-RU" sz="2200" u="none"/>
          </a:p>
        </p:txBody>
      </p:sp>
      <p:sp>
        <p:nvSpPr>
          <p:cNvPr id="55387" name="Text Box 91"/>
          <p:cNvSpPr txBox="1">
            <a:spLocks noChangeArrowheads="1"/>
          </p:cNvSpPr>
          <p:nvPr/>
        </p:nvSpPr>
        <p:spPr bwMode="auto">
          <a:xfrm>
            <a:off x="3789363" y="704850"/>
            <a:ext cx="1430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trousers</a:t>
            </a:r>
            <a:endParaRPr lang="ru-RU" sz="2200" u="non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8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2"/>
          <p:cNvSpPr>
            <a:spLocks noChangeArrowheads="1"/>
          </p:cNvSpPr>
          <p:nvPr/>
        </p:nvSpPr>
        <p:spPr bwMode="auto">
          <a:xfrm>
            <a:off x="539750" y="404813"/>
            <a:ext cx="8064500" cy="5761037"/>
          </a:xfrm>
          <a:prstGeom prst="ellipse">
            <a:avLst/>
          </a:prstGeom>
          <a:solidFill>
            <a:srgbClr val="A7B5D5"/>
          </a:solidFill>
          <a:ln w="9525">
            <a:solidFill>
              <a:srgbClr val="D8DEE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4859338" y="5734050"/>
            <a:ext cx="900112" cy="900113"/>
            <a:chOff x="2699" y="2704"/>
            <a:chExt cx="680" cy="681"/>
          </a:xfrm>
        </p:grpSpPr>
        <p:sp>
          <p:nvSpPr>
            <p:cNvPr id="54276" name="Oval 4"/>
            <p:cNvSpPr>
              <a:spLocks noChangeArrowheads="1"/>
            </p:cNvSpPr>
            <p:nvPr/>
          </p:nvSpPr>
          <p:spPr bwMode="auto">
            <a:xfrm>
              <a:off x="2699" y="2704"/>
              <a:ext cx="680" cy="6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277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795"/>
              <a:ext cx="258" cy="545"/>
            </a:xfrm>
            <a:prstGeom prst="rect">
              <a:avLst/>
            </a:prstGeom>
            <a:noFill/>
          </p:spPr>
        </p:pic>
      </p:grpSp>
      <p:grpSp>
        <p:nvGrpSpPr>
          <p:cNvPr id="54278" name="Group 6"/>
          <p:cNvGrpSpPr>
            <a:grpSpLocks/>
          </p:cNvGrpSpPr>
          <p:nvPr/>
        </p:nvGrpSpPr>
        <p:grpSpPr bwMode="auto">
          <a:xfrm>
            <a:off x="5867400" y="5589588"/>
            <a:ext cx="900113" cy="900112"/>
            <a:chOff x="3969" y="2478"/>
            <a:chExt cx="816" cy="861"/>
          </a:xfrm>
        </p:grpSpPr>
        <p:sp>
          <p:nvSpPr>
            <p:cNvPr id="54279" name="Oval 7"/>
            <p:cNvSpPr>
              <a:spLocks noChangeArrowheads="1"/>
            </p:cNvSpPr>
            <p:nvPr/>
          </p:nvSpPr>
          <p:spPr bwMode="auto">
            <a:xfrm>
              <a:off x="3969" y="2478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28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5" y="2659"/>
              <a:ext cx="545" cy="510"/>
            </a:xfrm>
            <a:prstGeom prst="rect">
              <a:avLst/>
            </a:prstGeom>
            <a:noFill/>
          </p:spPr>
        </p:pic>
      </p:grpSp>
      <p:grpSp>
        <p:nvGrpSpPr>
          <p:cNvPr id="54281" name="Group 9"/>
          <p:cNvGrpSpPr>
            <a:grpSpLocks/>
          </p:cNvGrpSpPr>
          <p:nvPr/>
        </p:nvGrpSpPr>
        <p:grpSpPr bwMode="auto">
          <a:xfrm>
            <a:off x="7596188" y="1052513"/>
            <a:ext cx="900112" cy="900112"/>
            <a:chOff x="1247" y="2387"/>
            <a:chExt cx="590" cy="544"/>
          </a:xfrm>
        </p:grpSpPr>
        <p:sp>
          <p:nvSpPr>
            <p:cNvPr id="54282" name="Oval 10"/>
            <p:cNvSpPr>
              <a:spLocks noChangeArrowheads="1"/>
            </p:cNvSpPr>
            <p:nvPr/>
          </p:nvSpPr>
          <p:spPr bwMode="auto">
            <a:xfrm>
              <a:off x="1247" y="2387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283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38" y="2478"/>
              <a:ext cx="363" cy="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54284" name="Group 12"/>
          <p:cNvGrpSpPr>
            <a:grpSpLocks/>
          </p:cNvGrpSpPr>
          <p:nvPr/>
        </p:nvGrpSpPr>
        <p:grpSpPr bwMode="auto">
          <a:xfrm>
            <a:off x="3851275" y="5805488"/>
            <a:ext cx="900113" cy="900112"/>
            <a:chOff x="3288" y="2024"/>
            <a:chExt cx="816" cy="861"/>
          </a:xfrm>
        </p:grpSpPr>
        <p:sp>
          <p:nvSpPr>
            <p:cNvPr id="54285" name="Oval 13"/>
            <p:cNvSpPr>
              <a:spLocks noChangeArrowheads="1"/>
            </p:cNvSpPr>
            <p:nvPr/>
          </p:nvSpPr>
          <p:spPr bwMode="auto">
            <a:xfrm>
              <a:off x="3288" y="2024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286" name="Picture 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79" y="2205"/>
              <a:ext cx="635" cy="532"/>
            </a:xfrm>
            <a:prstGeom prst="rect">
              <a:avLst/>
            </a:prstGeom>
            <a:noFill/>
          </p:spPr>
        </p:pic>
      </p:grpSp>
      <p:grpSp>
        <p:nvGrpSpPr>
          <p:cNvPr id="54287" name="Group 15"/>
          <p:cNvGrpSpPr>
            <a:grpSpLocks/>
          </p:cNvGrpSpPr>
          <p:nvPr/>
        </p:nvGrpSpPr>
        <p:grpSpPr bwMode="auto">
          <a:xfrm>
            <a:off x="0" y="3500438"/>
            <a:ext cx="900113" cy="900112"/>
            <a:chOff x="4286" y="203"/>
            <a:chExt cx="909" cy="833"/>
          </a:xfrm>
        </p:grpSpPr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4286" y="203"/>
              <a:ext cx="909" cy="8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289" name="Picture 1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22" y="346"/>
              <a:ext cx="649" cy="538"/>
            </a:xfrm>
            <a:prstGeom prst="rect">
              <a:avLst/>
            </a:prstGeom>
            <a:noFill/>
          </p:spPr>
        </p:pic>
      </p:grpSp>
      <p:grpSp>
        <p:nvGrpSpPr>
          <p:cNvPr id="54290" name="Group 18"/>
          <p:cNvGrpSpPr>
            <a:grpSpLocks/>
          </p:cNvGrpSpPr>
          <p:nvPr/>
        </p:nvGrpSpPr>
        <p:grpSpPr bwMode="auto">
          <a:xfrm>
            <a:off x="1908175" y="5445125"/>
            <a:ext cx="900113" cy="900113"/>
            <a:chOff x="2154" y="1752"/>
            <a:chExt cx="590" cy="544"/>
          </a:xfrm>
        </p:grpSpPr>
        <p:sp>
          <p:nvSpPr>
            <p:cNvPr id="54291" name="Oval 19"/>
            <p:cNvSpPr>
              <a:spLocks noChangeArrowheads="1"/>
            </p:cNvSpPr>
            <p:nvPr/>
          </p:nvSpPr>
          <p:spPr bwMode="auto">
            <a:xfrm>
              <a:off x="2154" y="1752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292" name="Picture 2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45" y="1843"/>
              <a:ext cx="408" cy="339"/>
            </a:xfrm>
            <a:prstGeom prst="rect">
              <a:avLst/>
            </a:prstGeom>
            <a:noFill/>
          </p:spPr>
        </p:pic>
      </p:grpSp>
      <p:grpSp>
        <p:nvGrpSpPr>
          <p:cNvPr id="54293" name="Group 21"/>
          <p:cNvGrpSpPr>
            <a:grpSpLocks/>
          </p:cNvGrpSpPr>
          <p:nvPr/>
        </p:nvGrpSpPr>
        <p:grpSpPr bwMode="auto">
          <a:xfrm>
            <a:off x="323850" y="1557338"/>
            <a:ext cx="900113" cy="900112"/>
            <a:chOff x="2018" y="119"/>
            <a:chExt cx="590" cy="544"/>
          </a:xfrm>
        </p:grpSpPr>
        <p:sp>
          <p:nvSpPr>
            <p:cNvPr id="54294" name="Oval 22"/>
            <p:cNvSpPr>
              <a:spLocks noChangeArrowheads="1"/>
            </p:cNvSpPr>
            <p:nvPr/>
          </p:nvSpPr>
          <p:spPr bwMode="auto">
            <a:xfrm>
              <a:off x="2018" y="119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295" name="Picture 2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54" y="210"/>
              <a:ext cx="334" cy="362"/>
            </a:xfrm>
            <a:prstGeom prst="rect">
              <a:avLst/>
            </a:prstGeom>
            <a:noFill/>
          </p:spPr>
        </p:pic>
      </p:grp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971550" y="2060575"/>
            <a:ext cx="15763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raincoat</a:t>
            </a:r>
            <a:endParaRPr lang="ru-RU" sz="2200" u="none"/>
          </a:p>
        </p:txBody>
      </p:sp>
      <p:grpSp>
        <p:nvGrpSpPr>
          <p:cNvPr id="54297" name="Group 25"/>
          <p:cNvGrpSpPr>
            <a:grpSpLocks/>
          </p:cNvGrpSpPr>
          <p:nvPr/>
        </p:nvGrpSpPr>
        <p:grpSpPr bwMode="auto">
          <a:xfrm>
            <a:off x="971550" y="836613"/>
            <a:ext cx="900113" cy="900112"/>
            <a:chOff x="2154" y="2568"/>
            <a:chExt cx="590" cy="544"/>
          </a:xfrm>
        </p:grpSpPr>
        <p:sp>
          <p:nvSpPr>
            <p:cNvPr id="54298" name="Oval 26"/>
            <p:cNvSpPr>
              <a:spLocks noChangeArrowheads="1"/>
            </p:cNvSpPr>
            <p:nvPr/>
          </p:nvSpPr>
          <p:spPr bwMode="auto">
            <a:xfrm>
              <a:off x="2154" y="2568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299" name="Picture 2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45" y="2659"/>
              <a:ext cx="351" cy="362"/>
            </a:xfrm>
            <a:prstGeom prst="rect">
              <a:avLst/>
            </a:prstGeom>
            <a:noFill/>
          </p:spPr>
        </p:pic>
      </p:grpSp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1476375" y="1557338"/>
            <a:ext cx="13890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T-shirt</a:t>
            </a:r>
            <a:endParaRPr lang="ru-RU" sz="2200" u="none"/>
          </a:p>
        </p:txBody>
      </p:sp>
      <p:sp>
        <p:nvSpPr>
          <p:cNvPr id="54301" name="Text Box 29"/>
          <p:cNvSpPr txBox="1">
            <a:spLocks noChangeArrowheads="1"/>
          </p:cNvSpPr>
          <p:nvPr/>
        </p:nvSpPr>
        <p:spPr bwMode="auto">
          <a:xfrm>
            <a:off x="900113" y="3573463"/>
            <a:ext cx="1482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gloves</a:t>
            </a:r>
            <a:endParaRPr lang="ru-RU" sz="2200" u="none"/>
          </a:p>
        </p:txBody>
      </p:sp>
      <p:sp>
        <p:nvSpPr>
          <p:cNvPr id="54302" name="Text Box 30"/>
          <p:cNvSpPr txBox="1">
            <a:spLocks noChangeArrowheads="1"/>
          </p:cNvSpPr>
          <p:nvPr/>
        </p:nvSpPr>
        <p:spPr bwMode="auto">
          <a:xfrm>
            <a:off x="6781800" y="1414463"/>
            <a:ext cx="12969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shorts</a:t>
            </a:r>
            <a:endParaRPr lang="ru-RU" sz="2200" u="none"/>
          </a:p>
        </p:txBody>
      </p:sp>
      <p:sp>
        <p:nvSpPr>
          <p:cNvPr id="54303" name="Text Box 31"/>
          <p:cNvSpPr txBox="1">
            <a:spLocks noChangeArrowheads="1"/>
          </p:cNvSpPr>
          <p:nvPr/>
        </p:nvSpPr>
        <p:spPr bwMode="auto">
          <a:xfrm>
            <a:off x="2771775" y="2060575"/>
            <a:ext cx="417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66"/>
                </a:solidFill>
                <a:latin typeface="Comic Sans MS" pitchFamily="66" charset="0"/>
              </a:rPr>
              <a:t>Click on the picture !</a:t>
            </a:r>
            <a:endParaRPr lang="ru-RU" sz="3200" u="none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54304" name="Text Box 32"/>
          <p:cNvSpPr txBox="1">
            <a:spLocks noChangeArrowheads="1"/>
          </p:cNvSpPr>
          <p:nvPr/>
        </p:nvSpPr>
        <p:spPr bwMode="auto">
          <a:xfrm>
            <a:off x="7524750" y="46529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grpSp>
        <p:nvGrpSpPr>
          <p:cNvPr id="54305" name="Group 33"/>
          <p:cNvGrpSpPr>
            <a:grpSpLocks/>
          </p:cNvGrpSpPr>
          <p:nvPr/>
        </p:nvGrpSpPr>
        <p:grpSpPr bwMode="auto">
          <a:xfrm>
            <a:off x="3779838" y="0"/>
            <a:ext cx="900112" cy="900113"/>
            <a:chOff x="1927" y="3521"/>
            <a:chExt cx="590" cy="544"/>
          </a:xfrm>
        </p:grpSpPr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1927" y="3521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307" name="Picture 3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109" y="3566"/>
              <a:ext cx="242" cy="453"/>
            </a:xfrm>
            <a:prstGeom prst="rect">
              <a:avLst/>
            </a:prstGeom>
            <a:noFill/>
          </p:spPr>
        </p:pic>
      </p:grpSp>
      <p:grpSp>
        <p:nvGrpSpPr>
          <p:cNvPr id="54308" name="Group 36"/>
          <p:cNvGrpSpPr>
            <a:grpSpLocks/>
          </p:cNvGrpSpPr>
          <p:nvPr/>
        </p:nvGrpSpPr>
        <p:grpSpPr bwMode="auto">
          <a:xfrm>
            <a:off x="8101013" y="1916113"/>
            <a:ext cx="900112" cy="900112"/>
            <a:chOff x="3424" y="1616"/>
            <a:chExt cx="953" cy="907"/>
          </a:xfrm>
        </p:grpSpPr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3424" y="1616"/>
              <a:ext cx="953" cy="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310" name="Picture 38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742" y="1706"/>
              <a:ext cx="310" cy="680"/>
            </a:xfrm>
            <a:prstGeom prst="rect">
              <a:avLst/>
            </a:prstGeom>
            <a:noFill/>
          </p:spPr>
        </p:pic>
      </p:grpSp>
      <p:grpSp>
        <p:nvGrpSpPr>
          <p:cNvPr id="54311" name="Group 39"/>
          <p:cNvGrpSpPr>
            <a:grpSpLocks/>
          </p:cNvGrpSpPr>
          <p:nvPr/>
        </p:nvGrpSpPr>
        <p:grpSpPr bwMode="auto">
          <a:xfrm>
            <a:off x="8243888" y="2852738"/>
            <a:ext cx="900112" cy="900112"/>
            <a:chOff x="1837" y="2795"/>
            <a:chExt cx="862" cy="771"/>
          </a:xfrm>
        </p:grpSpPr>
        <p:sp>
          <p:nvSpPr>
            <p:cNvPr id="54312" name="Oval 40"/>
            <p:cNvSpPr>
              <a:spLocks noChangeArrowheads="1"/>
            </p:cNvSpPr>
            <p:nvPr/>
          </p:nvSpPr>
          <p:spPr bwMode="auto">
            <a:xfrm>
              <a:off x="1837" y="2795"/>
              <a:ext cx="862" cy="7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313" name="Picture 4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973" y="2886"/>
              <a:ext cx="589" cy="583"/>
            </a:xfrm>
            <a:prstGeom prst="rect">
              <a:avLst/>
            </a:prstGeom>
            <a:noFill/>
          </p:spPr>
        </p:pic>
      </p:grpSp>
      <p:grpSp>
        <p:nvGrpSpPr>
          <p:cNvPr id="54314" name="Group 42"/>
          <p:cNvGrpSpPr>
            <a:grpSpLocks/>
          </p:cNvGrpSpPr>
          <p:nvPr/>
        </p:nvGrpSpPr>
        <p:grpSpPr bwMode="auto">
          <a:xfrm>
            <a:off x="323850" y="4365625"/>
            <a:ext cx="900113" cy="900113"/>
            <a:chOff x="3243" y="2523"/>
            <a:chExt cx="888" cy="816"/>
          </a:xfrm>
        </p:grpSpPr>
        <p:sp>
          <p:nvSpPr>
            <p:cNvPr id="54315" name="Oval 43"/>
            <p:cNvSpPr>
              <a:spLocks noChangeArrowheads="1"/>
            </p:cNvSpPr>
            <p:nvPr/>
          </p:nvSpPr>
          <p:spPr bwMode="auto">
            <a:xfrm>
              <a:off x="3243" y="2523"/>
              <a:ext cx="888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316" name="Picture 44" descr="dress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405" y="2614"/>
              <a:ext cx="590" cy="590"/>
            </a:xfrm>
            <a:prstGeom prst="rect">
              <a:avLst/>
            </a:prstGeom>
            <a:noFill/>
          </p:spPr>
        </p:pic>
      </p:grpSp>
      <p:grpSp>
        <p:nvGrpSpPr>
          <p:cNvPr id="54317" name="Group 45"/>
          <p:cNvGrpSpPr>
            <a:grpSpLocks/>
          </p:cNvGrpSpPr>
          <p:nvPr/>
        </p:nvGrpSpPr>
        <p:grpSpPr bwMode="auto">
          <a:xfrm>
            <a:off x="5867400" y="115888"/>
            <a:ext cx="900113" cy="900112"/>
            <a:chOff x="2835" y="2795"/>
            <a:chExt cx="952" cy="890"/>
          </a:xfrm>
        </p:grpSpPr>
        <p:sp>
          <p:nvSpPr>
            <p:cNvPr id="54318" name="Oval 46"/>
            <p:cNvSpPr>
              <a:spLocks noChangeArrowheads="1"/>
            </p:cNvSpPr>
            <p:nvPr/>
          </p:nvSpPr>
          <p:spPr bwMode="auto">
            <a:xfrm>
              <a:off x="2835" y="2795"/>
              <a:ext cx="952" cy="8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319" name="Picture 47"/>
            <p:cNvPicPr>
              <a:picLocks noChangeAspect="1" noChangeArrowheads="1"/>
            </p:cNvPicPr>
            <p:nvPr/>
          </p:nvPicPr>
          <p:blipFill>
            <a:blip r:embed="rId15"/>
            <a:srcRect r="11803" b="8571"/>
            <a:stretch>
              <a:fillRect/>
            </a:stretch>
          </p:blipFill>
          <p:spPr bwMode="auto">
            <a:xfrm>
              <a:off x="2971" y="2976"/>
              <a:ext cx="66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320" name="Group 48"/>
          <p:cNvGrpSpPr>
            <a:grpSpLocks/>
          </p:cNvGrpSpPr>
          <p:nvPr/>
        </p:nvGrpSpPr>
        <p:grpSpPr bwMode="auto">
          <a:xfrm>
            <a:off x="971550" y="5084763"/>
            <a:ext cx="900113" cy="900112"/>
            <a:chOff x="2381" y="1344"/>
            <a:chExt cx="998" cy="953"/>
          </a:xfrm>
        </p:grpSpPr>
        <p:sp>
          <p:nvSpPr>
            <p:cNvPr id="54321" name="Oval 49"/>
            <p:cNvSpPr>
              <a:spLocks noChangeArrowheads="1"/>
            </p:cNvSpPr>
            <p:nvPr/>
          </p:nvSpPr>
          <p:spPr bwMode="auto">
            <a:xfrm>
              <a:off x="2381" y="1344"/>
              <a:ext cx="998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322" name="Picture 50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08" y="1481"/>
              <a:ext cx="568" cy="680"/>
            </a:xfrm>
            <a:prstGeom prst="rect">
              <a:avLst/>
            </a:prstGeom>
            <a:noFill/>
          </p:spPr>
        </p:pic>
      </p:grpSp>
      <p:grpSp>
        <p:nvGrpSpPr>
          <p:cNvPr id="54323" name="Group 51"/>
          <p:cNvGrpSpPr>
            <a:grpSpLocks/>
          </p:cNvGrpSpPr>
          <p:nvPr/>
        </p:nvGrpSpPr>
        <p:grpSpPr bwMode="auto">
          <a:xfrm>
            <a:off x="0" y="2492375"/>
            <a:ext cx="900113" cy="900113"/>
            <a:chOff x="612" y="845"/>
            <a:chExt cx="1224" cy="1179"/>
          </a:xfrm>
        </p:grpSpPr>
        <p:sp>
          <p:nvSpPr>
            <p:cNvPr id="54324" name="Oval 52"/>
            <p:cNvSpPr>
              <a:spLocks noChangeArrowheads="1"/>
            </p:cNvSpPr>
            <p:nvPr/>
          </p:nvSpPr>
          <p:spPr bwMode="auto">
            <a:xfrm>
              <a:off x="612" y="845"/>
              <a:ext cx="1224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325" name="Picture 53" descr="sneakers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93" y="1026"/>
              <a:ext cx="816" cy="816"/>
            </a:xfrm>
            <a:prstGeom prst="rect">
              <a:avLst/>
            </a:prstGeom>
            <a:noFill/>
          </p:spPr>
        </p:pic>
      </p:grpSp>
      <p:grpSp>
        <p:nvGrpSpPr>
          <p:cNvPr id="54326" name="Group 54"/>
          <p:cNvGrpSpPr>
            <a:grpSpLocks/>
          </p:cNvGrpSpPr>
          <p:nvPr/>
        </p:nvGrpSpPr>
        <p:grpSpPr bwMode="auto">
          <a:xfrm>
            <a:off x="7596188" y="4581525"/>
            <a:ext cx="900112" cy="900113"/>
            <a:chOff x="3379" y="2795"/>
            <a:chExt cx="567" cy="567"/>
          </a:xfrm>
        </p:grpSpPr>
        <p:sp>
          <p:nvSpPr>
            <p:cNvPr id="54327" name="Oval 55"/>
            <p:cNvSpPr>
              <a:spLocks noChangeArrowheads="1"/>
            </p:cNvSpPr>
            <p:nvPr/>
          </p:nvSpPr>
          <p:spPr bwMode="auto">
            <a:xfrm>
              <a:off x="3379" y="2795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328" name="Picture 56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470" y="2886"/>
              <a:ext cx="397" cy="40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54329" name="Group 57"/>
          <p:cNvGrpSpPr>
            <a:grpSpLocks/>
          </p:cNvGrpSpPr>
          <p:nvPr/>
        </p:nvGrpSpPr>
        <p:grpSpPr bwMode="auto">
          <a:xfrm>
            <a:off x="1835150" y="404813"/>
            <a:ext cx="900113" cy="900112"/>
            <a:chOff x="2064" y="0"/>
            <a:chExt cx="681" cy="709"/>
          </a:xfrm>
        </p:grpSpPr>
        <p:sp>
          <p:nvSpPr>
            <p:cNvPr id="54330" name="Oval 58"/>
            <p:cNvSpPr>
              <a:spLocks noChangeArrowheads="1"/>
            </p:cNvSpPr>
            <p:nvPr/>
          </p:nvSpPr>
          <p:spPr bwMode="auto">
            <a:xfrm>
              <a:off x="2064" y="0"/>
              <a:ext cx="681" cy="7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u="none"/>
            </a:p>
          </p:txBody>
        </p:sp>
        <p:pic>
          <p:nvPicPr>
            <p:cNvPr id="54331" name="Picture 59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154" y="119"/>
              <a:ext cx="467" cy="456"/>
            </a:xfrm>
            <a:prstGeom prst="rect">
              <a:avLst/>
            </a:prstGeom>
            <a:noFill/>
          </p:spPr>
        </p:pic>
      </p:grpSp>
      <p:grpSp>
        <p:nvGrpSpPr>
          <p:cNvPr id="54332" name="Group 60"/>
          <p:cNvGrpSpPr>
            <a:grpSpLocks/>
          </p:cNvGrpSpPr>
          <p:nvPr/>
        </p:nvGrpSpPr>
        <p:grpSpPr bwMode="auto">
          <a:xfrm>
            <a:off x="8101013" y="3789363"/>
            <a:ext cx="900112" cy="900112"/>
            <a:chOff x="3379" y="1752"/>
            <a:chExt cx="998" cy="952"/>
          </a:xfrm>
        </p:grpSpPr>
        <p:sp>
          <p:nvSpPr>
            <p:cNvPr id="54333" name="Oval 61"/>
            <p:cNvSpPr>
              <a:spLocks noChangeArrowheads="1"/>
            </p:cNvSpPr>
            <p:nvPr/>
          </p:nvSpPr>
          <p:spPr bwMode="auto">
            <a:xfrm>
              <a:off x="3379" y="1752"/>
              <a:ext cx="998" cy="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334" name="Picture 62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470" y="2115"/>
              <a:ext cx="408" cy="381"/>
            </a:xfrm>
            <a:prstGeom prst="rect">
              <a:avLst/>
            </a:prstGeom>
            <a:noFill/>
          </p:spPr>
        </p:pic>
        <p:pic>
          <p:nvPicPr>
            <p:cNvPr id="54335" name="Picture 6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3923" y="1933"/>
              <a:ext cx="2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4336" name="Group 64"/>
          <p:cNvGrpSpPr>
            <a:grpSpLocks/>
          </p:cNvGrpSpPr>
          <p:nvPr/>
        </p:nvGrpSpPr>
        <p:grpSpPr bwMode="auto">
          <a:xfrm>
            <a:off x="2843213" y="5734050"/>
            <a:ext cx="900112" cy="900113"/>
            <a:chOff x="3470" y="1525"/>
            <a:chExt cx="816" cy="861"/>
          </a:xfrm>
        </p:grpSpPr>
        <p:sp>
          <p:nvSpPr>
            <p:cNvPr id="54337" name="Oval 65"/>
            <p:cNvSpPr>
              <a:spLocks noChangeArrowheads="1"/>
            </p:cNvSpPr>
            <p:nvPr/>
          </p:nvSpPr>
          <p:spPr bwMode="auto">
            <a:xfrm>
              <a:off x="3470" y="1525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338" name="Picture 66">
              <a:hlinkClick r:id="rId2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606" y="1706"/>
              <a:ext cx="54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4339" name="Group 67"/>
          <p:cNvGrpSpPr>
            <a:grpSpLocks/>
          </p:cNvGrpSpPr>
          <p:nvPr/>
        </p:nvGrpSpPr>
        <p:grpSpPr bwMode="auto">
          <a:xfrm>
            <a:off x="4787900" y="0"/>
            <a:ext cx="900113" cy="900113"/>
            <a:chOff x="113" y="2160"/>
            <a:chExt cx="726" cy="680"/>
          </a:xfrm>
        </p:grpSpPr>
        <p:sp>
          <p:nvSpPr>
            <p:cNvPr id="54340" name="Oval 68"/>
            <p:cNvSpPr>
              <a:spLocks noChangeArrowheads="1"/>
            </p:cNvSpPr>
            <p:nvPr/>
          </p:nvSpPr>
          <p:spPr bwMode="auto">
            <a:xfrm>
              <a:off x="113" y="2160"/>
              <a:ext cx="726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341" name="Picture 69">
              <a:hlinkClick r:id="rId2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295" y="2251"/>
              <a:ext cx="384" cy="516"/>
            </a:xfrm>
            <a:prstGeom prst="rect">
              <a:avLst/>
            </a:prstGeom>
            <a:noFill/>
          </p:spPr>
        </p:pic>
      </p:grpSp>
      <p:grpSp>
        <p:nvGrpSpPr>
          <p:cNvPr id="54342" name="Group 70"/>
          <p:cNvGrpSpPr>
            <a:grpSpLocks/>
          </p:cNvGrpSpPr>
          <p:nvPr/>
        </p:nvGrpSpPr>
        <p:grpSpPr bwMode="auto">
          <a:xfrm>
            <a:off x="2771775" y="115888"/>
            <a:ext cx="900113" cy="900112"/>
            <a:chOff x="3334" y="3385"/>
            <a:chExt cx="680" cy="636"/>
          </a:xfrm>
        </p:grpSpPr>
        <p:sp>
          <p:nvSpPr>
            <p:cNvPr id="54343" name="Oval 71"/>
            <p:cNvSpPr>
              <a:spLocks noChangeArrowheads="1"/>
            </p:cNvSpPr>
            <p:nvPr/>
          </p:nvSpPr>
          <p:spPr bwMode="auto">
            <a:xfrm>
              <a:off x="3334" y="3385"/>
              <a:ext cx="680" cy="6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344" name="Picture 72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424" y="3612"/>
              <a:ext cx="363" cy="328"/>
            </a:xfrm>
            <a:prstGeom prst="rect">
              <a:avLst/>
            </a:prstGeom>
            <a:noFill/>
          </p:spPr>
        </p:pic>
        <p:pic>
          <p:nvPicPr>
            <p:cNvPr id="54345" name="Picture 73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3606" y="3475"/>
              <a:ext cx="318" cy="186"/>
            </a:xfrm>
            <a:prstGeom prst="rect">
              <a:avLst/>
            </a:prstGeom>
            <a:noFill/>
          </p:spPr>
        </p:pic>
      </p:grpSp>
      <p:grpSp>
        <p:nvGrpSpPr>
          <p:cNvPr id="54346" name="Group 74"/>
          <p:cNvGrpSpPr>
            <a:grpSpLocks/>
          </p:cNvGrpSpPr>
          <p:nvPr/>
        </p:nvGrpSpPr>
        <p:grpSpPr bwMode="auto">
          <a:xfrm>
            <a:off x="6804025" y="5229225"/>
            <a:ext cx="900113" cy="900113"/>
            <a:chOff x="3470" y="2750"/>
            <a:chExt cx="725" cy="725"/>
          </a:xfrm>
        </p:grpSpPr>
        <p:sp>
          <p:nvSpPr>
            <p:cNvPr id="54347" name="Oval 75"/>
            <p:cNvSpPr>
              <a:spLocks noChangeArrowheads="1"/>
            </p:cNvSpPr>
            <p:nvPr/>
          </p:nvSpPr>
          <p:spPr bwMode="auto">
            <a:xfrm>
              <a:off x="3470" y="2750"/>
              <a:ext cx="725" cy="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348" name="Picture 76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3606" y="2886"/>
              <a:ext cx="410" cy="454"/>
            </a:xfrm>
            <a:prstGeom prst="rect">
              <a:avLst/>
            </a:prstGeom>
            <a:noFill/>
          </p:spPr>
        </p:pic>
      </p:grpSp>
      <p:grpSp>
        <p:nvGrpSpPr>
          <p:cNvPr id="54349" name="Group 77"/>
          <p:cNvGrpSpPr>
            <a:grpSpLocks/>
          </p:cNvGrpSpPr>
          <p:nvPr/>
        </p:nvGrpSpPr>
        <p:grpSpPr bwMode="auto">
          <a:xfrm>
            <a:off x="6804025" y="404813"/>
            <a:ext cx="900113" cy="900112"/>
            <a:chOff x="2200" y="2387"/>
            <a:chExt cx="635" cy="680"/>
          </a:xfrm>
        </p:grpSpPr>
        <p:sp>
          <p:nvSpPr>
            <p:cNvPr id="54350" name="Oval 78"/>
            <p:cNvSpPr>
              <a:spLocks noChangeArrowheads="1"/>
            </p:cNvSpPr>
            <p:nvPr/>
          </p:nvSpPr>
          <p:spPr bwMode="auto">
            <a:xfrm>
              <a:off x="2200" y="2387"/>
              <a:ext cx="635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351" name="Picture 79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290" y="2478"/>
              <a:ext cx="412" cy="499"/>
            </a:xfrm>
            <a:prstGeom prst="rect">
              <a:avLst/>
            </a:prstGeom>
            <a:noFill/>
          </p:spPr>
        </p:pic>
      </p:grpSp>
      <p:sp>
        <p:nvSpPr>
          <p:cNvPr id="54352" name="Text Box 80"/>
          <p:cNvSpPr txBox="1">
            <a:spLocks noChangeArrowheads="1"/>
          </p:cNvSpPr>
          <p:nvPr/>
        </p:nvSpPr>
        <p:spPr bwMode="auto">
          <a:xfrm>
            <a:off x="6565900" y="4151313"/>
            <a:ext cx="21304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track suit</a:t>
            </a:r>
            <a:endParaRPr lang="ru-RU" sz="2200" u="none"/>
          </a:p>
        </p:txBody>
      </p:sp>
      <p:sp>
        <p:nvSpPr>
          <p:cNvPr id="54353" name="Text Box 81"/>
          <p:cNvSpPr txBox="1">
            <a:spLocks noChangeArrowheads="1"/>
          </p:cNvSpPr>
          <p:nvPr/>
        </p:nvSpPr>
        <p:spPr bwMode="auto">
          <a:xfrm>
            <a:off x="7070725" y="2854325"/>
            <a:ext cx="1574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sweater</a:t>
            </a:r>
            <a:endParaRPr lang="ru-RU" sz="2200" u="none"/>
          </a:p>
        </p:txBody>
      </p:sp>
      <p:sp>
        <p:nvSpPr>
          <p:cNvPr id="54354" name="Text Box 82"/>
          <p:cNvSpPr txBox="1">
            <a:spLocks noChangeArrowheads="1"/>
          </p:cNvSpPr>
          <p:nvPr/>
        </p:nvSpPr>
        <p:spPr bwMode="auto">
          <a:xfrm>
            <a:off x="5773738" y="766763"/>
            <a:ext cx="11112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hat</a:t>
            </a:r>
            <a:endParaRPr lang="ru-RU" sz="2200" u="none"/>
          </a:p>
        </p:txBody>
      </p:sp>
      <p:sp>
        <p:nvSpPr>
          <p:cNvPr id="54355" name="Text Box 83"/>
          <p:cNvSpPr txBox="1">
            <a:spLocks noChangeArrowheads="1"/>
          </p:cNvSpPr>
          <p:nvPr/>
        </p:nvSpPr>
        <p:spPr bwMode="auto">
          <a:xfrm>
            <a:off x="5773738" y="5086350"/>
            <a:ext cx="1111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socks</a:t>
            </a:r>
            <a:endParaRPr lang="ru-RU" sz="2200" u="none"/>
          </a:p>
        </p:txBody>
      </p:sp>
      <p:sp>
        <p:nvSpPr>
          <p:cNvPr id="54356" name="Text Box 84"/>
          <p:cNvSpPr txBox="1">
            <a:spLocks noChangeArrowheads="1"/>
          </p:cNvSpPr>
          <p:nvPr/>
        </p:nvSpPr>
        <p:spPr bwMode="auto">
          <a:xfrm>
            <a:off x="3635375" y="5373688"/>
            <a:ext cx="1482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blouse</a:t>
            </a:r>
            <a:endParaRPr lang="ru-RU" sz="2200" u="none"/>
          </a:p>
        </p:txBody>
      </p:sp>
      <p:sp>
        <p:nvSpPr>
          <p:cNvPr id="54357" name="Text Box 85"/>
          <p:cNvSpPr txBox="1">
            <a:spLocks noChangeArrowheads="1"/>
          </p:cNvSpPr>
          <p:nvPr/>
        </p:nvSpPr>
        <p:spPr bwMode="auto">
          <a:xfrm>
            <a:off x="2028825" y="4870450"/>
            <a:ext cx="15763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mittens</a:t>
            </a:r>
            <a:endParaRPr lang="ru-RU" sz="2200" u="none"/>
          </a:p>
        </p:txBody>
      </p:sp>
      <p:sp>
        <p:nvSpPr>
          <p:cNvPr id="54359" name="Text Box 87"/>
          <p:cNvSpPr txBox="1">
            <a:spLocks noChangeArrowheads="1"/>
          </p:cNvSpPr>
          <p:nvPr/>
        </p:nvSpPr>
        <p:spPr bwMode="auto">
          <a:xfrm>
            <a:off x="1042988" y="4149725"/>
            <a:ext cx="12969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dress</a:t>
            </a:r>
            <a:endParaRPr lang="ru-RU" sz="2200" u="none"/>
          </a:p>
        </p:txBody>
      </p:sp>
      <p:sp>
        <p:nvSpPr>
          <p:cNvPr id="54360" name="Text Box 88"/>
          <p:cNvSpPr txBox="1">
            <a:spLocks noChangeArrowheads="1"/>
          </p:cNvSpPr>
          <p:nvPr/>
        </p:nvSpPr>
        <p:spPr bwMode="auto">
          <a:xfrm>
            <a:off x="3851275" y="2565400"/>
            <a:ext cx="2160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none"/>
              <a:t> </a:t>
            </a:r>
            <a:r>
              <a:rPr lang="en-US" sz="3600" b="1" u="none"/>
              <a:t>shoes</a:t>
            </a:r>
            <a:endParaRPr lang="ru-RU" sz="3600" b="1" u="none"/>
          </a:p>
        </p:txBody>
      </p:sp>
      <p:sp>
        <p:nvSpPr>
          <p:cNvPr id="54361" name="Text Box 89"/>
          <p:cNvSpPr txBox="1">
            <a:spLocks noChangeArrowheads="1"/>
          </p:cNvSpPr>
          <p:nvPr/>
        </p:nvSpPr>
        <p:spPr bwMode="auto">
          <a:xfrm>
            <a:off x="755650" y="2781300"/>
            <a:ext cx="1482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sneakers</a:t>
            </a:r>
            <a:endParaRPr lang="ru-RU" sz="2200" u="none"/>
          </a:p>
        </p:txBody>
      </p:sp>
      <p:sp>
        <p:nvSpPr>
          <p:cNvPr id="54362" name="Text Box 90"/>
          <p:cNvSpPr txBox="1">
            <a:spLocks noChangeArrowheads="1"/>
          </p:cNvSpPr>
          <p:nvPr/>
        </p:nvSpPr>
        <p:spPr bwMode="auto">
          <a:xfrm>
            <a:off x="2124075" y="1196975"/>
            <a:ext cx="12969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jacket</a:t>
            </a:r>
            <a:endParaRPr lang="ru-RU" sz="2200" u="none"/>
          </a:p>
        </p:txBody>
      </p:sp>
      <p:sp>
        <p:nvSpPr>
          <p:cNvPr id="54363" name="Text Box 91"/>
          <p:cNvSpPr txBox="1">
            <a:spLocks noChangeArrowheads="1"/>
          </p:cNvSpPr>
          <p:nvPr/>
        </p:nvSpPr>
        <p:spPr bwMode="auto">
          <a:xfrm>
            <a:off x="2843213" y="836613"/>
            <a:ext cx="12049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cap</a:t>
            </a:r>
            <a:endParaRPr lang="ru-RU" sz="2200" u="none"/>
          </a:p>
        </p:txBody>
      </p:sp>
      <p:sp>
        <p:nvSpPr>
          <p:cNvPr id="54364" name="Text Box 92"/>
          <p:cNvSpPr txBox="1">
            <a:spLocks noChangeArrowheads="1"/>
          </p:cNvSpPr>
          <p:nvPr/>
        </p:nvSpPr>
        <p:spPr bwMode="auto">
          <a:xfrm>
            <a:off x="3757613" y="622300"/>
            <a:ext cx="13906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trousers</a:t>
            </a:r>
            <a:endParaRPr lang="ru-RU" sz="2200" u="non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8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val 2"/>
          <p:cNvSpPr>
            <a:spLocks noChangeArrowheads="1"/>
          </p:cNvSpPr>
          <p:nvPr/>
        </p:nvSpPr>
        <p:spPr bwMode="auto">
          <a:xfrm>
            <a:off x="468313" y="404813"/>
            <a:ext cx="8064500" cy="5761037"/>
          </a:xfrm>
          <a:prstGeom prst="ellipse">
            <a:avLst/>
          </a:prstGeom>
          <a:solidFill>
            <a:srgbClr val="A7B5D5"/>
          </a:solidFill>
          <a:ln w="9525">
            <a:solidFill>
              <a:srgbClr val="D8DEE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4859338" y="5734050"/>
            <a:ext cx="900112" cy="900113"/>
            <a:chOff x="2699" y="2704"/>
            <a:chExt cx="680" cy="681"/>
          </a:xfrm>
        </p:grpSpPr>
        <p:sp>
          <p:nvSpPr>
            <p:cNvPr id="53252" name="Oval 4"/>
            <p:cNvSpPr>
              <a:spLocks noChangeArrowheads="1"/>
            </p:cNvSpPr>
            <p:nvPr/>
          </p:nvSpPr>
          <p:spPr bwMode="auto">
            <a:xfrm>
              <a:off x="2699" y="2704"/>
              <a:ext cx="680" cy="6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3253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795"/>
              <a:ext cx="258" cy="545"/>
            </a:xfrm>
            <a:prstGeom prst="rect">
              <a:avLst/>
            </a:prstGeom>
            <a:noFill/>
          </p:spPr>
        </p:pic>
      </p:grpSp>
      <p:grpSp>
        <p:nvGrpSpPr>
          <p:cNvPr id="53254" name="Group 6"/>
          <p:cNvGrpSpPr>
            <a:grpSpLocks/>
          </p:cNvGrpSpPr>
          <p:nvPr/>
        </p:nvGrpSpPr>
        <p:grpSpPr bwMode="auto">
          <a:xfrm>
            <a:off x="5867400" y="5589588"/>
            <a:ext cx="900113" cy="900112"/>
            <a:chOff x="3969" y="2478"/>
            <a:chExt cx="816" cy="861"/>
          </a:xfrm>
        </p:grpSpPr>
        <p:sp>
          <p:nvSpPr>
            <p:cNvPr id="53255" name="Oval 7"/>
            <p:cNvSpPr>
              <a:spLocks noChangeArrowheads="1"/>
            </p:cNvSpPr>
            <p:nvPr/>
          </p:nvSpPr>
          <p:spPr bwMode="auto">
            <a:xfrm>
              <a:off x="3969" y="2478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325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5" y="2659"/>
              <a:ext cx="545" cy="510"/>
            </a:xfrm>
            <a:prstGeom prst="rect">
              <a:avLst/>
            </a:prstGeom>
            <a:noFill/>
          </p:spPr>
        </p:pic>
      </p:grpSp>
      <p:grpSp>
        <p:nvGrpSpPr>
          <p:cNvPr id="53257" name="Group 9"/>
          <p:cNvGrpSpPr>
            <a:grpSpLocks/>
          </p:cNvGrpSpPr>
          <p:nvPr/>
        </p:nvGrpSpPr>
        <p:grpSpPr bwMode="auto">
          <a:xfrm>
            <a:off x="7596188" y="1052513"/>
            <a:ext cx="900112" cy="900112"/>
            <a:chOff x="1247" y="2387"/>
            <a:chExt cx="590" cy="544"/>
          </a:xfrm>
        </p:grpSpPr>
        <p:sp>
          <p:nvSpPr>
            <p:cNvPr id="53258" name="Oval 10"/>
            <p:cNvSpPr>
              <a:spLocks noChangeArrowheads="1"/>
            </p:cNvSpPr>
            <p:nvPr/>
          </p:nvSpPr>
          <p:spPr bwMode="auto">
            <a:xfrm>
              <a:off x="1247" y="2387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3259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38" y="2478"/>
              <a:ext cx="363" cy="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53260" name="Group 12"/>
          <p:cNvGrpSpPr>
            <a:grpSpLocks/>
          </p:cNvGrpSpPr>
          <p:nvPr/>
        </p:nvGrpSpPr>
        <p:grpSpPr bwMode="auto">
          <a:xfrm>
            <a:off x="3851275" y="5805488"/>
            <a:ext cx="900113" cy="900112"/>
            <a:chOff x="3288" y="2024"/>
            <a:chExt cx="816" cy="861"/>
          </a:xfrm>
        </p:grpSpPr>
        <p:sp>
          <p:nvSpPr>
            <p:cNvPr id="53261" name="Oval 13"/>
            <p:cNvSpPr>
              <a:spLocks noChangeArrowheads="1"/>
            </p:cNvSpPr>
            <p:nvPr/>
          </p:nvSpPr>
          <p:spPr bwMode="auto">
            <a:xfrm>
              <a:off x="3288" y="2024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3262" name="Picture 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79" y="2205"/>
              <a:ext cx="635" cy="532"/>
            </a:xfrm>
            <a:prstGeom prst="rect">
              <a:avLst/>
            </a:prstGeom>
            <a:noFill/>
          </p:spPr>
        </p:pic>
      </p:grpSp>
      <p:grpSp>
        <p:nvGrpSpPr>
          <p:cNvPr id="53263" name="Group 15"/>
          <p:cNvGrpSpPr>
            <a:grpSpLocks/>
          </p:cNvGrpSpPr>
          <p:nvPr/>
        </p:nvGrpSpPr>
        <p:grpSpPr bwMode="auto">
          <a:xfrm>
            <a:off x="0" y="3500438"/>
            <a:ext cx="900113" cy="900112"/>
            <a:chOff x="4286" y="203"/>
            <a:chExt cx="909" cy="833"/>
          </a:xfrm>
        </p:grpSpPr>
        <p:sp>
          <p:nvSpPr>
            <p:cNvPr id="53264" name="Oval 16"/>
            <p:cNvSpPr>
              <a:spLocks noChangeArrowheads="1"/>
            </p:cNvSpPr>
            <p:nvPr/>
          </p:nvSpPr>
          <p:spPr bwMode="auto">
            <a:xfrm>
              <a:off x="4286" y="203"/>
              <a:ext cx="909" cy="8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3265" name="Picture 1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22" y="346"/>
              <a:ext cx="649" cy="538"/>
            </a:xfrm>
            <a:prstGeom prst="rect">
              <a:avLst/>
            </a:prstGeom>
            <a:noFill/>
          </p:spPr>
        </p:pic>
      </p:grpSp>
      <p:grpSp>
        <p:nvGrpSpPr>
          <p:cNvPr id="53266" name="Group 18"/>
          <p:cNvGrpSpPr>
            <a:grpSpLocks/>
          </p:cNvGrpSpPr>
          <p:nvPr/>
        </p:nvGrpSpPr>
        <p:grpSpPr bwMode="auto">
          <a:xfrm>
            <a:off x="1908175" y="5445125"/>
            <a:ext cx="900113" cy="900113"/>
            <a:chOff x="2154" y="1752"/>
            <a:chExt cx="590" cy="544"/>
          </a:xfrm>
        </p:grpSpPr>
        <p:sp>
          <p:nvSpPr>
            <p:cNvPr id="53267" name="Oval 19"/>
            <p:cNvSpPr>
              <a:spLocks noChangeArrowheads="1"/>
            </p:cNvSpPr>
            <p:nvPr/>
          </p:nvSpPr>
          <p:spPr bwMode="auto">
            <a:xfrm>
              <a:off x="2154" y="1752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3268" name="Picture 2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45" y="1843"/>
              <a:ext cx="408" cy="339"/>
            </a:xfrm>
            <a:prstGeom prst="rect">
              <a:avLst/>
            </a:prstGeom>
            <a:noFill/>
          </p:spPr>
        </p:pic>
      </p:grpSp>
      <p:grpSp>
        <p:nvGrpSpPr>
          <p:cNvPr id="53269" name="Group 21"/>
          <p:cNvGrpSpPr>
            <a:grpSpLocks/>
          </p:cNvGrpSpPr>
          <p:nvPr/>
        </p:nvGrpSpPr>
        <p:grpSpPr bwMode="auto">
          <a:xfrm>
            <a:off x="323850" y="1557338"/>
            <a:ext cx="900113" cy="900112"/>
            <a:chOff x="2018" y="119"/>
            <a:chExt cx="590" cy="544"/>
          </a:xfrm>
        </p:grpSpPr>
        <p:sp>
          <p:nvSpPr>
            <p:cNvPr id="53270" name="Oval 22"/>
            <p:cNvSpPr>
              <a:spLocks noChangeArrowheads="1"/>
            </p:cNvSpPr>
            <p:nvPr/>
          </p:nvSpPr>
          <p:spPr bwMode="auto">
            <a:xfrm>
              <a:off x="2018" y="119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3271" name="Picture 2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54" y="210"/>
              <a:ext cx="334" cy="362"/>
            </a:xfrm>
            <a:prstGeom prst="rect">
              <a:avLst/>
            </a:prstGeom>
            <a:noFill/>
          </p:spPr>
        </p:pic>
      </p:grp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1198563" y="2060575"/>
            <a:ext cx="15382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raincoat</a:t>
            </a:r>
            <a:endParaRPr lang="ru-RU" sz="2200" u="none"/>
          </a:p>
        </p:txBody>
      </p:sp>
      <p:grpSp>
        <p:nvGrpSpPr>
          <p:cNvPr id="53273" name="Group 25"/>
          <p:cNvGrpSpPr>
            <a:grpSpLocks/>
          </p:cNvGrpSpPr>
          <p:nvPr/>
        </p:nvGrpSpPr>
        <p:grpSpPr bwMode="auto">
          <a:xfrm>
            <a:off x="971550" y="836613"/>
            <a:ext cx="900113" cy="900112"/>
            <a:chOff x="2154" y="2568"/>
            <a:chExt cx="590" cy="544"/>
          </a:xfrm>
        </p:grpSpPr>
        <p:sp>
          <p:nvSpPr>
            <p:cNvPr id="53274" name="Oval 26"/>
            <p:cNvSpPr>
              <a:spLocks noChangeArrowheads="1"/>
            </p:cNvSpPr>
            <p:nvPr/>
          </p:nvSpPr>
          <p:spPr bwMode="auto">
            <a:xfrm>
              <a:off x="2154" y="2568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3275" name="Picture 2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45" y="2659"/>
              <a:ext cx="351" cy="362"/>
            </a:xfrm>
            <a:prstGeom prst="rect">
              <a:avLst/>
            </a:prstGeom>
            <a:noFill/>
          </p:spPr>
        </p:pic>
      </p:grp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1487488" y="1557338"/>
            <a:ext cx="1355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T-shirt</a:t>
            </a:r>
            <a:endParaRPr lang="ru-RU" sz="2200" u="none"/>
          </a:p>
        </p:txBody>
      </p:sp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911225" y="3573463"/>
            <a:ext cx="14462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mittens</a:t>
            </a:r>
            <a:endParaRPr lang="ru-RU" sz="2200" u="none"/>
          </a:p>
        </p:txBody>
      </p: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6815138" y="1557338"/>
            <a:ext cx="1265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shorts</a:t>
            </a:r>
            <a:endParaRPr lang="ru-RU" sz="2200" u="none"/>
          </a:p>
        </p:txBody>
      </p:sp>
      <p:sp>
        <p:nvSpPr>
          <p:cNvPr id="53279" name="Text Box 31"/>
          <p:cNvSpPr txBox="1">
            <a:spLocks noChangeArrowheads="1"/>
          </p:cNvSpPr>
          <p:nvPr/>
        </p:nvSpPr>
        <p:spPr bwMode="auto">
          <a:xfrm>
            <a:off x="2771775" y="1989138"/>
            <a:ext cx="41767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66"/>
                </a:solidFill>
                <a:latin typeface="Comic Sans MS" pitchFamily="66" charset="0"/>
              </a:rPr>
              <a:t>Click on the picture !</a:t>
            </a:r>
            <a:endParaRPr lang="ru-RU" sz="3200" u="none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53280" name="Text Box 32"/>
          <p:cNvSpPr txBox="1">
            <a:spLocks noChangeArrowheads="1"/>
          </p:cNvSpPr>
          <p:nvPr/>
        </p:nvSpPr>
        <p:spPr bwMode="auto">
          <a:xfrm>
            <a:off x="7524750" y="46529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grpSp>
        <p:nvGrpSpPr>
          <p:cNvPr id="53281" name="Group 33"/>
          <p:cNvGrpSpPr>
            <a:grpSpLocks/>
          </p:cNvGrpSpPr>
          <p:nvPr/>
        </p:nvGrpSpPr>
        <p:grpSpPr bwMode="auto">
          <a:xfrm>
            <a:off x="3779838" y="0"/>
            <a:ext cx="900112" cy="900113"/>
            <a:chOff x="1927" y="3521"/>
            <a:chExt cx="590" cy="544"/>
          </a:xfrm>
        </p:grpSpPr>
        <p:sp>
          <p:nvSpPr>
            <p:cNvPr id="53282" name="Oval 34"/>
            <p:cNvSpPr>
              <a:spLocks noChangeArrowheads="1"/>
            </p:cNvSpPr>
            <p:nvPr/>
          </p:nvSpPr>
          <p:spPr bwMode="auto">
            <a:xfrm>
              <a:off x="1927" y="3521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3283" name="Picture 3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109" y="3566"/>
              <a:ext cx="242" cy="453"/>
            </a:xfrm>
            <a:prstGeom prst="rect">
              <a:avLst/>
            </a:prstGeom>
            <a:noFill/>
          </p:spPr>
        </p:pic>
      </p:grpSp>
      <p:grpSp>
        <p:nvGrpSpPr>
          <p:cNvPr id="53284" name="Group 36"/>
          <p:cNvGrpSpPr>
            <a:grpSpLocks/>
          </p:cNvGrpSpPr>
          <p:nvPr/>
        </p:nvGrpSpPr>
        <p:grpSpPr bwMode="auto">
          <a:xfrm>
            <a:off x="8101013" y="1916113"/>
            <a:ext cx="900112" cy="900112"/>
            <a:chOff x="3424" y="1616"/>
            <a:chExt cx="953" cy="907"/>
          </a:xfrm>
        </p:grpSpPr>
        <p:sp>
          <p:nvSpPr>
            <p:cNvPr id="53285" name="Oval 37"/>
            <p:cNvSpPr>
              <a:spLocks noChangeArrowheads="1"/>
            </p:cNvSpPr>
            <p:nvPr/>
          </p:nvSpPr>
          <p:spPr bwMode="auto">
            <a:xfrm>
              <a:off x="3424" y="1616"/>
              <a:ext cx="953" cy="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3286" name="Picture 38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742" y="1706"/>
              <a:ext cx="310" cy="680"/>
            </a:xfrm>
            <a:prstGeom prst="rect">
              <a:avLst/>
            </a:prstGeom>
            <a:noFill/>
          </p:spPr>
        </p:pic>
      </p:grpSp>
      <p:grpSp>
        <p:nvGrpSpPr>
          <p:cNvPr id="53287" name="Group 39"/>
          <p:cNvGrpSpPr>
            <a:grpSpLocks/>
          </p:cNvGrpSpPr>
          <p:nvPr/>
        </p:nvGrpSpPr>
        <p:grpSpPr bwMode="auto">
          <a:xfrm>
            <a:off x="8243888" y="2852738"/>
            <a:ext cx="900112" cy="900112"/>
            <a:chOff x="1837" y="2795"/>
            <a:chExt cx="862" cy="771"/>
          </a:xfrm>
        </p:grpSpPr>
        <p:sp>
          <p:nvSpPr>
            <p:cNvPr id="53288" name="Oval 40"/>
            <p:cNvSpPr>
              <a:spLocks noChangeArrowheads="1"/>
            </p:cNvSpPr>
            <p:nvPr/>
          </p:nvSpPr>
          <p:spPr bwMode="auto">
            <a:xfrm>
              <a:off x="1837" y="2795"/>
              <a:ext cx="862" cy="7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3289" name="Picture 4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973" y="2886"/>
              <a:ext cx="589" cy="583"/>
            </a:xfrm>
            <a:prstGeom prst="rect">
              <a:avLst/>
            </a:prstGeom>
            <a:noFill/>
          </p:spPr>
        </p:pic>
      </p:grpSp>
      <p:grpSp>
        <p:nvGrpSpPr>
          <p:cNvPr id="53290" name="Group 42"/>
          <p:cNvGrpSpPr>
            <a:grpSpLocks/>
          </p:cNvGrpSpPr>
          <p:nvPr/>
        </p:nvGrpSpPr>
        <p:grpSpPr bwMode="auto">
          <a:xfrm>
            <a:off x="323850" y="4365625"/>
            <a:ext cx="900113" cy="900113"/>
            <a:chOff x="3243" y="2523"/>
            <a:chExt cx="888" cy="816"/>
          </a:xfrm>
        </p:grpSpPr>
        <p:sp>
          <p:nvSpPr>
            <p:cNvPr id="53291" name="Oval 43"/>
            <p:cNvSpPr>
              <a:spLocks noChangeArrowheads="1"/>
            </p:cNvSpPr>
            <p:nvPr/>
          </p:nvSpPr>
          <p:spPr bwMode="auto">
            <a:xfrm>
              <a:off x="3243" y="2523"/>
              <a:ext cx="888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3292" name="Picture 44" descr="dress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405" y="2614"/>
              <a:ext cx="590" cy="590"/>
            </a:xfrm>
            <a:prstGeom prst="rect">
              <a:avLst/>
            </a:prstGeom>
            <a:noFill/>
          </p:spPr>
        </p:pic>
      </p:grpSp>
      <p:grpSp>
        <p:nvGrpSpPr>
          <p:cNvPr id="53293" name="Group 45"/>
          <p:cNvGrpSpPr>
            <a:grpSpLocks/>
          </p:cNvGrpSpPr>
          <p:nvPr/>
        </p:nvGrpSpPr>
        <p:grpSpPr bwMode="auto">
          <a:xfrm>
            <a:off x="5867400" y="115888"/>
            <a:ext cx="900113" cy="900112"/>
            <a:chOff x="2835" y="2795"/>
            <a:chExt cx="952" cy="890"/>
          </a:xfrm>
        </p:grpSpPr>
        <p:sp>
          <p:nvSpPr>
            <p:cNvPr id="53294" name="Oval 46"/>
            <p:cNvSpPr>
              <a:spLocks noChangeArrowheads="1"/>
            </p:cNvSpPr>
            <p:nvPr/>
          </p:nvSpPr>
          <p:spPr bwMode="auto">
            <a:xfrm>
              <a:off x="2835" y="2795"/>
              <a:ext cx="952" cy="8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3295" name="Picture 47"/>
            <p:cNvPicPr>
              <a:picLocks noChangeAspect="1" noChangeArrowheads="1"/>
            </p:cNvPicPr>
            <p:nvPr/>
          </p:nvPicPr>
          <p:blipFill>
            <a:blip r:embed="rId16"/>
            <a:srcRect r="11803" b="8571"/>
            <a:stretch>
              <a:fillRect/>
            </a:stretch>
          </p:blipFill>
          <p:spPr bwMode="auto">
            <a:xfrm>
              <a:off x="2971" y="2976"/>
              <a:ext cx="66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3296" name="Group 48"/>
          <p:cNvGrpSpPr>
            <a:grpSpLocks/>
          </p:cNvGrpSpPr>
          <p:nvPr/>
        </p:nvGrpSpPr>
        <p:grpSpPr bwMode="auto">
          <a:xfrm>
            <a:off x="971550" y="5084763"/>
            <a:ext cx="900113" cy="900112"/>
            <a:chOff x="2381" y="1344"/>
            <a:chExt cx="998" cy="953"/>
          </a:xfrm>
        </p:grpSpPr>
        <p:sp>
          <p:nvSpPr>
            <p:cNvPr id="53297" name="Oval 49"/>
            <p:cNvSpPr>
              <a:spLocks noChangeArrowheads="1"/>
            </p:cNvSpPr>
            <p:nvPr/>
          </p:nvSpPr>
          <p:spPr bwMode="auto">
            <a:xfrm>
              <a:off x="2381" y="1344"/>
              <a:ext cx="998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3298" name="Picture 5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608" y="1481"/>
              <a:ext cx="568" cy="680"/>
            </a:xfrm>
            <a:prstGeom prst="rect">
              <a:avLst/>
            </a:prstGeom>
            <a:noFill/>
          </p:spPr>
        </p:pic>
      </p:grpSp>
      <p:grpSp>
        <p:nvGrpSpPr>
          <p:cNvPr id="53299" name="Group 51"/>
          <p:cNvGrpSpPr>
            <a:grpSpLocks/>
          </p:cNvGrpSpPr>
          <p:nvPr/>
        </p:nvGrpSpPr>
        <p:grpSpPr bwMode="auto">
          <a:xfrm>
            <a:off x="0" y="2492375"/>
            <a:ext cx="900113" cy="900113"/>
            <a:chOff x="612" y="845"/>
            <a:chExt cx="1224" cy="1179"/>
          </a:xfrm>
        </p:grpSpPr>
        <p:sp>
          <p:nvSpPr>
            <p:cNvPr id="53300" name="Oval 52"/>
            <p:cNvSpPr>
              <a:spLocks noChangeArrowheads="1"/>
            </p:cNvSpPr>
            <p:nvPr/>
          </p:nvSpPr>
          <p:spPr bwMode="auto">
            <a:xfrm>
              <a:off x="612" y="845"/>
              <a:ext cx="1224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3301" name="Picture 53" descr="sneakers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93" y="1026"/>
              <a:ext cx="816" cy="816"/>
            </a:xfrm>
            <a:prstGeom prst="rect">
              <a:avLst/>
            </a:prstGeom>
            <a:noFill/>
          </p:spPr>
        </p:pic>
      </p:grpSp>
      <p:grpSp>
        <p:nvGrpSpPr>
          <p:cNvPr id="53302" name="Group 54"/>
          <p:cNvGrpSpPr>
            <a:grpSpLocks/>
          </p:cNvGrpSpPr>
          <p:nvPr/>
        </p:nvGrpSpPr>
        <p:grpSpPr bwMode="auto">
          <a:xfrm>
            <a:off x="7596188" y="4581525"/>
            <a:ext cx="900112" cy="900113"/>
            <a:chOff x="3379" y="2795"/>
            <a:chExt cx="567" cy="567"/>
          </a:xfrm>
        </p:grpSpPr>
        <p:sp>
          <p:nvSpPr>
            <p:cNvPr id="53303" name="Oval 55"/>
            <p:cNvSpPr>
              <a:spLocks noChangeArrowheads="1"/>
            </p:cNvSpPr>
            <p:nvPr/>
          </p:nvSpPr>
          <p:spPr bwMode="auto">
            <a:xfrm>
              <a:off x="3379" y="2795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3304" name="Picture 56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3470" y="2886"/>
              <a:ext cx="397" cy="40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53305" name="Group 57"/>
          <p:cNvGrpSpPr>
            <a:grpSpLocks/>
          </p:cNvGrpSpPr>
          <p:nvPr/>
        </p:nvGrpSpPr>
        <p:grpSpPr bwMode="auto">
          <a:xfrm>
            <a:off x="1835150" y="404813"/>
            <a:ext cx="900113" cy="900112"/>
            <a:chOff x="2064" y="0"/>
            <a:chExt cx="681" cy="709"/>
          </a:xfrm>
        </p:grpSpPr>
        <p:sp>
          <p:nvSpPr>
            <p:cNvPr id="53306" name="Oval 58"/>
            <p:cNvSpPr>
              <a:spLocks noChangeArrowheads="1"/>
            </p:cNvSpPr>
            <p:nvPr/>
          </p:nvSpPr>
          <p:spPr bwMode="auto">
            <a:xfrm>
              <a:off x="2064" y="0"/>
              <a:ext cx="681" cy="7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u="none"/>
            </a:p>
          </p:txBody>
        </p:sp>
        <p:pic>
          <p:nvPicPr>
            <p:cNvPr id="53307" name="Picture 59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2154" y="119"/>
              <a:ext cx="467" cy="456"/>
            </a:xfrm>
            <a:prstGeom prst="rect">
              <a:avLst/>
            </a:prstGeom>
            <a:noFill/>
          </p:spPr>
        </p:pic>
      </p:grpSp>
      <p:grpSp>
        <p:nvGrpSpPr>
          <p:cNvPr id="53308" name="Group 60"/>
          <p:cNvGrpSpPr>
            <a:grpSpLocks/>
          </p:cNvGrpSpPr>
          <p:nvPr/>
        </p:nvGrpSpPr>
        <p:grpSpPr bwMode="auto">
          <a:xfrm>
            <a:off x="8101013" y="3789363"/>
            <a:ext cx="900112" cy="900112"/>
            <a:chOff x="3379" y="1752"/>
            <a:chExt cx="998" cy="952"/>
          </a:xfrm>
        </p:grpSpPr>
        <p:sp>
          <p:nvSpPr>
            <p:cNvPr id="53309" name="Oval 61"/>
            <p:cNvSpPr>
              <a:spLocks noChangeArrowheads="1"/>
            </p:cNvSpPr>
            <p:nvPr/>
          </p:nvSpPr>
          <p:spPr bwMode="auto">
            <a:xfrm>
              <a:off x="3379" y="1752"/>
              <a:ext cx="998" cy="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3310" name="Picture 62">
              <a:hlinkClick r:id="rId2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470" y="2115"/>
              <a:ext cx="408" cy="381"/>
            </a:xfrm>
            <a:prstGeom prst="rect">
              <a:avLst/>
            </a:prstGeom>
            <a:noFill/>
          </p:spPr>
        </p:pic>
        <p:pic>
          <p:nvPicPr>
            <p:cNvPr id="53311" name="Picture 63">
              <a:hlinkClick r:id="rId2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923" y="1933"/>
              <a:ext cx="2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3312" name="Group 64"/>
          <p:cNvGrpSpPr>
            <a:grpSpLocks/>
          </p:cNvGrpSpPr>
          <p:nvPr/>
        </p:nvGrpSpPr>
        <p:grpSpPr bwMode="auto">
          <a:xfrm>
            <a:off x="2843213" y="5734050"/>
            <a:ext cx="900112" cy="900113"/>
            <a:chOff x="3470" y="1525"/>
            <a:chExt cx="816" cy="861"/>
          </a:xfrm>
        </p:grpSpPr>
        <p:sp>
          <p:nvSpPr>
            <p:cNvPr id="53313" name="Oval 65"/>
            <p:cNvSpPr>
              <a:spLocks noChangeArrowheads="1"/>
            </p:cNvSpPr>
            <p:nvPr/>
          </p:nvSpPr>
          <p:spPr bwMode="auto">
            <a:xfrm>
              <a:off x="3470" y="1525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3314" name="Picture 66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3606" y="1706"/>
              <a:ext cx="54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3315" name="Group 67"/>
          <p:cNvGrpSpPr>
            <a:grpSpLocks/>
          </p:cNvGrpSpPr>
          <p:nvPr/>
        </p:nvGrpSpPr>
        <p:grpSpPr bwMode="auto">
          <a:xfrm>
            <a:off x="4787900" y="0"/>
            <a:ext cx="900113" cy="900113"/>
            <a:chOff x="113" y="2160"/>
            <a:chExt cx="726" cy="680"/>
          </a:xfrm>
        </p:grpSpPr>
        <p:sp>
          <p:nvSpPr>
            <p:cNvPr id="53316" name="Oval 68"/>
            <p:cNvSpPr>
              <a:spLocks noChangeArrowheads="1"/>
            </p:cNvSpPr>
            <p:nvPr/>
          </p:nvSpPr>
          <p:spPr bwMode="auto">
            <a:xfrm>
              <a:off x="113" y="2160"/>
              <a:ext cx="726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3317" name="Picture 69">
              <a:hlinkClick r:id="rId2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295" y="2251"/>
              <a:ext cx="384" cy="516"/>
            </a:xfrm>
            <a:prstGeom prst="rect">
              <a:avLst/>
            </a:prstGeom>
            <a:noFill/>
          </p:spPr>
        </p:pic>
      </p:grpSp>
      <p:grpSp>
        <p:nvGrpSpPr>
          <p:cNvPr id="53318" name="Group 70"/>
          <p:cNvGrpSpPr>
            <a:grpSpLocks/>
          </p:cNvGrpSpPr>
          <p:nvPr/>
        </p:nvGrpSpPr>
        <p:grpSpPr bwMode="auto">
          <a:xfrm>
            <a:off x="2771775" y="115888"/>
            <a:ext cx="900113" cy="900112"/>
            <a:chOff x="3334" y="3385"/>
            <a:chExt cx="680" cy="636"/>
          </a:xfrm>
        </p:grpSpPr>
        <p:sp>
          <p:nvSpPr>
            <p:cNvPr id="53319" name="Oval 71"/>
            <p:cNvSpPr>
              <a:spLocks noChangeArrowheads="1"/>
            </p:cNvSpPr>
            <p:nvPr/>
          </p:nvSpPr>
          <p:spPr bwMode="auto">
            <a:xfrm>
              <a:off x="3334" y="3385"/>
              <a:ext cx="680" cy="6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3320" name="Picture 72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424" y="3612"/>
              <a:ext cx="363" cy="328"/>
            </a:xfrm>
            <a:prstGeom prst="rect">
              <a:avLst/>
            </a:prstGeom>
            <a:noFill/>
          </p:spPr>
        </p:pic>
        <p:pic>
          <p:nvPicPr>
            <p:cNvPr id="53321" name="Picture 73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3606" y="3475"/>
              <a:ext cx="318" cy="186"/>
            </a:xfrm>
            <a:prstGeom prst="rect">
              <a:avLst/>
            </a:prstGeom>
            <a:noFill/>
          </p:spPr>
        </p:pic>
      </p:grpSp>
      <p:grpSp>
        <p:nvGrpSpPr>
          <p:cNvPr id="53322" name="Group 74"/>
          <p:cNvGrpSpPr>
            <a:grpSpLocks/>
          </p:cNvGrpSpPr>
          <p:nvPr/>
        </p:nvGrpSpPr>
        <p:grpSpPr bwMode="auto">
          <a:xfrm>
            <a:off x="6804025" y="5229225"/>
            <a:ext cx="900113" cy="900113"/>
            <a:chOff x="3470" y="2750"/>
            <a:chExt cx="725" cy="725"/>
          </a:xfrm>
        </p:grpSpPr>
        <p:sp>
          <p:nvSpPr>
            <p:cNvPr id="53323" name="Oval 75"/>
            <p:cNvSpPr>
              <a:spLocks noChangeArrowheads="1"/>
            </p:cNvSpPr>
            <p:nvPr/>
          </p:nvSpPr>
          <p:spPr bwMode="auto">
            <a:xfrm>
              <a:off x="3470" y="2750"/>
              <a:ext cx="725" cy="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3324" name="Picture 76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3606" y="2886"/>
              <a:ext cx="410" cy="454"/>
            </a:xfrm>
            <a:prstGeom prst="rect">
              <a:avLst/>
            </a:prstGeom>
            <a:noFill/>
          </p:spPr>
        </p:pic>
      </p:grpSp>
      <p:grpSp>
        <p:nvGrpSpPr>
          <p:cNvPr id="53325" name="Group 77"/>
          <p:cNvGrpSpPr>
            <a:grpSpLocks/>
          </p:cNvGrpSpPr>
          <p:nvPr/>
        </p:nvGrpSpPr>
        <p:grpSpPr bwMode="auto">
          <a:xfrm>
            <a:off x="6804025" y="404813"/>
            <a:ext cx="900113" cy="900112"/>
            <a:chOff x="2200" y="2387"/>
            <a:chExt cx="635" cy="680"/>
          </a:xfrm>
        </p:grpSpPr>
        <p:sp>
          <p:nvSpPr>
            <p:cNvPr id="53326" name="Oval 78"/>
            <p:cNvSpPr>
              <a:spLocks noChangeArrowheads="1"/>
            </p:cNvSpPr>
            <p:nvPr/>
          </p:nvSpPr>
          <p:spPr bwMode="auto">
            <a:xfrm>
              <a:off x="2200" y="2387"/>
              <a:ext cx="635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3327" name="Picture 79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290" y="2478"/>
              <a:ext cx="412" cy="499"/>
            </a:xfrm>
            <a:prstGeom prst="rect">
              <a:avLst/>
            </a:prstGeom>
            <a:noFill/>
          </p:spPr>
        </p:pic>
      </p:grpSp>
      <p:sp>
        <p:nvSpPr>
          <p:cNvPr id="53328" name="Text Box 80"/>
          <p:cNvSpPr txBox="1">
            <a:spLocks noChangeArrowheads="1"/>
          </p:cNvSpPr>
          <p:nvPr/>
        </p:nvSpPr>
        <p:spPr bwMode="auto">
          <a:xfrm>
            <a:off x="6599238" y="4294188"/>
            <a:ext cx="20780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track suit</a:t>
            </a:r>
            <a:endParaRPr lang="ru-RU" sz="2200" u="none"/>
          </a:p>
        </p:txBody>
      </p:sp>
      <p:sp>
        <p:nvSpPr>
          <p:cNvPr id="53329" name="Text Box 81"/>
          <p:cNvSpPr txBox="1">
            <a:spLocks noChangeArrowheads="1"/>
          </p:cNvSpPr>
          <p:nvPr/>
        </p:nvSpPr>
        <p:spPr bwMode="auto">
          <a:xfrm>
            <a:off x="7104063" y="2997200"/>
            <a:ext cx="1536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sweater</a:t>
            </a:r>
            <a:endParaRPr lang="ru-RU" sz="2200" u="none"/>
          </a:p>
        </p:txBody>
      </p:sp>
      <p:sp>
        <p:nvSpPr>
          <p:cNvPr id="53330" name="Text Box 82"/>
          <p:cNvSpPr txBox="1">
            <a:spLocks noChangeArrowheads="1"/>
          </p:cNvSpPr>
          <p:nvPr/>
        </p:nvSpPr>
        <p:spPr bwMode="auto">
          <a:xfrm>
            <a:off x="5807075" y="909638"/>
            <a:ext cx="10842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hat</a:t>
            </a:r>
            <a:endParaRPr lang="ru-RU" sz="2200" u="none"/>
          </a:p>
        </p:txBody>
      </p:sp>
      <p:sp>
        <p:nvSpPr>
          <p:cNvPr id="53331" name="Text Box 83"/>
          <p:cNvSpPr txBox="1">
            <a:spLocks noChangeArrowheads="1"/>
          </p:cNvSpPr>
          <p:nvPr/>
        </p:nvSpPr>
        <p:spPr bwMode="auto">
          <a:xfrm>
            <a:off x="5807075" y="5229225"/>
            <a:ext cx="10842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socks</a:t>
            </a:r>
            <a:endParaRPr lang="ru-RU" sz="2200" u="none"/>
          </a:p>
        </p:txBody>
      </p:sp>
      <p:sp>
        <p:nvSpPr>
          <p:cNvPr id="53332" name="Text Box 84"/>
          <p:cNvSpPr txBox="1">
            <a:spLocks noChangeArrowheads="1"/>
          </p:cNvSpPr>
          <p:nvPr/>
        </p:nvSpPr>
        <p:spPr bwMode="auto">
          <a:xfrm>
            <a:off x="3790950" y="5373688"/>
            <a:ext cx="14462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blouse</a:t>
            </a:r>
            <a:endParaRPr lang="ru-RU" sz="2200" u="none"/>
          </a:p>
        </p:txBody>
      </p:sp>
      <p:sp>
        <p:nvSpPr>
          <p:cNvPr id="53334" name="Text Box 86"/>
          <p:cNvSpPr txBox="1">
            <a:spLocks noChangeArrowheads="1"/>
          </p:cNvSpPr>
          <p:nvPr/>
        </p:nvSpPr>
        <p:spPr bwMode="auto">
          <a:xfrm>
            <a:off x="2062163" y="5013325"/>
            <a:ext cx="15382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mittens</a:t>
            </a:r>
            <a:endParaRPr lang="ru-RU" sz="2200" u="none"/>
          </a:p>
        </p:txBody>
      </p:sp>
      <p:sp>
        <p:nvSpPr>
          <p:cNvPr id="53335" name="Text Box 87"/>
          <p:cNvSpPr txBox="1">
            <a:spLocks noChangeArrowheads="1"/>
          </p:cNvSpPr>
          <p:nvPr/>
        </p:nvSpPr>
        <p:spPr bwMode="auto">
          <a:xfrm>
            <a:off x="1343025" y="4725988"/>
            <a:ext cx="12652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shoes</a:t>
            </a:r>
            <a:endParaRPr lang="ru-RU" sz="2200" u="none"/>
          </a:p>
        </p:txBody>
      </p:sp>
      <p:sp>
        <p:nvSpPr>
          <p:cNvPr id="53336" name="Text Box 88"/>
          <p:cNvSpPr txBox="1">
            <a:spLocks noChangeArrowheads="1"/>
          </p:cNvSpPr>
          <p:nvPr/>
        </p:nvSpPr>
        <p:spPr bwMode="auto">
          <a:xfrm>
            <a:off x="1054100" y="4149725"/>
            <a:ext cx="12652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dress</a:t>
            </a:r>
            <a:endParaRPr lang="ru-RU" sz="2200" u="none"/>
          </a:p>
        </p:txBody>
      </p:sp>
      <p:sp>
        <p:nvSpPr>
          <p:cNvPr id="53337" name="Text Box 89"/>
          <p:cNvSpPr txBox="1">
            <a:spLocks noChangeArrowheads="1"/>
          </p:cNvSpPr>
          <p:nvPr/>
        </p:nvSpPr>
        <p:spPr bwMode="auto">
          <a:xfrm>
            <a:off x="3851275" y="2565400"/>
            <a:ext cx="2160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/>
              <a:t> sandals</a:t>
            </a:r>
            <a:endParaRPr lang="ru-RU" sz="3600" b="1" u="none"/>
          </a:p>
        </p:txBody>
      </p:sp>
      <p:sp>
        <p:nvSpPr>
          <p:cNvPr id="53338" name="Text Box 90"/>
          <p:cNvSpPr txBox="1">
            <a:spLocks noChangeArrowheads="1"/>
          </p:cNvSpPr>
          <p:nvPr/>
        </p:nvSpPr>
        <p:spPr bwMode="auto">
          <a:xfrm>
            <a:off x="827088" y="2781300"/>
            <a:ext cx="14462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sneakers</a:t>
            </a:r>
            <a:endParaRPr lang="ru-RU" sz="2200" u="none"/>
          </a:p>
        </p:txBody>
      </p:sp>
      <p:sp>
        <p:nvSpPr>
          <p:cNvPr id="53339" name="Text Box 91"/>
          <p:cNvSpPr txBox="1">
            <a:spLocks noChangeArrowheads="1"/>
          </p:cNvSpPr>
          <p:nvPr/>
        </p:nvSpPr>
        <p:spPr bwMode="auto">
          <a:xfrm>
            <a:off x="2051050" y="1196975"/>
            <a:ext cx="12652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jacket</a:t>
            </a:r>
            <a:endParaRPr lang="ru-RU" sz="2200" u="none"/>
          </a:p>
        </p:txBody>
      </p:sp>
      <p:sp>
        <p:nvSpPr>
          <p:cNvPr id="53340" name="Text Box 92"/>
          <p:cNvSpPr txBox="1">
            <a:spLocks noChangeArrowheads="1"/>
          </p:cNvSpPr>
          <p:nvPr/>
        </p:nvSpPr>
        <p:spPr bwMode="auto">
          <a:xfrm>
            <a:off x="2916238" y="908050"/>
            <a:ext cx="1176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cap</a:t>
            </a:r>
            <a:endParaRPr lang="ru-RU" sz="2200" u="none"/>
          </a:p>
        </p:txBody>
      </p:sp>
      <p:sp>
        <p:nvSpPr>
          <p:cNvPr id="53341" name="Text Box 93"/>
          <p:cNvSpPr txBox="1">
            <a:spLocks noChangeArrowheads="1"/>
          </p:cNvSpPr>
          <p:nvPr/>
        </p:nvSpPr>
        <p:spPr bwMode="auto">
          <a:xfrm>
            <a:off x="3790950" y="765175"/>
            <a:ext cx="13573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trousers</a:t>
            </a:r>
            <a:endParaRPr lang="ru-RU" sz="2200" u="non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8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val 2"/>
          <p:cNvSpPr>
            <a:spLocks noChangeArrowheads="1"/>
          </p:cNvSpPr>
          <p:nvPr/>
        </p:nvSpPr>
        <p:spPr bwMode="auto">
          <a:xfrm>
            <a:off x="468313" y="404813"/>
            <a:ext cx="8064500" cy="5761037"/>
          </a:xfrm>
          <a:prstGeom prst="ellipse">
            <a:avLst/>
          </a:prstGeom>
          <a:solidFill>
            <a:srgbClr val="A7B5D5"/>
          </a:solidFill>
          <a:ln w="9525">
            <a:solidFill>
              <a:srgbClr val="D8DEE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4859338" y="5734050"/>
            <a:ext cx="900112" cy="900113"/>
            <a:chOff x="2699" y="2704"/>
            <a:chExt cx="680" cy="681"/>
          </a:xfrm>
        </p:grpSpPr>
        <p:sp>
          <p:nvSpPr>
            <p:cNvPr id="52228" name="Oval 4"/>
            <p:cNvSpPr>
              <a:spLocks noChangeArrowheads="1"/>
            </p:cNvSpPr>
            <p:nvPr/>
          </p:nvSpPr>
          <p:spPr bwMode="auto">
            <a:xfrm>
              <a:off x="2699" y="2704"/>
              <a:ext cx="680" cy="6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2229" name="Picture 5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2795"/>
              <a:ext cx="258" cy="545"/>
            </a:xfrm>
            <a:prstGeom prst="rect">
              <a:avLst/>
            </a:prstGeom>
            <a:noFill/>
          </p:spPr>
        </p:pic>
      </p:grpSp>
      <p:grpSp>
        <p:nvGrpSpPr>
          <p:cNvPr id="52230" name="Group 6"/>
          <p:cNvGrpSpPr>
            <a:grpSpLocks/>
          </p:cNvGrpSpPr>
          <p:nvPr/>
        </p:nvGrpSpPr>
        <p:grpSpPr bwMode="auto">
          <a:xfrm>
            <a:off x="5867400" y="5589588"/>
            <a:ext cx="900113" cy="900112"/>
            <a:chOff x="3969" y="2478"/>
            <a:chExt cx="816" cy="861"/>
          </a:xfrm>
        </p:grpSpPr>
        <p:sp>
          <p:nvSpPr>
            <p:cNvPr id="52231" name="Oval 7"/>
            <p:cNvSpPr>
              <a:spLocks noChangeArrowheads="1"/>
            </p:cNvSpPr>
            <p:nvPr/>
          </p:nvSpPr>
          <p:spPr bwMode="auto">
            <a:xfrm>
              <a:off x="3969" y="2478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223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05" y="2659"/>
              <a:ext cx="545" cy="510"/>
            </a:xfrm>
            <a:prstGeom prst="rect">
              <a:avLst/>
            </a:prstGeom>
            <a:noFill/>
          </p:spPr>
        </p:pic>
      </p:grpSp>
      <p:grpSp>
        <p:nvGrpSpPr>
          <p:cNvPr id="52233" name="Group 9"/>
          <p:cNvGrpSpPr>
            <a:grpSpLocks/>
          </p:cNvGrpSpPr>
          <p:nvPr/>
        </p:nvGrpSpPr>
        <p:grpSpPr bwMode="auto">
          <a:xfrm>
            <a:off x="7596188" y="1052513"/>
            <a:ext cx="900112" cy="900112"/>
            <a:chOff x="1247" y="2387"/>
            <a:chExt cx="590" cy="544"/>
          </a:xfrm>
        </p:grpSpPr>
        <p:sp>
          <p:nvSpPr>
            <p:cNvPr id="52234" name="Oval 10"/>
            <p:cNvSpPr>
              <a:spLocks noChangeArrowheads="1"/>
            </p:cNvSpPr>
            <p:nvPr/>
          </p:nvSpPr>
          <p:spPr bwMode="auto">
            <a:xfrm>
              <a:off x="1247" y="2387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2235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38" y="2478"/>
              <a:ext cx="363" cy="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52236" name="Group 12"/>
          <p:cNvGrpSpPr>
            <a:grpSpLocks/>
          </p:cNvGrpSpPr>
          <p:nvPr/>
        </p:nvGrpSpPr>
        <p:grpSpPr bwMode="auto">
          <a:xfrm>
            <a:off x="3851275" y="5805488"/>
            <a:ext cx="900113" cy="900112"/>
            <a:chOff x="3288" y="2024"/>
            <a:chExt cx="816" cy="861"/>
          </a:xfrm>
        </p:grpSpPr>
        <p:sp>
          <p:nvSpPr>
            <p:cNvPr id="52237" name="Oval 13"/>
            <p:cNvSpPr>
              <a:spLocks noChangeArrowheads="1"/>
            </p:cNvSpPr>
            <p:nvPr/>
          </p:nvSpPr>
          <p:spPr bwMode="auto">
            <a:xfrm>
              <a:off x="3288" y="2024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2238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79" y="2205"/>
              <a:ext cx="635" cy="532"/>
            </a:xfrm>
            <a:prstGeom prst="rect">
              <a:avLst/>
            </a:prstGeom>
            <a:noFill/>
          </p:spPr>
        </p:pic>
      </p:grpSp>
      <p:grpSp>
        <p:nvGrpSpPr>
          <p:cNvPr id="52239" name="Group 15"/>
          <p:cNvGrpSpPr>
            <a:grpSpLocks/>
          </p:cNvGrpSpPr>
          <p:nvPr/>
        </p:nvGrpSpPr>
        <p:grpSpPr bwMode="auto">
          <a:xfrm>
            <a:off x="0" y="3500438"/>
            <a:ext cx="900113" cy="900112"/>
            <a:chOff x="4286" y="203"/>
            <a:chExt cx="909" cy="833"/>
          </a:xfrm>
        </p:grpSpPr>
        <p:sp>
          <p:nvSpPr>
            <p:cNvPr id="52240" name="Oval 16"/>
            <p:cNvSpPr>
              <a:spLocks noChangeArrowheads="1"/>
            </p:cNvSpPr>
            <p:nvPr/>
          </p:nvSpPr>
          <p:spPr bwMode="auto">
            <a:xfrm>
              <a:off x="4286" y="203"/>
              <a:ext cx="909" cy="8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2241" name="Picture 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22" y="346"/>
              <a:ext cx="649" cy="538"/>
            </a:xfrm>
            <a:prstGeom prst="rect">
              <a:avLst/>
            </a:prstGeom>
            <a:noFill/>
          </p:spPr>
        </p:pic>
      </p:grpSp>
      <p:grpSp>
        <p:nvGrpSpPr>
          <p:cNvPr id="52242" name="Group 18"/>
          <p:cNvGrpSpPr>
            <a:grpSpLocks/>
          </p:cNvGrpSpPr>
          <p:nvPr/>
        </p:nvGrpSpPr>
        <p:grpSpPr bwMode="auto">
          <a:xfrm>
            <a:off x="1908175" y="5445125"/>
            <a:ext cx="900113" cy="900113"/>
            <a:chOff x="2154" y="1752"/>
            <a:chExt cx="590" cy="544"/>
          </a:xfrm>
        </p:grpSpPr>
        <p:sp>
          <p:nvSpPr>
            <p:cNvPr id="52243" name="Oval 19"/>
            <p:cNvSpPr>
              <a:spLocks noChangeArrowheads="1"/>
            </p:cNvSpPr>
            <p:nvPr/>
          </p:nvSpPr>
          <p:spPr bwMode="auto">
            <a:xfrm>
              <a:off x="2154" y="1752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2244" name="Picture 2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45" y="1843"/>
              <a:ext cx="408" cy="339"/>
            </a:xfrm>
            <a:prstGeom prst="rect">
              <a:avLst/>
            </a:prstGeom>
            <a:noFill/>
          </p:spPr>
        </p:pic>
      </p:grpSp>
      <p:grpSp>
        <p:nvGrpSpPr>
          <p:cNvPr id="52245" name="Group 21"/>
          <p:cNvGrpSpPr>
            <a:grpSpLocks/>
          </p:cNvGrpSpPr>
          <p:nvPr/>
        </p:nvGrpSpPr>
        <p:grpSpPr bwMode="auto">
          <a:xfrm>
            <a:off x="323850" y="1557338"/>
            <a:ext cx="900113" cy="900112"/>
            <a:chOff x="2018" y="119"/>
            <a:chExt cx="590" cy="544"/>
          </a:xfrm>
        </p:grpSpPr>
        <p:sp>
          <p:nvSpPr>
            <p:cNvPr id="52246" name="Oval 22"/>
            <p:cNvSpPr>
              <a:spLocks noChangeArrowheads="1"/>
            </p:cNvSpPr>
            <p:nvPr/>
          </p:nvSpPr>
          <p:spPr bwMode="auto">
            <a:xfrm>
              <a:off x="2018" y="119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2247" name="Picture 2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54" y="210"/>
              <a:ext cx="334" cy="362"/>
            </a:xfrm>
            <a:prstGeom prst="rect">
              <a:avLst/>
            </a:prstGeom>
            <a:noFill/>
          </p:spPr>
        </p:pic>
      </p:grp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1196975" y="2060575"/>
            <a:ext cx="15398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raincoat</a:t>
            </a:r>
            <a:endParaRPr lang="ru-RU" sz="2200" u="none"/>
          </a:p>
        </p:txBody>
      </p:sp>
      <p:grpSp>
        <p:nvGrpSpPr>
          <p:cNvPr id="52249" name="Group 25"/>
          <p:cNvGrpSpPr>
            <a:grpSpLocks/>
          </p:cNvGrpSpPr>
          <p:nvPr/>
        </p:nvGrpSpPr>
        <p:grpSpPr bwMode="auto">
          <a:xfrm>
            <a:off x="971550" y="836613"/>
            <a:ext cx="900113" cy="900112"/>
            <a:chOff x="2154" y="2568"/>
            <a:chExt cx="590" cy="544"/>
          </a:xfrm>
        </p:grpSpPr>
        <p:sp>
          <p:nvSpPr>
            <p:cNvPr id="52250" name="Oval 26"/>
            <p:cNvSpPr>
              <a:spLocks noChangeArrowheads="1"/>
            </p:cNvSpPr>
            <p:nvPr/>
          </p:nvSpPr>
          <p:spPr bwMode="auto">
            <a:xfrm>
              <a:off x="2154" y="2568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2251" name="Picture 2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45" y="2659"/>
              <a:ext cx="351" cy="362"/>
            </a:xfrm>
            <a:prstGeom prst="rect">
              <a:avLst/>
            </a:prstGeom>
            <a:noFill/>
          </p:spPr>
        </p:pic>
      </p:grp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1403350" y="1557338"/>
            <a:ext cx="1357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T-shirt</a:t>
            </a:r>
            <a:endParaRPr lang="ru-RU" sz="2200" u="none"/>
          </a:p>
        </p:txBody>
      </p:sp>
      <p:sp>
        <p:nvSpPr>
          <p:cNvPr id="52253" name="Text Box 29"/>
          <p:cNvSpPr txBox="1">
            <a:spLocks noChangeArrowheads="1"/>
          </p:cNvSpPr>
          <p:nvPr/>
        </p:nvSpPr>
        <p:spPr bwMode="auto">
          <a:xfrm>
            <a:off x="909638" y="3573463"/>
            <a:ext cx="14493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gloves</a:t>
            </a:r>
            <a:endParaRPr lang="ru-RU" sz="2200" u="none"/>
          </a:p>
        </p:txBody>
      </p:sp>
      <p:sp>
        <p:nvSpPr>
          <p:cNvPr id="52254" name="Text Box 30"/>
          <p:cNvSpPr txBox="1">
            <a:spLocks noChangeArrowheads="1"/>
          </p:cNvSpPr>
          <p:nvPr/>
        </p:nvSpPr>
        <p:spPr bwMode="auto">
          <a:xfrm>
            <a:off x="6813550" y="1557338"/>
            <a:ext cx="12668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shorts</a:t>
            </a:r>
            <a:endParaRPr lang="ru-RU" sz="2200" u="none"/>
          </a:p>
        </p:txBody>
      </p:sp>
      <p:sp>
        <p:nvSpPr>
          <p:cNvPr id="52255" name="Text Box 31"/>
          <p:cNvSpPr txBox="1">
            <a:spLocks noChangeArrowheads="1"/>
          </p:cNvSpPr>
          <p:nvPr/>
        </p:nvSpPr>
        <p:spPr bwMode="auto">
          <a:xfrm>
            <a:off x="2771775" y="1916113"/>
            <a:ext cx="4249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66"/>
                </a:solidFill>
                <a:latin typeface="Comic Sans MS" pitchFamily="66" charset="0"/>
              </a:rPr>
              <a:t>Click on the picture !</a:t>
            </a:r>
            <a:endParaRPr lang="ru-RU" sz="3200" u="none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52256" name="Text Box 32"/>
          <p:cNvSpPr txBox="1">
            <a:spLocks noChangeArrowheads="1"/>
          </p:cNvSpPr>
          <p:nvPr/>
        </p:nvSpPr>
        <p:spPr bwMode="auto">
          <a:xfrm>
            <a:off x="7524750" y="46529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grpSp>
        <p:nvGrpSpPr>
          <p:cNvPr id="52257" name="Group 33"/>
          <p:cNvGrpSpPr>
            <a:grpSpLocks/>
          </p:cNvGrpSpPr>
          <p:nvPr/>
        </p:nvGrpSpPr>
        <p:grpSpPr bwMode="auto">
          <a:xfrm>
            <a:off x="3779838" y="0"/>
            <a:ext cx="900112" cy="900113"/>
            <a:chOff x="1927" y="3521"/>
            <a:chExt cx="590" cy="544"/>
          </a:xfrm>
        </p:grpSpPr>
        <p:sp>
          <p:nvSpPr>
            <p:cNvPr id="52258" name="Oval 34"/>
            <p:cNvSpPr>
              <a:spLocks noChangeArrowheads="1"/>
            </p:cNvSpPr>
            <p:nvPr/>
          </p:nvSpPr>
          <p:spPr bwMode="auto">
            <a:xfrm>
              <a:off x="1927" y="3521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2259" name="Picture 3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09" y="3566"/>
              <a:ext cx="242" cy="453"/>
            </a:xfrm>
            <a:prstGeom prst="rect">
              <a:avLst/>
            </a:prstGeom>
            <a:noFill/>
          </p:spPr>
        </p:pic>
      </p:grpSp>
      <p:grpSp>
        <p:nvGrpSpPr>
          <p:cNvPr id="52260" name="Group 36"/>
          <p:cNvGrpSpPr>
            <a:grpSpLocks/>
          </p:cNvGrpSpPr>
          <p:nvPr/>
        </p:nvGrpSpPr>
        <p:grpSpPr bwMode="auto">
          <a:xfrm>
            <a:off x="8101013" y="1916113"/>
            <a:ext cx="900112" cy="900112"/>
            <a:chOff x="3424" y="1616"/>
            <a:chExt cx="953" cy="907"/>
          </a:xfrm>
        </p:grpSpPr>
        <p:sp>
          <p:nvSpPr>
            <p:cNvPr id="52261" name="Oval 37"/>
            <p:cNvSpPr>
              <a:spLocks noChangeArrowheads="1"/>
            </p:cNvSpPr>
            <p:nvPr/>
          </p:nvSpPr>
          <p:spPr bwMode="auto">
            <a:xfrm>
              <a:off x="3424" y="1616"/>
              <a:ext cx="953" cy="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2262" name="Picture 38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742" y="1706"/>
              <a:ext cx="310" cy="680"/>
            </a:xfrm>
            <a:prstGeom prst="rect">
              <a:avLst/>
            </a:prstGeom>
            <a:noFill/>
          </p:spPr>
        </p:pic>
      </p:grpSp>
      <p:grpSp>
        <p:nvGrpSpPr>
          <p:cNvPr id="52263" name="Group 39"/>
          <p:cNvGrpSpPr>
            <a:grpSpLocks/>
          </p:cNvGrpSpPr>
          <p:nvPr/>
        </p:nvGrpSpPr>
        <p:grpSpPr bwMode="auto">
          <a:xfrm>
            <a:off x="8243888" y="2852738"/>
            <a:ext cx="900112" cy="900112"/>
            <a:chOff x="1837" y="2795"/>
            <a:chExt cx="862" cy="771"/>
          </a:xfrm>
        </p:grpSpPr>
        <p:sp>
          <p:nvSpPr>
            <p:cNvPr id="52264" name="Oval 40"/>
            <p:cNvSpPr>
              <a:spLocks noChangeArrowheads="1"/>
            </p:cNvSpPr>
            <p:nvPr/>
          </p:nvSpPr>
          <p:spPr bwMode="auto">
            <a:xfrm>
              <a:off x="1837" y="2795"/>
              <a:ext cx="862" cy="7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2265" name="Picture 4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973" y="2886"/>
              <a:ext cx="589" cy="583"/>
            </a:xfrm>
            <a:prstGeom prst="rect">
              <a:avLst/>
            </a:prstGeom>
            <a:noFill/>
          </p:spPr>
        </p:pic>
      </p:grpSp>
      <p:grpSp>
        <p:nvGrpSpPr>
          <p:cNvPr id="52266" name="Group 42"/>
          <p:cNvGrpSpPr>
            <a:grpSpLocks/>
          </p:cNvGrpSpPr>
          <p:nvPr/>
        </p:nvGrpSpPr>
        <p:grpSpPr bwMode="auto">
          <a:xfrm>
            <a:off x="323850" y="4365625"/>
            <a:ext cx="900113" cy="900113"/>
            <a:chOff x="3243" y="2523"/>
            <a:chExt cx="888" cy="816"/>
          </a:xfrm>
        </p:grpSpPr>
        <p:sp>
          <p:nvSpPr>
            <p:cNvPr id="52267" name="Oval 43"/>
            <p:cNvSpPr>
              <a:spLocks noChangeArrowheads="1"/>
            </p:cNvSpPr>
            <p:nvPr/>
          </p:nvSpPr>
          <p:spPr bwMode="auto">
            <a:xfrm>
              <a:off x="3243" y="2523"/>
              <a:ext cx="888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2268" name="Picture 44" descr="dress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405" y="2614"/>
              <a:ext cx="590" cy="590"/>
            </a:xfrm>
            <a:prstGeom prst="rect">
              <a:avLst/>
            </a:prstGeom>
            <a:noFill/>
          </p:spPr>
        </p:pic>
      </p:grpSp>
      <p:grpSp>
        <p:nvGrpSpPr>
          <p:cNvPr id="52269" name="Group 45"/>
          <p:cNvGrpSpPr>
            <a:grpSpLocks/>
          </p:cNvGrpSpPr>
          <p:nvPr/>
        </p:nvGrpSpPr>
        <p:grpSpPr bwMode="auto">
          <a:xfrm>
            <a:off x="5867400" y="115888"/>
            <a:ext cx="900113" cy="900112"/>
            <a:chOff x="2835" y="2795"/>
            <a:chExt cx="952" cy="890"/>
          </a:xfrm>
        </p:grpSpPr>
        <p:sp>
          <p:nvSpPr>
            <p:cNvPr id="52270" name="Oval 46"/>
            <p:cNvSpPr>
              <a:spLocks noChangeArrowheads="1"/>
            </p:cNvSpPr>
            <p:nvPr/>
          </p:nvSpPr>
          <p:spPr bwMode="auto">
            <a:xfrm>
              <a:off x="2835" y="2795"/>
              <a:ext cx="952" cy="8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2271" name="Picture 47"/>
            <p:cNvPicPr>
              <a:picLocks noChangeAspect="1" noChangeArrowheads="1"/>
            </p:cNvPicPr>
            <p:nvPr/>
          </p:nvPicPr>
          <p:blipFill>
            <a:blip r:embed="rId15"/>
            <a:srcRect r="11803" b="8571"/>
            <a:stretch>
              <a:fillRect/>
            </a:stretch>
          </p:blipFill>
          <p:spPr bwMode="auto">
            <a:xfrm>
              <a:off x="2971" y="2976"/>
              <a:ext cx="66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272" name="Group 48"/>
          <p:cNvGrpSpPr>
            <a:grpSpLocks/>
          </p:cNvGrpSpPr>
          <p:nvPr/>
        </p:nvGrpSpPr>
        <p:grpSpPr bwMode="auto">
          <a:xfrm>
            <a:off x="971550" y="5084763"/>
            <a:ext cx="900113" cy="900112"/>
            <a:chOff x="2381" y="1344"/>
            <a:chExt cx="998" cy="953"/>
          </a:xfrm>
        </p:grpSpPr>
        <p:sp>
          <p:nvSpPr>
            <p:cNvPr id="52273" name="Oval 49"/>
            <p:cNvSpPr>
              <a:spLocks noChangeArrowheads="1"/>
            </p:cNvSpPr>
            <p:nvPr/>
          </p:nvSpPr>
          <p:spPr bwMode="auto">
            <a:xfrm>
              <a:off x="2381" y="1344"/>
              <a:ext cx="998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2274" name="Picture 5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08" y="1481"/>
              <a:ext cx="568" cy="680"/>
            </a:xfrm>
            <a:prstGeom prst="rect">
              <a:avLst/>
            </a:prstGeom>
            <a:noFill/>
          </p:spPr>
        </p:pic>
      </p:grpSp>
      <p:grpSp>
        <p:nvGrpSpPr>
          <p:cNvPr id="52275" name="Group 51"/>
          <p:cNvGrpSpPr>
            <a:grpSpLocks/>
          </p:cNvGrpSpPr>
          <p:nvPr/>
        </p:nvGrpSpPr>
        <p:grpSpPr bwMode="auto">
          <a:xfrm>
            <a:off x="0" y="2492375"/>
            <a:ext cx="900113" cy="900113"/>
            <a:chOff x="612" y="845"/>
            <a:chExt cx="1224" cy="1179"/>
          </a:xfrm>
        </p:grpSpPr>
        <p:sp>
          <p:nvSpPr>
            <p:cNvPr id="52276" name="Oval 52"/>
            <p:cNvSpPr>
              <a:spLocks noChangeArrowheads="1"/>
            </p:cNvSpPr>
            <p:nvPr/>
          </p:nvSpPr>
          <p:spPr bwMode="auto">
            <a:xfrm>
              <a:off x="612" y="845"/>
              <a:ext cx="1224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2277" name="Picture 53" descr="sneakers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93" y="1026"/>
              <a:ext cx="816" cy="816"/>
            </a:xfrm>
            <a:prstGeom prst="rect">
              <a:avLst/>
            </a:prstGeom>
            <a:noFill/>
          </p:spPr>
        </p:pic>
      </p:grpSp>
      <p:grpSp>
        <p:nvGrpSpPr>
          <p:cNvPr id="52278" name="Group 54"/>
          <p:cNvGrpSpPr>
            <a:grpSpLocks/>
          </p:cNvGrpSpPr>
          <p:nvPr/>
        </p:nvGrpSpPr>
        <p:grpSpPr bwMode="auto">
          <a:xfrm>
            <a:off x="7596188" y="4581525"/>
            <a:ext cx="900112" cy="900113"/>
            <a:chOff x="3379" y="2795"/>
            <a:chExt cx="567" cy="567"/>
          </a:xfrm>
        </p:grpSpPr>
        <p:sp>
          <p:nvSpPr>
            <p:cNvPr id="52279" name="Oval 55"/>
            <p:cNvSpPr>
              <a:spLocks noChangeArrowheads="1"/>
            </p:cNvSpPr>
            <p:nvPr/>
          </p:nvSpPr>
          <p:spPr bwMode="auto">
            <a:xfrm>
              <a:off x="3379" y="2795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2280" name="Picture 56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470" y="2886"/>
              <a:ext cx="397" cy="40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52281" name="Group 57"/>
          <p:cNvGrpSpPr>
            <a:grpSpLocks/>
          </p:cNvGrpSpPr>
          <p:nvPr/>
        </p:nvGrpSpPr>
        <p:grpSpPr bwMode="auto">
          <a:xfrm>
            <a:off x="1835150" y="404813"/>
            <a:ext cx="900113" cy="900112"/>
            <a:chOff x="2064" y="0"/>
            <a:chExt cx="681" cy="709"/>
          </a:xfrm>
        </p:grpSpPr>
        <p:sp>
          <p:nvSpPr>
            <p:cNvPr id="52282" name="Oval 58"/>
            <p:cNvSpPr>
              <a:spLocks noChangeArrowheads="1"/>
            </p:cNvSpPr>
            <p:nvPr/>
          </p:nvSpPr>
          <p:spPr bwMode="auto">
            <a:xfrm>
              <a:off x="2064" y="0"/>
              <a:ext cx="681" cy="7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u="none"/>
            </a:p>
          </p:txBody>
        </p:sp>
        <p:pic>
          <p:nvPicPr>
            <p:cNvPr id="52283" name="Picture 59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154" y="119"/>
              <a:ext cx="467" cy="456"/>
            </a:xfrm>
            <a:prstGeom prst="rect">
              <a:avLst/>
            </a:prstGeom>
            <a:noFill/>
          </p:spPr>
        </p:pic>
      </p:grpSp>
      <p:grpSp>
        <p:nvGrpSpPr>
          <p:cNvPr id="52284" name="Group 60"/>
          <p:cNvGrpSpPr>
            <a:grpSpLocks/>
          </p:cNvGrpSpPr>
          <p:nvPr/>
        </p:nvGrpSpPr>
        <p:grpSpPr bwMode="auto">
          <a:xfrm>
            <a:off x="8101013" y="3789363"/>
            <a:ext cx="900112" cy="900112"/>
            <a:chOff x="3379" y="1752"/>
            <a:chExt cx="998" cy="952"/>
          </a:xfrm>
        </p:grpSpPr>
        <p:sp>
          <p:nvSpPr>
            <p:cNvPr id="52285" name="Oval 61"/>
            <p:cNvSpPr>
              <a:spLocks noChangeArrowheads="1"/>
            </p:cNvSpPr>
            <p:nvPr/>
          </p:nvSpPr>
          <p:spPr bwMode="auto">
            <a:xfrm>
              <a:off x="3379" y="1752"/>
              <a:ext cx="998" cy="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2286" name="Picture 62">
              <a:hlinkClick r:id="rId2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470" y="2115"/>
              <a:ext cx="408" cy="381"/>
            </a:xfrm>
            <a:prstGeom prst="rect">
              <a:avLst/>
            </a:prstGeom>
            <a:noFill/>
          </p:spPr>
        </p:pic>
        <p:pic>
          <p:nvPicPr>
            <p:cNvPr id="52287" name="Picture 63">
              <a:hlinkClick r:id="rId2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923" y="1933"/>
              <a:ext cx="2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2288" name="Group 64"/>
          <p:cNvGrpSpPr>
            <a:grpSpLocks/>
          </p:cNvGrpSpPr>
          <p:nvPr/>
        </p:nvGrpSpPr>
        <p:grpSpPr bwMode="auto">
          <a:xfrm>
            <a:off x="2843213" y="5734050"/>
            <a:ext cx="900112" cy="900113"/>
            <a:chOff x="3470" y="1525"/>
            <a:chExt cx="816" cy="861"/>
          </a:xfrm>
        </p:grpSpPr>
        <p:sp>
          <p:nvSpPr>
            <p:cNvPr id="52289" name="Oval 65"/>
            <p:cNvSpPr>
              <a:spLocks noChangeArrowheads="1"/>
            </p:cNvSpPr>
            <p:nvPr/>
          </p:nvSpPr>
          <p:spPr bwMode="auto">
            <a:xfrm>
              <a:off x="3470" y="1525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2290" name="Picture 66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606" y="1706"/>
              <a:ext cx="54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2291" name="Group 67"/>
          <p:cNvGrpSpPr>
            <a:grpSpLocks/>
          </p:cNvGrpSpPr>
          <p:nvPr/>
        </p:nvGrpSpPr>
        <p:grpSpPr bwMode="auto">
          <a:xfrm>
            <a:off x="4787900" y="0"/>
            <a:ext cx="900113" cy="900113"/>
            <a:chOff x="113" y="2160"/>
            <a:chExt cx="726" cy="680"/>
          </a:xfrm>
        </p:grpSpPr>
        <p:sp>
          <p:nvSpPr>
            <p:cNvPr id="52292" name="Oval 68"/>
            <p:cNvSpPr>
              <a:spLocks noChangeArrowheads="1"/>
            </p:cNvSpPr>
            <p:nvPr/>
          </p:nvSpPr>
          <p:spPr bwMode="auto">
            <a:xfrm>
              <a:off x="113" y="2160"/>
              <a:ext cx="726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2293" name="Picture 69">
              <a:hlinkClick r:id="rId2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295" y="2251"/>
              <a:ext cx="384" cy="516"/>
            </a:xfrm>
            <a:prstGeom prst="rect">
              <a:avLst/>
            </a:prstGeom>
            <a:noFill/>
          </p:spPr>
        </p:pic>
      </p:grpSp>
      <p:grpSp>
        <p:nvGrpSpPr>
          <p:cNvPr id="52294" name="Group 70"/>
          <p:cNvGrpSpPr>
            <a:grpSpLocks/>
          </p:cNvGrpSpPr>
          <p:nvPr/>
        </p:nvGrpSpPr>
        <p:grpSpPr bwMode="auto">
          <a:xfrm>
            <a:off x="2771775" y="115888"/>
            <a:ext cx="900113" cy="900112"/>
            <a:chOff x="3334" y="3385"/>
            <a:chExt cx="680" cy="636"/>
          </a:xfrm>
        </p:grpSpPr>
        <p:sp>
          <p:nvSpPr>
            <p:cNvPr id="52295" name="Oval 71"/>
            <p:cNvSpPr>
              <a:spLocks noChangeArrowheads="1"/>
            </p:cNvSpPr>
            <p:nvPr/>
          </p:nvSpPr>
          <p:spPr bwMode="auto">
            <a:xfrm>
              <a:off x="3334" y="3385"/>
              <a:ext cx="680" cy="6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2296" name="Picture 72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424" y="3612"/>
              <a:ext cx="363" cy="328"/>
            </a:xfrm>
            <a:prstGeom prst="rect">
              <a:avLst/>
            </a:prstGeom>
            <a:noFill/>
          </p:spPr>
        </p:pic>
        <p:pic>
          <p:nvPicPr>
            <p:cNvPr id="52297" name="Picture 73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3606" y="3475"/>
              <a:ext cx="318" cy="186"/>
            </a:xfrm>
            <a:prstGeom prst="rect">
              <a:avLst/>
            </a:prstGeom>
            <a:noFill/>
          </p:spPr>
        </p:pic>
      </p:grpSp>
      <p:grpSp>
        <p:nvGrpSpPr>
          <p:cNvPr id="52298" name="Group 74"/>
          <p:cNvGrpSpPr>
            <a:grpSpLocks/>
          </p:cNvGrpSpPr>
          <p:nvPr/>
        </p:nvGrpSpPr>
        <p:grpSpPr bwMode="auto">
          <a:xfrm>
            <a:off x="6804025" y="5229225"/>
            <a:ext cx="900113" cy="900113"/>
            <a:chOff x="3470" y="2750"/>
            <a:chExt cx="725" cy="725"/>
          </a:xfrm>
        </p:grpSpPr>
        <p:sp>
          <p:nvSpPr>
            <p:cNvPr id="52299" name="Oval 75"/>
            <p:cNvSpPr>
              <a:spLocks noChangeArrowheads="1"/>
            </p:cNvSpPr>
            <p:nvPr/>
          </p:nvSpPr>
          <p:spPr bwMode="auto">
            <a:xfrm>
              <a:off x="3470" y="2750"/>
              <a:ext cx="725" cy="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2300" name="Picture 76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3606" y="2886"/>
              <a:ext cx="410" cy="454"/>
            </a:xfrm>
            <a:prstGeom prst="rect">
              <a:avLst/>
            </a:prstGeom>
            <a:noFill/>
          </p:spPr>
        </p:pic>
      </p:grpSp>
      <p:grpSp>
        <p:nvGrpSpPr>
          <p:cNvPr id="52301" name="Group 77"/>
          <p:cNvGrpSpPr>
            <a:grpSpLocks/>
          </p:cNvGrpSpPr>
          <p:nvPr/>
        </p:nvGrpSpPr>
        <p:grpSpPr bwMode="auto">
          <a:xfrm>
            <a:off x="6804025" y="404813"/>
            <a:ext cx="900113" cy="900112"/>
            <a:chOff x="2200" y="2387"/>
            <a:chExt cx="635" cy="680"/>
          </a:xfrm>
        </p:grpSpPr>
        <p:sp>
          <p:nvSpPr>
            <p:cNvPr id="52302" name="Oval 78"/>
            <p:cNvSpPr>
              <a:spLocks noChangeArrowheads="1"/>
            </p:cNvSpPr>
            <p:nvPr/>
          </p:nvSpPr>
          <p:spPr bwMode="auto">
            <a:xfrm>
              <a:off x="2200" y="2387"/>
              <a:ext cx="635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2303" name="Picture 79">
              <a:hlinkClick r:id="rId2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290" y="2478"/>
              <a:ext cx="412" cy="499"/>
            </a:xfrm>
            <a:prstGeom prst="rect">
              <a:avLst/>
            </a:prstGeom>
            <a:noFill/>
          </p:spPr>
        </p:pic>
      </p:grpSp>
      <p:sp>
        <p:nvSpPr>
          <p:cNvPr id="52304" name="Text Box 80"/>
          <p:cNvSpPr txBox="1">
            <a:spLocks noChangeArrowheads="1"/>
          </p:cNvSpPr>
          <p:nvPr/>
        </p:nvSpPr>
        <p:spPr bwMode="auto">
          <a:xfrm>
            <a:off x="6597650" y="4294188"/>
            <a:ext cx="20812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track suit</a:t>
            </a:r>
            <a:endParaRPr lang="ru-RU" sz="2200" u="none"/>
          </a:p>
        </p:txBody>
      </p:sp>
      <p:sp>
        <p:nvSpPr>
          <p:cNvPr id="52305" name="Text Box 81"/>
          <p:cNvSpPr txBox="1">
            <a:spLocks noChangeArrowheads="1"/>
          </p:cNvSpPr>
          <p:nvPr/>
        </p:nvSpPr>
        <p:spPr bwMode="auto">
          <a:xfrm>
            <a:off x="7102475" y="2997200"/>
            <a:ext cx="15382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sweater</a:t>
            </a:r>
            <a:endParaRPr lang="ru-RU" sz="2200" u="none"/>
          </a:p>
        </p:txBody>
      </p:sp>
      <p:sp>
        <p:nvSpPr>
          <p:cNvPr id="52306" name="Text Box 82"/>
          <p:cNvSpPr txBox="1">
            <a:spLocks noChangeArrowheads="1"/>
          </p:cNvSpPr>
          <p:nvPr/>
        </p:nvSpPr>
        <p:spPr bwMode="auto">
          <a:xfrm>
            <a:off x="5805488" y="909638"/>
            <a:ext cx="10858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hat</a:t>
            </a:r>
            <a:endParaRPr lang="ru-RU" sz="2200" u="none"/>
          </a:p>
        </p:txBody>
      </p:sp>
      <p:sp>
        <p:nvSpPr>
          <p:cNvPr id="52307" name="Text Box 83"/>
          <p:cNvSpPr txBox="1">
            <a:spLocks noChangeArrowheads="1"/>
          </p:cNvSpPr>
          <p:nvPr/>
        </p:nvSpPr>
        <p:spPr bwMode="auto">
          <a:xfrm>
            <a:off x="5805488" y="5229225"/>
            <a:ext cx="10858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socks</a:t>
            </a:r>
            <a:endParaRPr lang="ru-RU" sz="2200" u="none"/>
          </a:p>
        </p:txBody>
      </p:sp>
      <p:sp>
        <p:nvSpPr>
          <p:cNvPr id="52309" name="Text Box 85"/>
          <p:cNvSpPr txBox="1">
            <a:spLocks noChangeArrowheads="1"/>
          </p:cNvSpPr>
          <p:nvPr/>
        </p:nvSpPr>
        <p:spPr bwMode="auto">
          <a:xfrm>
            <a:off x="3779838" y="5516563"/>
            <a:ext cx="14493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blouse</a:t>
            </a:r>
            <a:endParaRPr lang="ru-RU" sz="2200" u="none"/>
          </a:p>
        </p:txBody>
      </p:sp>
      <p:sp>
        <p:nvSpPr>
          <p:cNvPr id="52310" name="Text Box 86"/>
          <p:cNvSpPr txBox="1">
            <a:spLocks noChangeArrowheads="1"/>
          </p:cNvSpPr>
          <p:nvPr/>
        </p:nvSpPr>
        <p:spPr bwMode="auto">
          <a:xfrm>
            <a:off x="2852738" y="5302250"/>
            <a:ext cx="14493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sandals</a:t>
            </a:r>
            <a:endParaRPr lang="ru-RU" sz="2200" u="none"/>
          </a:p>
        </p:txBody>
      </p:sp>
      <p:sp>
        <p:nvSpPr>
          <p:cNvPr id="52311" name="Text Box 87"/>
          <p:cNvSpPr txBox="1">
            <a:spLocks noChangeArrowheads="1"/>
          </p:cNvSpPr>
          <p:nvPr/>
        </p:nvSpPr>
        <p:spPr bwMode="auto">
          <a:xfrm>
            <a:off x="2060575" y="5013325"/>
            <a:ext cx="15398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mittens</a:t>
            </a:r>
            <a:endParaRPr lang="ru-RU" sz="2200" u="none"/>
          </a:p>
        </p:txBody>
      </p:sp>
      <p:sp>
        <p:nvSpPr>
          <p:cNvPr id="52312" name="Text Box 88"/>
          <p:cNvSpPr txBox="1">
            <a:spLocks noChangeArrowheads="1"/>
          </p:cNvSpPr>
          <p:nvPr/>
        </p:nvSpPr>
        <p:spPr bwMode="auto">
          <a:xfrm>
            <a:off x="1341438" y="4725988"/>
            <a:ext cx="12668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shoes</a:t>
            </a:r>
            <a:endParaRPr lang="ru-RU" sz="2200" u="none"/>
          </a:p>
        </p:txBody>
      </p:sp>
      <p:sp>
        <p:nvSpPr>
          <p:cNvPr id="52313" name="Text Box 89"/>
          <p:cNvSpPr txBox="1">
            <a:spLocks noChangeArrowheads="1"/>
          </p:cNvSpPr>
          <p:nvPr/>
        </p:nvSpPr>
        <p:spPr bwMode="auto">
          <a:xfrm>
            <a:off x="1052513" y="4149725"/>
            <a:ext cx="12668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dress</a:t>
            </a:r>
            <a:endParaRPr lang="ru-RU" sz="2200" u="none"/>
          </a:p>
        </p:txBody>
      </p:sp>
      <p:sp>
        <p:nvSpPr>
          <p:cNvPr id="52314" name="Text Box 90"/>
          <p:cNvSpPr txBox="1">
            <a:spLocks noChangeArrowheads="1"/>
          </p:cNvSpPr>
          <p:nvPr/>
        </p:nvSpPr>
        <p:spPr bwMode="auto">
          <a:xfrm>
            <a:off x="3851275" y="2565400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/>
              <a:t>a suit</a:t>
            </a:r>
            <a:endParaRPr lang="ru-RU" sz="3600" b="1" u="none"/>
          </a:p>
        </p:txBody>
      </p:sp>
      <p:sp>
        <p:nvSpPr>
          <p:cNvPr id="52315" name="Text Box 91"/>
          <p:cNvSpPr txBox="1">
            <a:spLocks noChangeArrowheads="1"/>
          </p:cNvSpPr>
          <p:nvPr/>
        </p:nvSpPr>
        <p:spPr bwMode="auto">
          <a:xfrm>
            <a:off x="836613" y="2852738"/>
            <a:ext cx="14493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sneakers</a:t>
            </a:r>
            <a:endParaRPr lang="ru-RU" sz="2200" u="none"/>
          </a:p>
        </p:txBody>
      </p:sp>
      <p:sp>
        <p:nvSpPr>
          <p:cNvPr id="52316" name="Text Box 92"/>
          <p:cNvSpPr txBox="1">
            <a:spLocks noChangeArrowheads="1"/>
          </p:cNvSpPr>
          <p:nvPr/>
        </p:nvSpPr>
        <p:spPr bwMode="auto">
          <a:xfrm>
            <a:off x="2124075" y="1196975"/>
            <a:ext cx="12668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jacket</a:t>
            </a:r>
            <a:endParaRPr lang="ru-RU" sz="2200" u="none"/>
          </a:p>
        </p:txBody>
      </p:sp>
      <p:sp>
        <p:nvSpPr>
          <p:cNvPr id="52317" name="Text Box 93"/>
          <p:cNvSpPr txBox="1">
            <a:spLocks noChangeArrowheads="1"/>
          </p:cNvSpPr>
          <p:nvPr/>
        </p:nvSpPr>
        <p:spPr bwMode="auto">
          <a:xfrm>
            <a:off x="2987675" y="908050"/>
            <a:ext cx="11779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cap</a:t>
            </a:r>
            <a:endParaRPr lang="ru-RU" sz="2200" u="none"/>
          </a:p>
        </p:txBody>
      </p:sp>
      <p:sp>
        <p:nvSpPr>
          <p:cNvPr id="52318" name="Text Box 94"/>
          <p:cNvSpPr txBox="1">
            <a:spLocks noChangeArrowheads="1"/>
          </p:cNvSpPr>
          <p:nvPr/>
        </p:nvSpPr>
        <p:spPr bwMode="auto">
          <a:xfrm>
            <a:off x="3789363" y="765175"/>
            <a:ext cx="1358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trousers</a:t>
            </a:r>
            <a:endParaRPr lang="ru-RU" sz="2200" u="non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8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val 2"/>
          <p:cNvSpPr>
            <a:spLocks noChangeArrowheads="1"/>
          </p:cNvSpPr>
          <p:nvPr/>
        </p:nvSpPr>
        <p:spPr bwMode="auto">
          <a:xfrm>
            <a:off x="468313" y="404813"/>
            <a:ext cx="8064500" cy="5761037"/>
          </a:xfrm>
          <a:prstGeom prst="ellipse">
            <a:avLst/>
          </a:prstGeom>
          <a:solidFill>
            <a:srgbClr val="A5B4D5"/>
          </a:solidFill>
          <a:ln w="9525">
            <a:solidFill>
              <a:srgbClr val="D8DEE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4859338" y="5734050"/>
            <a:ext cx="900112" cy="900113"/>
            <a:chOff x="2699" y="2704"/>
            <a:chExt cx="680" cy="681"/>
          </a:xfrm>
        </p:grpSpPr>
        <p:sp>
          <p:nvSpPr>
            <p:cNvPr id="51204" name="Oval 4"/>
            <p:cNvSpPr>
              <a:spLocks noChangeArrowheads="1"/>
            </p:cNvSpPr>
            <p:nvPr/>
          </p:nvSpPr>
          <p:spPr bwMode="auto">
            <a:xfrm>
              <a:off x="2699" y="2704"/>
              <a:ext cx="680" cy="6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205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2795"/>
              <a:ext cx="258" cy="545"/>
            </a:xfrm>
            <a:prstGeom prst="rect">
              <a:avLst/>
            </a:prstGeom>
            <a:noFill/>
          </p:spPr>
        </p:pic>
      </p:grpSp>
      <p:grpSp>
        <p:nvGrpSpPr>
          <p:cNvPr id="51206" name="Group 6"/>
          <p:cNvGrpSpPr>
            <a:grpSpLocks/>
          </p:cNvGrpSpPr>
          <p:nvPr/>
        </p:nvGrpSpPr>
        <p:grpSpPr bwMode="auto">
          <a:xfrm>
            <a:off x="5867400" y="5589588"/>
            <a:ext cx="900113" cy="900112"/>
            <a:chOff x="3969" y="2478"/>
            <a:chExt cx="816" cy="861"/>
          </a:xfrm>
        </p:grpSpPr>
        <p:sp>
          <p:nvSpPr>
            <p:cNvPr id="51207" name="Oval 7"/>
            <p:cNvSpPr>
              <a:spLocks noChangeArrowheads="1"/>
            </p:cNvSpPr>
            <p:nvPr/>
          </p:nvSpPr>
          <p:spPr bwMode="auto">
            <a:xfrm>
              <a:off x="3969" y="2478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20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05" y="2659"/>
              <a:ext cx="545" cy="510"/>
            </a:xfrm>
            <a:prstGeom prst="rect">
              <a:avLst/>
            </a:prstGeom>
            <a:noFill/>
          </p:spPr>
        </p:pic>
      </p:grpSp>
      <p:grpSp>
        <p:nvGrpSpPr>
          <p:cNvPr id="51209" name="Group 9"/>
          <p:cNvGrpSpPr>
            <a:grpSpLocks/>
          </p:cNvGrpSpPr>
          <p:nvPr/>
        </p:nvGrpSpPr>
        <p:grpSpPr bwMode="auto">
          <a:xfrm>
            <a:off x="7596188" y="1052513"/>
            <a:ext cx="900112" cy="900112"/>
            <a:chOff x="1247" y="2387"/>
            <a:chExt cx="590" cy="544"/>
          </a:xfrm>
        </p:grpSpPr>
        <p:sp>
          <p:nvSpPr>
            <p:cNvPr id="51210" name="Oval 10"/>
            <p:cNvSpPr>
              <a:spLocks noChangeArrowheads="1"/>
            </p:cNvSpPr>
            <p:nvPr/>
          </p:nvSpPr>
          <p:spPr bwMode="auto">
            <a:xfrm>
              <a:off x="1247" y="2387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211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38" y="2478"/>
              <a:ext cx="363" cy="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51212" name="Group 12"/>
          <p:cNvGrpSpPr>
            <a:grpSpLocks/>
          </p:cNvGrpSpPr>
          <p:nvPr/>
        </p:nvGrpSpPr>
        <p:grpSpPr bwMode="auto">
          <a:xfrm>
            <a:off x="3851275" y="5805488"/>
            <a:ext cx="900113" cy="900112"/>
            <a:chOff x="3288" y="2024"/>
            <a:chExt cx="816" cy="861"/>
          </a:xfrm>
        </p:grpSpPr>
        <p:sp>
          <p:nvSpPr>
            <p:cNvPr id="51213" name="Oval 13"/>
            <p:cNvSpPr>
              <a:spLocks noChangeArrowheads="1"/>
            </p:cNvSpPr>
            <p:nvPr/>
          </p:nvSpPr>
          <p:spPr bwMode="auto">
            <a:xfrm>
              <a:off x="3288" y="2024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214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79" y="2205"/>
              <a:ext cx="635" cy="532"/>
            </a:xfrm>
            <a:prstGeom prst="rect">
              <a:avLst/>
            </a:prstGeom>
            <a:noFill/>
          </p:spPr>
        </p:pic>
      </p:grpSp>
      <p:grpSp>
        <p:nvGrpSpPr>
          <p:cNvPr id="51215" name="Group 15"/>
          <p:cNvGrpSpPr>
            <a:grpSpLocks/>
          </p:cNvGrpSpPr>
          <p:nvPr/>
        </p:nvGrpSpPr>
        <p:grpSpPr bwMode="auto">
          <a:xfrm>
            <a:off x="0" y="3500438"/>
            <a:ext cx="900113" cy="900112"/>
            <a:chOff x="4286" y="203"/>
            <a:chExt cx="909" cy="833"/>
          </a:xfrm>
        </p:grpSpPr>
        <p:sp>
          <p:nvSpPr>
            <p:cNvPr id="51216" name="Oval 16"/>
            <p:cNvSpPr>
              <a:spLocks noChangeArrowheads="1"/>
            </p:cNvSpPr>
            <p:nvPr/>
          </p:nvSpPr>
          <p:spPr bwMode="auto">
            <a:xfrm>
              <a:off x="4286" y="203"/>
              <a:ext cx="909" cy="8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217" name="Picture 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22" y="346"/>
              <a:ext cx="649" cy="538"/>
            </a:xfrm>
            <a:prstGeom prst="rect">
              <a:avLst/>
            </a:prstGeom>
            <a:noFill/>
          </p:spPr>
        </p:pic>
      </p:grpSp>
      <p:grpSp>
        <p:nvGrpSpPr>
          <p:cNvPr id="51218" name="Group 18"/>
          <p:cNvGrpSpPr>
            <a:grpSpLocks/>
          </p:cNvGrpSpPr>
          <p:nvPr/>
        </p:nvGrpSpPr>
        <p:grpSpPr bwMode="auto">
          <a:xfrm>
            <a:off x="1908175" y="5445125"/>
            <a:ext cx="900113" cy="900113"/>
            <a:chOff x="2154" y="1752"/>
            <a:chExt cx="590" cy="544"/>
          </a:xfrm>
        </p:grpSpPr>
        <p:sp>
          <p:nvSpPr>
            <p:cNvPr id="51219" name="Oval 19"/>
            <p:cNvSpPr>
              <a:spLocks noChangeArrowheads="1"/>
            </p:cNvSpPr>
            <p:nvPr/>
          </p:nvSpPr>
          <p:spPr bwMode="auto">
            <a:xfrm>
              <a:off x="2154" y="1752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220" name="Picture 2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45" y="1843"/>
              <a:ext cx="408" cy="339"/>
            </a:xfrm>
            <a:prstGeom prst="rect">
              <a:avLst/>
            </a:prstGeom>
            <a:noFill/>
          </p:spPr>
        </p:pic>
      </p:grpSp>
      <p:grpSp>
        <p:nvGrpSpPr>
          <p:cNvPr id="51221" name="Group 21"/>
          <p:cNvGrpSpPr>
            <a:grpSpLocks/>
          </p:cNvGrpSpPr>
          <p:nvPr/>
        </p:nvGrpSpPr>
        <p:grpSpPr bwMode="auto">
          <a:xfrm>
            <a:off x="323850" y="1557338"/>
            <a:ext cx="900113" cy="900112"/>
            <a:chOff x="2018" y="119"/>
            <a:chExt cx="590" cy="544"/>
          </a:xfrm>
        </p:grpSpPr>
        <p:sp>
          <p:nvSpPr>
            <p:cNvPr id="51222" name="Oval 22"/>
            <p:cNvSpPr>
              <a:spLocks noChangeArrowheads="1"/>
            </p:cNvSpPr>
            <p:nvPr/>
          </p:nvSpPr>
          <p:spPr bwMode="auto">
            <a:xfrm>
              <a:off x="2018" y="119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223" name="Picture 2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54" y="210"/>
              <a:ext cx="334" cy="362"/>
            </a:xfrm>
            <a:prstGeom prst="rect">
              <a:avLst/>
            </a:prstGeom>
            <a:noFill/>
          </p:spPr>
        </p:pic>
      </p:grp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1042988" y="1989138"/>
            <a:ext cx="14573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raincoat</a:t>
            </a:r>
            <a:endParaRPr lang="ru-RU" sz="2200" u="none"/>
          </a:p>
        </p:txBody>
      </p:sp>
      <p:grpSp>
        <p:nvGrpSpPr>
          <p:cNvPr id="51225" name="Group 25"/>
          <p:cNvGrpSpPr>
            <a:grpSpLocks/>
          </p:cNvGrpSpPr>
          <p:nvPr/>
        </p:nvGrpSpPr>
        <p:grpSpPr bwMode="auto">
          <a:xfrm>
            <a:off x="971550" y="836613"/>
            <a:ext cx="900113" cy="900112"/>
            <a:chOff x="2154" y="2568"/>
            <a:chExt cx="590" cy="544"/>
          </a:xfrm>
        </p:grpSpPr>
        <p:sp>
          <p:nvSpPr>
            <p:cNvPr id="51226" name="Oval 26"/>
            <p:cNvSpPr>
              <a:spLocks noChangeArrowheads="1"/>
            </p:cNvSpPr>
            <p:nvPr/>
          </p:nvSpPr>
          <p:spPr bwMode="auto">
            <a:xfrm>
              <a:off x="2154" y="2568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227" name="Picture 2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45" y="2659"/>
              <a:ext cx="351" cy="362"/>
            </a:xfrm>
            <a:prstGeom prst="rect">
              <a:avLst/>
            </a:prstGeom>
            <a:noFill/>
          </p:spPr>
        </p:pic>
      </p:grp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1476375" y="1557338"/>
            <a:ext cx="1284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T-shirt</a:t>
            </a:r>
            <a:endParaRPr lang="ru-RU" sz="2200" u="none"/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920750" y="3644900"/>
            <a:ext cx="1371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gloves</a:t>
            </a:r>
            <a:endParaRPr lang="ru-RU" sz="2200" u="none"/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6815138" y="1617663"/>
            <a:ext cx="11985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shorts</a:t>
            </a:r>
            <a:endParaRPr lang="ru-RU" sz="2200" u="none"/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2627313" y="1844675"/>
            <a:ext cx="4176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66"/>
                </a:solidFill>
                <a:latin typeface="Comic Sans MS" pitchFamily="66" charset="0"/>
              </a:rPr>
              <a:t>Click on the picture !</a:t>
            </a:r>
            <a:endParaRPr lang="ru-RU" sz="3200" u="none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7524750" y="46529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grpSp>
        <p:nvGrpSpPr>
          <p:cNvPr id="51233" name="Group 33"/>
          <p:cNvGrpSpPr>
            <a:grpSpLocks/>
          </p:cNvGrpSpPr>
          <p:nvPr/>
        </p:nvGrpSpPr>
        <p:grpSpPr bwMode="auto">
          <a:xfrm>
            <a:off x="3779838" y="0"/>
            <a:ext cx="900112" cy="900113"/>
            <a:chOff x="1927" y="3521"/>
            <a:chExt cx="590" cy="544"/>
          </a:xfrm>
        </p:grpSpPr>
        <p:sp>
          <p:nvSpPr>
            <p:cNvPr id="51234" name="Oval 34"/>
            <p:cNvSpPr>
              <a:spLocks noChangeArrowheads="1"/>
            </p:cNvSpPr>
            <p:nvPr/>
          </p:nvSpPr>
          <p:spPr bwMode="auto">
            <a:xfrm>
              <a:off x="1927" y="3521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235" name="Picture 3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09" y="3566"/>
              <a:ext cx="242" cy="453"/>
            </a:xfrm>
            <a:prstGeom prst="rect">
              <a:avLst/>
            </a:prstGeom>
            <a:noFill/>
          </p:spPr>
        </p:pic>
      </p:grpSp>
      <p:grpSp>
        <p:nvGrpSpPr>
          <p:cNvPr id="51236" name="Group 36"/>
          <p:cNvGrpSpPr>
            <a:grpSpLocks/>
          </p:cNvGrpSpPr>
          <p:nvPr/>
        </p:nvGrpSpPr>
        <p:grpSpPr bwMode="auto">
          <a:xfrm>
            <a:off x="8101013" y="1916113"/>
            <a:ext cx="900112" cy="900112"/>
            <a:chOff x="3424" y="1616"/>
            <a:chExt cx="953" cy="907"/>
          </a:xfrm>
        </p:grpSpPr>
        <p:sp>
          <p:nvSpPr>
            <p:cNvPr id="51237" name="Oval 37"/>
            <p:cNvSpPr>
              <a:spLocks noChangeArrowheads="1"/>
            </p:cNvSpPr>
            <p:nvPr/>
          </p:nvSpPr>
          <p:spPr bwMode="auto">
            <a:xfrm>
              <a:off x="3424" y="1616"/>
              <a:ext cx="953" cy="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238" name="Picture 38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742" y="1706"/>
              <a:ext cx="310" cy="680"/>
            </a:xfrm>
            <a:prstGeom prst="rect">
              <a:avLst/>
            </a:prstGeom>
            <a:noFill/>
          </p:spPr>
        </p:pic>
      </p:grpSp>
      <p:grpSp>
        <p:nvGrpSpPr>
          <p:cNvPr id="51239" name="Group 39"/>
          <p:cNvGrpSpPr>
            <a:grpSpLocks/>
          </p:cNvGrpSpPr>
          <p:nvPr/>
        </p:nvGrpSpPr>
        <p:grpSpPr bwMode="auto">
          <a:xfrm>
            <a:off x="8243888" y="2852738"/>
            <a:ext cx="900112" cy="900112"/>
            <a:chOff x="1837" y="2795"/>
            <a:chExt cx="862" cy="771"/>
          </a:xfrm>
        </p:grpSpPr>
        <p:sp>
          <p:nvSpPr>
            <p:cNvPr id="51240" name="Oval 40"/>
            <p:cNvSpPr>
              <a:spLocks noChangeArrowheads="1"/>
            </p:cNvSpPr>
            <p:nvPr/>
          </p:nvSpPr>
          <p:spPr bwMode="auto">
            <a:xfrm>
              <a:off x="1837" y="2795"/>
              <a:ext cx="862" cy="7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241" name="Picture 4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973" y="2886"/>
              <a:ext cx="589" cy="583"/>
            </a:xfrm>
            <a:prstGeom prst="rect">
              <a:avLst/>
            </a:prstGeom>
            <a:noFill/>
          </p:spPr>
        </p:pic>
      </p:grpSp>
      <p:grpSp>
        <p:nvGrpSpPr>
          <p:cNvPr id="51242" name="Group 42"/>
          <p:cNvGrpSpPr>
            <a:grpSpLocks/>
          </p:cNvGrpSpPr>
          <p:nvPr/>
        </p:nvGrpSpPr>
        <p:grpSpPr bwMode="auto">
          <a:xfrm>
            <a:off x="323850" y="4365625"/>
            <a:ext cx="900113" cy="900113"/>
            <a:chOff x="3243" y="2523"/>
            <a:chExt cx="888" cy="816"/>
          </a:xfrm>
        </p:grpSpPr>
        <p:sp>
          <p:nvSpPr>
            <p:cNvPr id="51243" name="Oval 43"/>
            <p:cNvSpPr>
              <a:spLocks noChangeArrowheads="1"/>
            </p:cNvSpPr>
            <p:nvPr/>
          </p:nvSpPr>
          <p:spPr bwMode="auto">
            <a:xfrm>
              <a:off x="3243" y="2523"/>
              <a:ext cx="888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244" name="Picture 44" descr="dress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405" y="2614"/>
              <a:ext cx="590" cy="590"/>
            </a:xfrm>
            <a:prstGeom prst="rect">
              <a:avLst/>
            </a:prstGeom>
            <a:noFill/>
          </p:spPr>
        </p:pic>
      </p:grpSp>
      <p:grpSp>
        <p:nvGrpSpPr>
          <p:cNvPr id="51245" name="Group 45"/>
          <p:cNvGrpSpPr>
            <a:grpSpLocks/>
          </p:cNvGrpSpPr>
          <p:nvPr/>
        </p:nvGrpSpPr>
        <p:grpSpPr bwMode="auto">
          <a:xfrm>
            <a:off x="5867400" y="115888"/>
            <a:ext cx="900113" cy="900112"/>
            <a:chOff x="2835" y="2795"/>
            <a:chExt cx="952" cy="890"/>
          </a:xfrm>
        </p:grpSpPr>
        <p:sp>
          <p:nvSpPr>
            <p:cNvPr id="51246" name="Oval 46"/>
            <p:cNvSpPr>
              <a:spLocks noChangeArrowheads="1"/>
            </p:cNvSpPr>
            <p:nvPr/>
          </p:nvSpPr>
          <p:spPr bwMode="auto">
            <a:xfrm>
              <a:off x="2835" y="2795"/>
              <a:ext cx="952" cy="8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247" name="Picture 47"/>
            <p:cNvPicPr>
              <a:picLocks noChangeAspect="1" noChangeArrowheads="1"/>
            </p:cNvPicPr>
            <p:nvPr/>
          </p:nvPicPr>
          <p:blipFill>
            <a:blip r:embed="rId15"/>
            <a:srcRect r="11803" b="8571"/>
            <a:stretch>
              <a:fillRect/>
            </a:stretch>
          </p:blipFill>
          <p:spPr bwMode="auto">
            <a:xfrm>
              <a:off x="2971" y="2976"/>
              <a:ext cx="66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248" name="Group 48"/>
          <p:cNvGrpSpPr>
            <a:grpSpLocks/>
          </p:cNvGrpSpPr>
          <p:nvPr/>
        </p:nvGrpSpPr>
        <p:grpSpPr bwMode="auto">
          <a:xfrm>
            <a:off x="971550" y="5084763"/>
            <a:ext cx="900113" cy="900112"/>
            <a:chOff x="2381" y="1344"/>
            <a:chExt cx="998" cy="953"/>
          </a:xfrm>
        </p:grpSpPr>
        <p:sp>
          <p:nvSpPr>
            <p:cNvPr id="51249" name="Oval 49"/>
            <p:cNvSpPr>
              <a:spLocks noChangeArrowheads="1"/>
            </p:cNvSpPr>
            <p:nvPr/>
          </p:nvSpPr>
          <p:spPr bwMode="auto">
            <a:xfrm>
              <a:off x="2381" y="1344"/>
              <a:ext cx="998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250" name="Picture 5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08" y="1481"/>
              <a:ext cx="568" cy="680"/>
            </a:xfrm>
            <a:prstGeom prst="rect">
              <a:avLst/>
            </a:prstGeom>
            <a:noFill/>
          </p:spPr>
        </p:pic>
      </p:grpSp>
      <p:grpSp>
        <p:nvGrpSpPr>
          <p:cNvPr id="51251" name="Group 51"/>
          <p:cNvGrpSpPr>
            <a:grpSpLocks/>
          </p:cNvGrpSpPr>
          <p:nvPr/>
        </p:nvGrpSpPr>
        <p:grpSpPr bwMode="auto">
          <a:xfrm>
            <a:off x="0" y="2492375"/>
            <a:ext cx="900113" cy="900113"/>
            <a:chOff x="612" y="845"/>
            <a:chExt cx="1224" cy="1179"/>
          </a:xfrm>
        </p:grpSpPr>
        <p:sp>
          <p:nvSpPr>
            <p:cNvPr id="51252" name="Oval 52"/>
            <p:cNvSpPr>
              <a:spLocks noChangeArrowheads="1"/>
            </p:cNvSpPr>
            <p:nvPr/>
          </p:nvSpPr>
          <p:spPr bwMode="auto">
            <a:xfrm>
              <a:off x="612" y="845"/>
              <a:ext cx="1224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253" name="Picture 53" descr="sneakers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93" y="1026"/>
              <a:ext cx="816" cy="816"/>
            </a:xfrm>
            <a:prstGeom prst="rect">
              <a:avLst/>
            </a:prstGeom>
            <a:noFill/>
          </p:spPr>
        </p:pic>
      </p:grpSp>
      <p:grpSp>
        <p:nvGrpSpPr>
          <p:cNvPr id="51254" name="Group 54"/>
          <p:cNvGrpSpPr>
            <a:grpSpLocks/>
          </p:cNvGrpSpPr>
          <p:nvPr/>
        </p:nvGrpSpPr>
        <p:grpSpPr bwMode="auto">
          <a:xfrm>
            <a:off x="7596188" y="4581525"/>
            <a:ext cx="900112" cy="900113"/>
            <a:chOff x="3379" y="2795"/>
            <a:chExt cx="567" cy="567"/>
          </a:xfrm>
        </p:grpSpPr>
        <p:sp>
          <p:nvSpPr>
            <p:cNvPr id="51255" name="Oval 55"/>
            <p:cNvSpPr>
              <a:spLocks noChangeArrowheads="1"/>
            </p:cNvSpPr>
            <p:nvPr/>
          </p:nvSpPr>
          <p:spPr bwMode="auto">
            <a:xfrm>
              <a:off x="3379" y="2795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256" name="Picture 56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470" y="2886"/>
              <a:ext cx="397" cy="40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51257" name="Group 57"/>
          <p:cNvGrpSpPr>
            <a:grpSpLocks/>
          </p:cNvGrpSpPr>
          <p:nvPr/>
        </p:nvGrpSpPr>
        <p:grpSpPr bwMode="auto">
          <a:xfrm>
            <a:off x="1835150" y="404813"/>
            <a:ext cx="900113" cy="900112"/>
            <a:chOff x="2064" y="0"/>
            <a:chExt cx="681" cy="709"/>
          </a:xfrm>
        </p:grpSpPr>
        <p:sp>
          <p:nvSpPr>
            <p:cNvPr id="51258" name="Oval 58"/>
            <p:cNvSpPr>
              <a:spLocks noChangeArrowheads="1"/>
            </p:cNvSpPr>
            <p:nvPr/>
          </p:nvSpPr>
          <p:spPr bwMode="auto">
            <a:xfrm>
              <a:off x="2064" y="0"/>
              <a:ext cx="681" cy="7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u="none"/>
            </a:p>
          </p:txBody>
        </p:sp>
        <p:pic>
          <p:nvPicPr>
            <p:cNvPr id="51259" name="Picture 59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154" y="119"/>
              <a:ext cx="467" cy="456"/>
            </a:xfrm>
            <a:prstGeom prst="rect">
              <a:avLst/>
            </a:prstGeom>
            <a:noFill/>
          </p:spPr>
        </p:pic>
      </p:grpSp>
      <p:grpSp>
        <p:nvGrpSpPr>
          <p:cNvPr id="51260" name="Group 60"/>
          <p:cNvGrpSpPr>
            <a:grpSpLocks/>
          </p:cNvGrpSpPr>
          <p:nvPr/>
        </p:nvGrpSpPr>
        <p:grpSpPr bwMode="auto">
          <a:xfrm>
            <a:off x="8101013" y="3789363"/>
            <a:ext cx="900112" cy="900112"/>
            <a:chOff x="3379" y="1752"/>
            <a:chExt cx="998" cy="952"/>
          </a:xfrm>
        </p:grpSpPr>
        <p:sp>
          <p:nvSpPr>
            <p:cNvPr id="51261" name="Oval 61">
              <a:hlinkClick r:id="rId2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79" y="1752"/>
              <a:ext cx="998" cy="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262" name="Picture 62">
              <a:hlinkClick r:id="rId2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470" y="2115"/>
              <a:ext cx="408" cy="381"/>
            </a:xfrm>
            <a:prstGeom prst="rect">
              <a:avLst/>
            </a:prstGeom>
            <a:noFill/>
          </p:spPr>
        </p:pic>
        <p:pic>
          <p:nvPicPr>
            <p:cNvPr id="51263" name="Picture 63">
              <a:hlinkClick r:id="rId2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923" y="1933"/>
              <a:ext cx="2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1264" name="Group 64"/>
          <p:cNvGrpSpPr>
            <a:grpSpLocks/>
          </p:cNvGrpSpPr>
          <p:nvPr/>
        </p:nvGrpSpPr>
        <p:grpSpPr bwMode="auto">
          <a:xfrm>
            <a:off x="2843213" y="5734050"/>
            <a:ext cx="900112" cy="900113"/>
            <a:chOff x="3470" y="1525"/>
            <a:chExt cx="816" cy="861"/>
          </a:xfrm>
        </p:grpSpPr>
        <p:sp>
          <p:nvSpPr>
            <p:cNvPr id="51265" name="Oval 65"/>
            <p:cNvSpPr>
              <a:spLocks noChangeArrowheads="1"/>
            </p:cNvSpPr>
            <p:nvPr/>
          </p:nvSpPr>
          <p:spPr bwMode="auto">
            <a:xfrm>
              <a:off x="3470" y="1525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266" name="Picture 66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606" y="1706"/>
              <a:ext cx="54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1267" name="Group 67"/>
          <p:cNvGrpSpPr>
            <a:grpSpLocks/>
          </p:cNvGrpSpPr>
          <p:nvPr/>
        </p:nvGrpSpPr>
        <p:grpSpPr bwMode="auto">
          <a:xfrm>
            <a:off x="4787900" y="0"/>
            <a:ext cx="900113" cy="900113"/>
            <a:chOff x="113" y="2160"/>
            <a:chExt cx="726" cy="680"/>
          </a:xfrm>
        </p:grpSpPr>
        <p:sp>
          <p:nvSpPr>
            <p:cNvPr id="51268" name="Oval 68"/>
            <p:cNvSpPr>
              <a:spLocks noChangeArrowheads="1"/>
            </p:cNvSpPr>
            <p:nvPr/>
          </p:nvSpPr>
          <p:spPr bwMode="auto">
            <a:xfrm>
              <a:off x="113" y="2160"/>
              <a:ext cx="726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269" name="Picture 69">
              <a:hlinkClick r:id="rId2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295" y="2251"/>
              <a:ext cx="384" cy="516"/>
            </a:xfrm>
            <a:prstGeom prst="rect">
              <a:avLst/>
            </a:prstGeom>
            <a:noFill/>
          </p:spPr>
        </p:pic>
      </p:grpSp>
      <p:grpSp>
        <p:nvGrpSpPr>
          <p:cNvPr id="51270" name="Group 70"/>
          <p:cNvGrpSpPr>
            <a:grpSpLocks/>
          </p:cNvGrpSpPr>
          <p:nvPr/>
        </p:nvGrpSpPr>
        <p:grpSpPr bwMode="auto">
          <a:xfrm>
            <a:off x="2771775" y="115888"/>
            <a:ext cx="900113" cy="900112"/>
            <a:chOff x="3334" y="3385"/>
            <a:chExt cx="680" cy="636"/>
          </a:xfrm>
        </p:grpSpPr>
        <p:sp>
          <p:nvSpPr>
            <p:cNvPr id="51271" name="Oval 71"/>
            <p:cNvSpPr>
              <a:spLocks noChangeArrowheads="1"/>
            </p:cNvSpPr>
            <p:nvPr/>
          </p:nvSpPr>
          <p:spPr bwMode="auto">
            <a:xfrm>
              <a:off x="3334" y="3385"/>
              <a:ext cx="680" cy="6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272" name="Picture 72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3424" y="3612"/>
              <a:ext cx="363" cy="328"/>
            </a:xfrm>
            <a:prstGeom prst="rect">
              <a:avLst/>
            </a:prstGeom>
            <a:noFill/>
          </p:spPr>
        </p:pic>
        <p:pic>
          <p:nvPicPr>
            <p:cNvPr id="51273" name="Picture 73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3606" y="3475"/>
              <a:ext cx="318" cy="186"/>
            </a:xfrm>
            <a:prstGeom prst="rect">
              <a:avLst/>
            </a:prstGeom>
            <a:noFill/>
          </p:spPr>
        </p:pic>
      </p:grpSp>
      <p:grpSp>
        <p:nvGrpSpPr>
          <p:cNvPr id="51274" name="Group 74"/>
          <p:cNvGrpSpPr>
            <a:grpSpLocks/>
          </p:cNvGrpSpPr>
          <p:nvPr/>
        </p:nvGrpSpPr>
        <p:grpSpPr bwMode="auto">
          <a:xfrm>
            <a:off x="6804025" y="5229225"/>
            <a:ext cx="900113" cy="900113"/>
            <a:chOff x="3470" y="2750"/>
            <a:chExt cx="725" cy="725"/>
          </a:xfrm>
        </p:grpSpPr>
        <p:sp>
          <p:nvSpPr>
            <p:cNvPr id="51275" name="Oval 75"/>
            <p:cNvSpPr>
              <a:spLocks noChangeArrowheads="1"/>
            </p:cNvSpPr>
            <p:nvPr/>
          </p:nvSpPr>
          <p:spPr bwMode="auto">
            <a:xfrm>
              <a:off x="3470" y="2750"/>
              <a:ext cx="725" cy="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276" name="Picture 76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3606" y="2886"/>
              <a:ext cx="410" cy="454"/>
            </a:xfrm>
            <a:prstGeom prst="rect">
              <a:avLst/>
            </a:prstGeom>
            <a:noFill/>
          </p:spPr>
        </p:pic>
      </p:grpSp>
      <p:grpSp>
        <p:nvGrpSpPr>
          <p:cNvPr id="51277" name="Group 77"/>
          <p:cNvGrpSpPr>
            <a:grpSpLocks/>
          </p:cNvGrpSpPr>
          <p:nvPr/>
        </p:nvGrpSpPr>
        <p:grpSpPr bwMode="auto">
          <a:xfrm>
            <a:off x="6804025" y="404813"/>
            <a:ext cx="900113" cy="900112"/>
            <a:chOff x="2200" y="2387"/>
            <a:chExt cx="635" cy="680"/>
          </a:xfrm>
        </p:grpSpPr>
        <p:sp>
          <p:nvSpPr>
            <p:cNvPr id="51278" name="Oval 78"/>
            <p:cNvSpPr>
              <a:spLocks noChangeArrowheads="1"/>
            </p:cNvSpPr>
            <p:nvPr/>
          </p:nvSpPr>
          <p:spPr bwMode="auto">
            <a:xfrm>
              <a:off x="2200" y="2387"/>
              <a:ext cx="635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279" name="Picture 79">
              <a:hlinkClick r:id="rId2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290" y="2478"/>
              <a:ext cx="412" cy="499"/>
            </a:xfrm>
            <a:prstGeom prst="rect">
              <a:avLst/>
            </a:prstGeom>
            <a:noFill/>
          </p:spPr>
        </p:pic>
      </p:grpSp>
      <p:sp>
        <p:nvSpPr>
          <p:cNvPr id="51280" name="Text Box 80"/>
          <p:cNvSpPr txBox="1">
            <a:spLocks noChangeArrowheads="1"/>
          </p:cNvSpPr>
          <p:nvPr/>
        </p:nvSpPr>
        <p:spPr bwMode="auto">
          <a:xfrm>
            <a:off x="6599238" y="4354513"/>
            <a:ext cx="19700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track suit</a:t>
            </a:r>
            <a:endParaRPr lang="ru-RU" sz="2200" u="none"/>
          </a:p>
        </p:txBody>
      </p:sp>
      <p:sp>
        <p:nvSpPr>
          <p:cNvPr id="51281" name="Text Box 81"/>
          <p:cNvSpPr txBox="1">
            <a:spLocks noChangeArrowheads="1"/>
          </p:cNvSpPr>
          <p:nvPr/>
        </p:nvSpPr>
        <p:spPr bwMode="auto">
          <a:xfrm>
            <a:off x="7104063" y="3057525"/>
            <a:ext cx="14557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sweater</a:t>
            </a:r>
            <a:endParaRPr lang="ru-RU" sz="2200" u="none"/>
          </a:p>
        </p:txBody>
      </p:sp>
      <p:sp>
        <p:nvSpPr>
          <p:cNvPr id="51282" name="Text Box 82"/>
          <p:cNvSpPr txBox="1">
            <a:spLocks noChangeArrowheads="1"/>
          </p:cNvSpPr>
          <p:nvPr/>
        </p:nvSpPr>
        <p:spPr bwMode="auto">
          <a:xfrm>
            <a:off x="5807075" y="969963"/>
            <a:ext cx="10271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hat</a:t>
            </a:r>
            <a:endParaRPr lang="ru-RU" sz="2200" u="none"/>
          </a:p>
        </p:txBody>
      </p:sp>
      <p:sp>
        <p:nvSpPr>
          <p:cNvPr id="51284" name="Text Box 84"/>
          <p:cNvSpPr txBox="1">
            <a:spLocks noChangeArrowheads="1"/>
          </p:cNvSpPr>
          <p:nvPr/>
        </p:nvSpPr>
        <p:spPr bwMode="auto">
          <a:xfrm>
            <a:off x="5807075" y="5289550"/>
            <a:ext cx="10271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socks</a:t>
            </a:r>
            <a:endParaRPr lang="ru-RU" sz="2200" u="none"/>
          </a:p>
        </p:txBody>
      </p:sp>
      <p:sp>
        <p:nvSpPr>
          <p:cNvPr id="51285" name="Text Box 85"/>
          <p:cNvSpPr txBox="1">
            <a:spLocks noChangeArrowheads="1"/>
          </p:cNvSpPr>
          <p:nvPr/>
        </p:nvSpPr>
        <p:spPr bwMode="auto">
          <a:xfrm>
            <a:off x="4943475" y="5362575"/>
            <a:ext cx="9445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suit</a:t>
            </a:r>
            <a:endParaRPr lang="ru-RU" sz="2200" u="none"/>
          </a:p>
        </p:txBody>
      </p:sp>
      <p:sp>
        <p:nvSpPr>
          <p:cNvPr id="51286" name="Text Box 86"/>
          <p:cNvSpPr txBox="1">
            <a:spLocks noChangeArrowheads="1"/>
          </p:cNvSpPr>
          <p:nvPr/>
        </p:nvSpPr>
        <p:spPr bwMode="auto">
          <a:xfrm>
            <a:off x="3779838" y="5589588"/>
            <a:ext cx="1371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blouse</a:t>
            </a:r>
            <a:endParaRPr lang="ru-RU" sz="2200" u="none"/>
          </a:p>
        </p:txBody>
      </p:sp>
      <p:sp>
        <p:nvSpPr>
          <p:cNvPr id="51287" name="Text Box 87"/>
          <p:cNvSpPr txBox="1">
            <a:spLocks noChangeArrowheads="1"/>
          </p:cNvSpPr>
          <p:nvPr/>
        </p:nvSpPr>
        <p:spPr bwMode="auto">
          <a:xfrm>
            <a:off x="2854325" y="5362575"/>
            <a:ext cx="1371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sandals</a:t>
            </a:r>
            <a:endParaRPr lang="ru-RU" sz="2200" u="none"/>
          </a:p>
        </p:txBody>
      </p:sp>
      <p:sp>
        <p:nvSpPr>
          <p:cNvPr id="51288" name="Text Box 88"/>
          <p:cNvSpPr txBox="1">
            <a:spLocks noChangeArrowheads="1"/>
          </p:cNvSpPr>
          <p:nvPr/>
        </p:nvSpPr>
        <p:spPr bwMode="auto">
          <a:xfrm>
            <a:off x="2062163" y="5073650"/>
            <a:ext cx="14573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mittens</a:t>
            </a:r>
            <a:endParaRPr lang="ru-RU" sz="2200" u="none"/>
          </a:p>
        </p:txBody>
      </p:sp>
      <p:sp>
        <p:nvSpPr>
          <p:cNvPr id="51289" name="Text Box 89"/>
          <p:cNvSpPr txBox="1">
            <a:spLocks noChangeArrowheads="1"/>
          </p:cNvSpPr>
          <p:nvPr/>
        </p:nvSpPr>
        <p:spPr bwMode="auto">
          <a:xfrm>
            <a:off x="1343025" y="4786313"/>
            <a:ext cx="11985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shoes</a:t>
            </a:r>
            <a:endParaRPr lang="ru-RU" sz="2200" u="none"/>
          </a:p>
        </p:txBody>
      </p:sp>
      <p:sp>
        <p:nvSpPr>
          <p:cNvPr id="51290" name="Text Box 90"/>
          <p:cNvSpPr txBox="1">
            <a:spLocks noChangeArrowheads="1"/>
          </p:cNvSpPr>
          <p:nvPr/>
        </p:nvSpPr>
        <p:spPr bwMode="auto">
          <a:xfrm>
            <a:off x="1063625" y="4210050"/>
            <a:ext cx="11985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dress</a:t>
            </a:r>
            <a:endParaRPr lang="ru-RU" sz="2200" u="none"/>
          </a:p>
        </p:txBody>
      </p:sp>
      <p:sp>
        <p:nvSpPr>
          <p:cNvPr id="51291" name="Text Box 91"/>
          <p:cNvSpPr txBox="1">
            <a:spLocks noChangeArrowheads="1"/>
          </p:cNvSpPr>
          <p:nvPr/>
        </p:nvSpPr>
        <p:spPr bwMode="auto">
          <a:xfrm>
            <a:off x="3851275" y="2565400"/>
            <a:ext cx="187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/>
              <a:t>a skirt</a:t>
            </a:r>
            <a:endParaRPr lang="ru-RU" sz="3600" b="1" u="none"/>
          </a:p>
        </p:txBody>
      </p:sp>
      <p:sp>
        <p:nvSpPr>
          <p:cNvPr id="51292" name="Text Box 92"/>
          <p:cNvSpPr txBox="1">
            <a:spLocks noChangeArrowheads="1"/>
          </p:cNvSpPr>
          <p:nvPr/>
        </p:nvSpPr>
        <p:spPr bwMode="auto">
          <a:xfrm>
            <a:off x="684213" y="2781300"/>
            <a:ext cx="1371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sneakers</a:t>
            </a:r>
            <a:endParaRPr lang="ru-RU" sz="2200" u="none"/>
          </a:p>
        </p:txBody>
      </p:sp>
      <p:sp>
        <p:nvSpPr>
          <p:cNvPr id="51293" name="Text Box 93"/>
          <p:cNvSpPr txBox="1">
            <a:spLocks noChangeArrowheads="1"/>
          </p:cNvSpPr>
          <p:nvPr/>
        </p:nvSpPr>
        <p:spPr bwMode="auto">
          <a:xfrm>
            <a:off x="2124075" y="1125538"/>
            <a:ext cx="11985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jacket</a:t>
            </a:r>
            <a:endParaRPr lang="ru-RU" sz="2200" u="none"/>
          </a:p>
        </p:txBody>
      </p:sp>
      <p:sp>
        <p:nvSpPr>
          <p:cNvPr id="51294" name="Text Box 94"/>
          <p:cNvSpPr txBox="1">
            <a:spLocks noChangeArrowheads="1"/>
          </p:cNvSpPr>
          <p:nvPr/>
        </p:nvSpPr>
        <p:spPr bwMode="auto">
          <a:xfrm>
            <a:off x="2987675" y="836613"/>
            <a:ext cx="11144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cap</a:t>
            </a:r>
            <a:endParaRPr lang="ru-RU" sz="2200" u="none"/>
          </a:p>
        </p:txBody>
      </p:sp>
      <p:sp>
        <p:nvSpPr>
          <p:cNvPr id="51295" name="Text Box 95"/>
          <p:cNvSpPr txBox="1">
            <a:spLocks noChangeArrowheads="1"/>
          </p:cNvSpPr>
          <p:nvPr/>
        </p:nvSpPr>
        <p:spPr bwMode="auto">
          <a:xfrm>
            <a:off x="3790950" y="825500"/>
            <a:ext cx="12858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trousers</a:t>
            </a:r>
            <a:endParaRPr lang="ru-RU" sz="2200" u="non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8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val 2"/>
          <p:cNvSpPr>
            <a:spLocks noChangeArrowheads="1"/>
          </p:cNvSpPr>
          <p:nvPr/>
        </p:nvSpPr>
        <p:spPr bwMode="auto">
          <a:xfrm>
            <a:off x="468313" y="404813"/>
            <a:ext cx="8064500" cy="5761037"/>
          </a:xfrm>
          <a:prstGeom prst="ellipse">
            <a:avLst/>
          </a:prstGeom>
          <a:solidFill>
            <a:srgbClr val="A5B4D5"/>
          </a:solidFill>
          <a:ln w="9525">
            <a:solidFill>
              <a:srgbClr val="D8DEE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4859338" y="5734050"/>
            <a:ext cx="900112" cy="900113"/>
            <a:chOff x="2699" y="2704"/>
            <a:chExt cx="680" cy="681"/>
          </a:xfrm>
        </p:grpSpPr>
        <p:sp>
          <p:nvSpPr>
            <p:cNvPr id="50180" name="Oval 4"/>
            <p:cNvSpPr>
              <a:spLocks noChangeArrowheads="1"/>
            </p:cNvSpPr>
            <p:nvPr/>
          </p:nvSpPr>
          <p:spPr bwMode="auto">
            <a:xfrm>
              <a:off x="2699" y="2704"/>
              <a:ext cx="680" cy="6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0181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2795"/>
              <a:ext cx="258" cy="545"/>
            </a:xfrm>
            <a:prstGeom prst="rect">
              <a:avLst/>
            </a:prstGeom>
            <a:noFill/>
          </p:spPr>
        </p:pic>
      </p:grpSp>
      <p:grpSp>
        <p:nvGrpSpPr>
          <p:cNvPr id="50182" name="Group 6"/>
          <p:cNvGrpSpPr>
            <a:grpSpLocks/>
          </p:cNvGrpSpPr>
          <p:nvPr/>
        </p:nvGrpSpPr>
        <p:grpSpPr bwMode="auto">
          <a:xfrm>
            <a:off x="5867400" y="5589588"/>
            <a:ext cx="900113" cy="900112"/>
            <a:chOff x="3969" y="2478"/>
            <a:chExt cx="816" cy="861"/>
          </a:xfrm>
        </p:grpSpPr>
        <p:sp>
          <p:nvSpPr>
            <p:cNvPr id="50183" name="Oval 7"/>
            <p:cNvSpPr>
              <a:spLocks noChangeArrowheads="1"/>
            </p:cNvSpPr>
            <p:nvPr/>
          </p:nvSpPr>
          <p:spPr bwMode="auto">
            <a:xfrm>
              <a:off x="3969" y="2478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018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05" y="2659"/>
              <a:ext cx="545" cy="510"/>
            </a:xfrm>
            <a:prstGeom prst="rect">
              <a:avLst/>
            </a:prstGeom>
            <a:noFill/>
          </p:spPr>
        </p:pic>
      </p:grpSp>
      <p:grpSp>
        <p:nvGrpSpPr>
          <p:cNvPr id="50185" name="Group 9"/>
          <p:cNvGrpSpPr>
            <a:grpSpLocks/>
          </p:cNvGrpSpPr>
          <p:nvPr/>
        </p:nvGrpSpPr>
        <p:grpSpPr bwMode="auto">
          <a:xfrm>
            <a:off x="7596188" y="1052513"/>
            <a:ext cx="900112" cy="900112"/>
            <a:chOff x="1247" y="2387"/>
            <a:chExt cx="590" cy="544"/>
          </a:xfrm>
        </p:grpSpPr>
        <p:sp>
          <p:nvSpPr>
            <p:cNvPr id="50186" name="Oval 10"/>
            <p:cNvSpPr>
              <a:spLocks noChangeArrowheads="1"/>
            </p:cNvSpPr>
            <p:nvPr/>
          </p:nvSpPr>
          <p:spPr bwMode="auto">
            <a:xfrm>
              <a:off x="1247" y="2387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0187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38" y="2478"/>
              <a:ext cx="363" cy="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50188" name="Group 12"/>
          <p:cNvGrpSpPr>
            <a:grpSpLocks/>
          </p:cNvGrpSpPr>
          <p:nvPr/>
        </p:nvGrpSpPr>
        <p:grpSpPr bwMode="auto">
          <a:xfrm>
            <a:off x="3851275" y="5805488"/>
            <a:ext cx="900113" cy="900112"/>
            <a:chOff x="3288" y="2024"/>
            <a:chExt cx="816" cy="861"/>
          </a:xfrm>
        </p:grpSpPr>
        <p:sp>
          <p:nvSpPr>
            <p:cNvPr id="50189" name="Oval 13"/>
            <p:cNvSpPr>
              <a:spLocks noChangeArrowheads="1"/>
            </p:cNvSpPr>
            <p:nvPr/>
          </p:nvSpPr>
          <p:spPr bwMode="auto">
            <a:xfrm>
              <a:off x="3288" y="2024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0190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79" y="2205"/>
              <a:ext cx="635" cy="532"/>
            </a:xfrm>
            <a:prstGeom prst="rect">
              <a:avLst/>
            </a:prstGeom>
            <a:noFill/>
          </p:spPr>
        </p:pic>
      </p:grpSp>
      <p:grpSp>
        <p:nvGrpSpPr>
          <p:cNvPr id="50191" name="Group 15"/>
          <p:cNvGrpSpPr>
            <a:grpSpLocks/>
          </p:cNvGrpSpPr>
          <p:nvPr/>
        </p:nvGrpSpPr>
        <p:grpSpPr bwMode="auto">
          <a:xfrm>
            <a:off x="0" y="3500438"/>
            <a:ext cx="900113" cy="900112"/>
            <a:chOff x="4286" y="203"/>
            <a:chExt cx="909" cy="833"/>
          </a:xfrm>
        </p:grpSpPr>
        <p:sp>
          <p:nvSpPr>
            <p:cNvPr id="50192" name="Oval 16"/>
            <p:cNvSpPr>
              <a:spLocks noChangeArrowheads="1"/>
            </p:cNvSpPr>
            <p:nvPr/>
          </p:nvSpPr>
          <p:spPr bwMode="auto">
            <a:xfrm>
              <a:off x="4286" y="203"/>
              <a:ext cx="909" cy="8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0193" name="Picture 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22" y="346"/>
              <a:ext cx="649" cy="538"/>
            </a:xfrm>
            <a:prstGeom prst="rect">
              <a:avLst/>
            </a:prstGeom>
            <a:noFill/>
          </p:spPr>
        </p:pic>
      </p:grpSp>
      <p:grpSp>
        <p:nvGrpSpPr>
          <p:cNvPr id="50194" name="Group 18"/>
          <p:cNvGrpSpPr>
            <a:grpSpLocks/>
          </p:cNvGrpSpPr>
          <p:nvPr/>
        </p:nvGrpSpPr>
        <p:grpSpPr bwMode="auto">
          <a:xfrm>
            <a:off x="1908175" y="5445125"/>
            <a:ext cx="900113" cy="900113"/>
            <a:chOff x="2154" y="1752"/>
            <a:chExt cx="590" cy="544"/>
          </a:xfrm>
        </p:grpSpPr>
        <p:sp>
          <p:nvSpPr>
            <p:cNvPr id="50195" name="Oval 19"/>
            <p:cNvSpPr>
              <a:spLocks noChangeArrowheads="1"/>
            </p:cNvSpPr>
            <p:nvPr/>
          </p:nvSpPr>
          <p:spPr bwMode="auto">
            <a:xfrm>
              <a:off x="2154" y="1752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0196" name="Picture 2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45" y="1843"/>
              <a:ext cx="408" cy="339"/>
            </a:xfrm>
            <a:prstGeom prst="rect">
              <a:avLst/>
            </a:prstGeom>
            <a:noFill/>
          </p:spPr>
        </p:pic>
      </p:grpSp>
      <p:grpSp>
        <p:nvGrpSpPr>
          <p:cNvPr id="50197" name="Group 21"/>
          <p:cNvGrpSpPr>
            <a:grpSpLocks/>
          </p:cNvGrpSpPr>
          <p:nvPr/>
        </p:nvGrpSpPr>
        <p:grpSpPr bwMode="auto">
          <a:xfrm>
            <a:off x="323850" y="1557338"/>
            <a:ext cx="900113" cy="900112"/>
            <a:chOff x="2018" y="119"/>
            <a:chExt cx="590" cy="544"/>
          </a:xfrm>
        </p:grpSpPr>
        <p:sp>
          <p:nvSpPr>
            <p:cNvPr id="50198" name="Oval 22"/>
            <p:cNvSpPr>
              <a:spLocks noChangeArrowheads="1"/>
            </p:cNvSpPr>
            <p:nvPr/>
          </p:nvSpPr>
          <p:spPr bwMode="auto">
            <a:xfrm>
              <a:off x="2018" y="119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0199" name="Picture 2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54" y="210"/>
              <a:ext cx="334" cy="362"/>
            </a:xfrm>
            <a:prstGeom prst="rect">
              <a:avLst/>
            </a:prstGeom>
            <a:noFill/>
          </p:spPr>
        </p:pic>
      </p:grp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971550" y="2060575"/>
            <a:ext cx="15843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raincoat</a:t>
            </a:r>
            <a:endParaRPr lang="ru-RU" sz="2200" u="none"/>
          </a:p>
        </p:txBody>
      </p:sp>
      <p:grpSp>
        <p:nvGrpSpPr>
          <p:cNvPr id="50201" name="Group 25"/>
          <p:cNvGrpSpPr>
            <a:grpSpLocks/>
          </p:cNvGrpSpPr>
          <p:nvPr/>
        </p:nvGrpSpPr>
        <p:grpSpPr bwMode="auto">
          <a:xfrm>
            <a:off x="971550" y="836613"/>
            <a:ext cx="900113" cy="900112"/>
            <a:chOff x="2154" y="2568"/>
            <a:chExt cx="590" cy="544"/>
          </a:xfrm>
        </p:grpSpPr>
        <p:sp>
          <p:nvSpPr>
            <p:cNvPr id="50202" name="Oval 26"/>
            <p:cNvSpPr>
              <a:spLocks noChangeArrowheads="1"/>
            </p:cNvSpPr>
            <p:nvPr/>
          </p:nvSpPr>
          <p:spPr bwMode="auto">
            <a:xfrm>
              <a:off x="2154" y="2568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0203" name="Picture 2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45" y="2659"/>
              <a:ext cx="351" cy="362"/>
            </a:xfrm>
            <a:prstGeom prst="rect">
              <a:avLst/>
            </a:prstGeom>
            <a:noFill/>
          </p:spPr>
        </p:pic>
      </p:grp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1331913" y="1557338"/>
            <a:ext cx="12223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T-shirt</a:t>
            </a:r>
            <a:endParaRPr lang="ru-RU" sz="2200" u="none"/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827088" y="3500438"/>
            <a:ext cx="13049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gloves</a:t>
            </a:r>
            <a:endParaRPr lang="ru-RU" sz="2200" u="none"/>
          </a:p>
        </p:txBody>
      </p: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6804025" y="1628775"/>
            <a:ext cx="11414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shorts</a:t>
            </a:r>
            <a:endParaRPr lang="ru-RU" sz="2200" u="none"/>
          </a:p>
        </p:txBody>
      </p:sp>
      <p:sp>
        <p:nvSpPr>
          <p:cNvPr id="50207" name="Text Box 31"/>
          <p:cNvSpPr txBox="1">
            <a:spLocks noChangeArrowheads="1"/>
          </p:cNvSpPr>
          <p:nvPr/>
        </p:nvSpPr>
        <p:spPr bwMode="auto">
          <a:xfrm>
            <a:off x="2555875" y="1844675"/>
            <a:ext cx="417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66"/>
                </a:solidFill>
                <a:latin typeface="Comic Sans MS" pitchFamily="66" charset="0"/>
              </a:rPr>
              <a:t>Click on the picture !</a:t>
            </a:r>
            <a:endParaRPr lang="ru-RU" sz="3200" u="none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7524750" y="46529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grpSp>
        <p:nvGrpSpPr>
          <p:cNvPr id="50209" name="Group 33"/>
          <p:cNvGrpSpPr>
            <a:grpSpLocks/>
          </p:cNvGrpSpPr>
          <p:nvPr/>
        </p:nvGrpSpPr>
        <p:grpSpPr bwMode="auto">
          <a:xfrm>
            <a:off x="3779838" y="0"/>
            <a:ext cx="900112" cy="900113"/>
            <a:chOff x="1927" y="3521"/>
            <a:chExt cx="590" cy="544"/>
          </a:xfrm>
        </p:grpSpPr>
        <p:sp>
          <p:nvSpPr>
            <p:cNvPr id="50210" name="Oval 34"/>
            <p:cNvSpPr>
              <a:spLocks noChangeArrowheads="1"/>
            </p:cNvSpPr>
            <p:nvPr/>
          </p:nvSpPr>
          <p:spPr bwMode="auto">
            <a:xfrm>
              <a:off x="1927" y="3521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0211" name="Picture 3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09" y="3566"/>
              <a:ext cx="242" cy="453"/>
            </a:xfrm>
            <a:prstGeom prst="rect">
              <a:avLst/>
            </a:prstGeom>
            <a:noFill/>
          </p:spPr>
        </p:pic>
      </p:grpSp>
      <p:grpSp>
        <p:nvGrpSpPr>
          <p:cNvPr id="50212" name="Group 36"/>
          <p:cNvGrpSpPr>
            <a:grpSpLocks/>
          </p:cNvGrpSpPr>
          <p:nvPr/>
        </p:nvGrpSpPr>
        <p:grpSpPr bwMode="auto">
          <a:xfrm>
            <a:off x="8101013" y="1916113"/>
            <a:ext cx="900112" cy="900112"/>
            <a:chOff x="3424" y="1616"/>
            <a:chExt cx="953" cy="907"/>
          </a:xfrm>
        </p:grpSpPr>
        <p:sp>
          <p:nvSpPr>
            <p:cNvPr id="50213" name="Oval 37"/>
            <p:cNvSpPr>
              <a:spLocks noChangeArrowheads="1"/>
            </p:cNvSpPr>
            <p:nvPr/>
          </p:nvSpPr>
          <p:spPr bwMode="auto">
            <a:xfrm>
              <a:off x="3424" y="1616"/>
              <a:ext cx="953" cy="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0214" name="Picture 38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742" y="1706"/>
              <a:ext cx="310" cy="680"/>
            </a:xfrm>
            <a:prstGeom prst="rect">
              <a:avLst/>
            </a:prstGeom>
            <a:noFill/>
          </p:spPr>
        </p:pic>
      </p:grpSp>
      <p:grpSp>
        <p:nvGrpSpPr>
          <p:cNvPr id="50215" name="Group 39"/>
          <p:cNvGrpSpPr>
            <a:grpSpLocks/>
          </p:cNvGrpSpPr>
          <p:nvPr/>
        </p:nvGrpSpPr>
        <p:grpSpPr bwMode="auto">
          <a:xfrm>
            <a:off x="8243888" y="2852738"/>
            <a:ext cx="900112" cy="900112"/>
            <a:chOff x="1837" y="2795"/>
            <a:chExt cx="862" cy="771"/>
          </a:xfrm>
        </p:grpSpPr>
        <p:sp>
          <p:nvSpPr>
            <p:cNvPr id="50216" name="Oval 40"/>
            <p:cNvSpPr>
              <a:spLocks noChangeArrowheads="1"/>
            </p:cNvSpPr>
            <p:nvPr/>
          </p:nvSpPr>
          <p:spPr bwMode="auto">
            <a:xfrm>
              <a:off x="1837" y="2795"/>
              <a:ext cx="862" cy="7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0217" name="Picture 4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973" y="2886"/>
              <a:ext cx="589" cy="583"/>
            </a:xfrm>
            <a:prstGeom prst="rect">
              <a:avLst/>
            </a:prstGeom>
            <a:noFill/>
          </p:spPr>
        </p:pic>
      </p:grpSp>
      <p:grpSp>
        <p:nvGrpSpPr>
          <p:cNvPr id="50218" name="Group 42"/>
          <p:cNvGrpSpPr>
            <a:grpSpLocks/>
          </p:cNvGrpSpPr>
          <p:nvPr/>
        </p:nvGrpSpPr>
        <p:grpSpPr bwMode="auto">
          <a:xfrm>
            <a:off x="323850" y="4365625"/>
            <a:ext cx="900113" cy="900113"/>
            <a:chOff x="3243" y="2523"/>
            <a:chExt cx="888" cy="816"/>
          </a:xfrm>
        </p:grpSpPr>
        <p:sp>
          <p:nvSpPr>
            <p:cNvPr id="50219" name="Oval 43"/>
            <p:cNvSpPr>
              <a:spLocks noChangeArrowheads="1"/>
            </p:cNvSpPr>
            <p:nvPr/>
          </p:nvSpPr>
          <p:spPr bwMode="auto">
            <a:xfrm>
              <a:off x="3243" y="2523"/>
              <a:ext cx="888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0220" name="Picture 44" descr="dress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405" y="2614"/>
              <a:ext cx="590" cy="590"/>
            </a:xfrm>
            <a:prstGeom prst="rect">
              <a:avLst/>
            </a:prstGeom>
            <a:noFill/>
          </p:spPr>
        </p:pic>
      </p:grpSp>
      <p:grpSp>
        <p:nvGrpSpPr>
          <p:cNvPr id="50221" name="Group 45"/>
          <p:cNvGrpSpPr>
            <a:grpSpLocks/>
          </p:cNvGrpSpPr>
          <p:nvPr/>
        </p:nvGrpSpPr>
        <p:grpSpPr bwMode="auto">
          <a:xfrm>
            <a:off x="5867400" y="115888"/>
            <a:ext cx="900113" cy="900112"/>
            <a:chOff x="2835" y="2795"/>
            <a:chExt cx="952" cy="890"/>
          </a:xfrm>
        </p:grpSpPr>
        <p:sp>
          <p:nvSpPr>
            <p:cNvPr id="50222" name="Oval 46"/>
            <p:cNvSpPr>
              <a:spLocks noChangeArrowheads="1"/>
            </p:cNvSpPr>
            <p:nvPr/>
          </p:nvSpPr>
          <p:spPr bwMode="auto">
            <a:xfrm>
              <a:off x="2835" y="2795"/>
              <a:ext cx="952" cy="8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0223" name="Picture 47"/>
            <p:cNvPicPr>
              <a:picLocks noChangeAspect="1" noChangeArrowheads="1"/>
            </p:cNvPicPr>
            <p:nvPr/>
          </p:nvPicPr>
          <p:blipFill>
            <a:blip r:embed="rId15"/>
            <a:srcRect r="11803" b="8571"/>
            <a:stretch>
              <a:fillRect/>
            </a:stretch>
          </p:blipFill>
          <p:spPr bwMode="auto">
            <a:xfrm>
              <a:off x="2971" y="2976"/>
              <a:ext cx="66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224" name="Group 48"/>
          <p:cNvGrpSpPr>
            <a:grpSpLocks/>
          </p:cNvGrpSpPr>
          <p:nvPr/>
        </p:nvGrpSpPr>
        <p:grpSpPr bwMode="auto">
          <a:xfrm>
            <a:off x="971550" y="5084763"/>
            <a:ext cx="900113" cy="900112"/>
            <a:chOff x="2381" y="1344"/>
            <a:chExt cx="998" cy="953"/>
          </a:xfrm>
        </p:grpSpPr>
        <p:sp>
          <p:nvSpPr>
            <p:cNvPr id="50225" name="Oval 49"/>
            <p:cNvSpPr>
              <a:spLocks noChangeArrowheads="1"/>
            </p:cNvSpPr>
            <p:nvPr/>
          </p:nvSpPr>
          <p:spPr bwMode="auto">
            <a:xfrm>
              <a:off x="2381" y="1344"/>
              <a:ext cx="998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0226" name="Picture 5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08" y="1481"/>
              <a:ext cx="568" cy="680"/>
            </a:xfrm>
            <a:prstGeom prst="rect">
              <a:avLst/>
            </a:prstGeom>
            <a:noFill/>
          </p:spPr>
        </p:pic>
      </p:grpSp>
      <p:grpSp>
        <p:nvGrpSpPr>
          <p:cNvPr id="50227" name="Group 51"/>
          <p:cNvGrpSpPr>
            <a:grpSpLocks/>
          </p:cNvGrpSpPr>
          <p:nvPr/>
        </p:nvGrpSpPr>
        <p:grpSpPr bwMode="auto">
          <a:xfrm>
            <a:off x="0" y="2492375"/>
            <a:ext cx="900113" cy="900113"/>
            <a:chOff x="612" y="845"/>
            <a:chExt cx="1224" cy="1179"/>
          </a:xfrm>
        </p:grpSpPr>
        <p:sp>
          <p:nvSpPr>
            <p:cNvPr id="50228" name="Oval 52"/>
            <p:cNvSpPr>
              <a:spLocks noChangeArrowheads="1"/>
            </p:cNvSpPr>
            <p:nvPr/>
          </p:nvSpPr>
          <p:spPr bwMode="auto">
            <a:xfrm>
              <a:off x="612" y="845"/>
              <a:ext cx="1224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0229" name="Picture 53" descr="sneakers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93" y="1026"/>
              <a:ext cx="816" cy="816"/>
            </a:xfrm>
            <a:prstGeom prst="rect">
              <a:avLst/>
            </a:prstGeom>
            <a:noFill/>
          </p:spPr>
        </p:pic>
      </p:grpSp>
      <p:grpSp>
        <p:nvGrpSpPr>
          <p:cNvPr id="50230" name="Group 54"/>
          <p:cNvGrpSpPr>
            <a:grpSpLocks/>
          </p:cNvGrpSpPr>
          <p:nvPr/>
        </p:nvGrpSpPr>
        <p:grpSpPr bwMode="auto">
          <a:xfrm>
            <a:off x="7596188" y="4581525"/>
            <a:ext cx="900112" cy="900113"/>
            <a:chOff x="3379" y="2795"/>
            <a:chExt cx="567" cy="567"/>
          </a:xfrm>
        </p:grpSpPr>
        <p:sp>
          <p:nvSpPr>
            <p:cNvPr id="50231" name="Oval 55"/>
            <p:cNvSpPr>
              <a:spLocks noChangeArrowheads="1"/>
            </p:cNvSpPr>
            <p:nvPr/>
          </p:nvSpPr>
          <p:spPr bwMode="auto">
            <a:xfrm>
              <a:off x="3379" y="2795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0232" name="Picture 56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470" y="2886"/>
              <a:ext cx="397" cy="40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50233" name="Group 57"/>
          <p:cNvGrpSpPr>
            <a:grpSpLocks/>
          </p:cNvGrpSpPr>
          <p:nvPr/>
        </p:nvGrpSpPr>
        <p:grpSpPr bwMode="auto">
          <a:xfrm>
            <a:off x="1835150" y="404813"/>
            <a:ext cx="900113" cy="900112"/>
            <a:chOff x="2064" y="0"/>
            <a:chExt cx="681" cy="709"/>
          </a:xfrm>
        </p:grpSpPr>
        <p:sp>
          <p:nvSpPr>
            <p:cNvPr id="50234" name="Oval 58"/>
            <p:cNvSpPr>
              <a:spLocks noChangeArrowheads="1"/>
            </p:cNvSpPr>
            <p:nvPr/>
          </p:nvSpPr>
          <p:spPr bwMode="auto">
            <a:xfrm>
              <a:off x="2064" y="0"/>
              <a:ext cx="681" cy="7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u="none"/>
            </a:p>
          </p:txBody>
        </p:sp>
        <p:pic>
          <p:nvPicPr>
            <p:cNvPr id="50235" name="Picture 59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154" y="119"/>
              <a:ext cx="467" cy="456"/>
            </a:xfrm>
            <a:prstGeom prst="rect">
              <a:avLst/>
            </a:prstGeom>
            <a:noFill/>
          </p:spPr>
        </p:pic>
      </p:grpSp>
      <p:grpSp>
        <p:nvGrpSpPr>
          <p:cNvPr id="50236" name="Group 60"/>
          <p:cNvGrpSpPr>
            <a:grpSpLocks/>
          </p:cNvGrpSpPr>
          <p:nvPr/>
        </p:nvGrpSpPr>
        <p:grpSpPr bwMode="auto">
          <a:xfrm>
            <a:off x="8101013" y="3789363"/>
            <a:ext cx="900112" cy="900112"/>
            <a:chOff x="3379" y="1752"/>
            <a:chExt cx="998" cy="952"/>
          </a:xfrm>
        </p:grpSpPr>
        <p:sp>
          <p:nvSpPr>
            <p:cNvPr id="50237" name="Oval 61"/>
            <p:cNvSpPr>
              <a:spLocks noChangeArrowheads="1"/>
            </p:cNvSpPr>
            <p:nvPr/>
          </p:nvSpPr>
          <p:spPr bwMode="auto">
            <a:xfrm>
              <a:off x="3379" y="1752"/>
              <a:ext cx="998" cy="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0238" name="Picture 62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470" y="2115"/>
              <a:ext cx="408" cy="381"/>
            </a:xfrm>
            <a:prstGeom prst="rect">
              <a:avLst/>
            </a:prstGeom>
            <a:noFill/>
          </p:spPr>
        </p:pic>
        <p:pic>
          <p:nvPicPr>
            <p:cNvPr id="50239" name="Picture 6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3923" y="1933"/>
              <a:ext cx="2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0240" name="Group 64"/>
          <p:cNvGrpSpPr>
            <a:grpSpLocks/>
          </p:cNvGrpSpPr>
          <p:nvPr/>
        </p:nvGrpSpPr>
        <p:grpSpPr bwMode="auto">
          <a:xfrm>
            <a:off x="2843213" y="5734050"/>
            <a:ext cx="900112" cy="900113"/>
            <a:chOff x="3470" y="1525"/>
            <a:chExt cx="816" cy="861"/>
          </a:xfrm>
        </p:grpSpPr>
        <p:sp>
          <p:nvSpPr>
            <p:cNvPr id="50241" name="Oval 65"/>
            <p:cNvSpPr>
              <a:spLocks noChangeArrowheads="1"/>
            </p:cNvSpPr>
            <p:nvPr/>
          </p:nvSpPr>
          <p:spPr bwMode="auto">
            <a:xfrm>
              <a:off x="3470" y="1525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0242" name="Picture 66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606" y="1706"/>
              <a:ext cx="54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0243" name="Group 67"/>
          <p:cNvGrpSpPr>
            <a:grpSpLocks/>
          </p:cNvGrpSpPr>
          <p:nvPr/>
        </p:nvGrpSpPr>
        <p:grpSpPr bwMode="auto">
          <a:xfrm>
            <a:off x="4787900" y="0"/>
            <a:ext cx="900113" cy="900113"/>
            <a:chOff x="113" y="2160"/>
            <a:chExt cx="726" cy="680"/>
          </a:xfrm>
        </p:grpSpPr>
        <p:sp>
          <p:nvSpPr>
            <p:cNvPr id="50244" name="Oval 68"/>
            <p:cNvSpPr>
              <a:spLocks noChangeArrowheads="1"/>
            </p:cNvSpPr>
            <p:nvPr/>
          </p:nvSpPr>
          <p:spPr bwMode="auto">
            <a:xfrm>
              <a:off x="113" y="2160"/>
              <a:ext cx="726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0245" name="Picture 69">
              <a:hlinkClick r:id="rId2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295" y="2251"/>
              <a:ext cx="384" cy="516"/>
            </a:xfrm>
            <a:prstGeom prst="rect">
              <a:avLst/>
            </a:prstGeom>
            <a:noFill/>
          </p:spPr>
        </p:pic>
      </p:grpSp>
      <p:grpSp>
        <p:nvGrpSpPr>
          <p:cNvPr id="50246" name="Group 70"/>
          <p:cNvGrpSpPr>
            <a:grpSpLocks/>
          </p:cNvGrpSpPr>
          <p:nvPr/>
        </p:nvGrpSpPr>
        <p:grpSpPr bwMode="auto">
          <a:xfrm>
            <a:off x="2771775" y="115888"/>
            <a:ext cx="900113" cy="900112"/>
            <a:chOff x="3334" y="3385"/>
            <a:chExt cx="680" cy="636"/>
          </a:xfrm>
        </p:grpSpPr>
        <p:sp>
          <p:nvSpPr>
            <p:cNvPr id="50247" name="Oval 71"/>
            <p:cNvSpPr>
              <a:spLocks noChangeArrowheads="1"/>
            </p:cNvSpPr>
            <p:nvPr/>
          </p:nvSpPr>
          <p:spPr bwMode="auto">
            <a:xfrm>
              <a:off x="3334" y="3385"/>
              <a:ext cx="680" cy="6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0248" name="Picture 72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3424" y="3612"/>
              <a:ext cx="363" cy="328"/>
            </a:xfrm>
            <a:prstGeom prst="rect">
              <a:avLst/>
            </a:prstGeom>
            <a:noFill/>
          </p:spPr>
        </p:pic>
        <p:pic>
          <p:nvPicPr>
            <p:cNvPr id="50249" name="Picture 73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3606" y="3475"/>
              <a:ext cx="318" cy="186"/>
            </a:xfrm>
            <a:prstGeom prst="rect">
              <a:avLst/>
            </a:prstGeom>
            <a:noFill/>
          </p:spPr>
        </p:pic>
      </p:grpSp>
      <p:grpSp>
        <p:nvGrpSpPr>
          <p:cNvPr id="50250" name="Group 74"/>
          <p:cNvGrpSpPr>
            <a:grpSpLocks/>
          </p:cNvGrpSpPr>
          <p:nvPr/>
        </p:nvGrpSpPr>
        <p:grpSpPr bwMode="auto">
          <a:xfrm>
            <a:off x="6804025" y="5229225"/>
            <a:ext cx="900113" cy="900113"/>
            <a:chOff x="3470" y="2750"/>
            <a:chExt cx="725" cy="725"/>
          </a:xfrm>
        </p:grpSpPr>
        <p:sp>
          <p:nvSpPr>
            <p:cNvPr id="50251" name="Oval 75"/>
            <p:cNvSpPr>
              <a:spLocks noChangeArrowheads="1"/>
            </p:cNvSpPr>
            <p:nvPr/>
          </p:nvSpPr>
          <p:spPr bwMode="auto">
            <a:xfrm>
              <a:off x="3470" y="2750"/>
              <a:ext cx="725" cy="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0252" name="Picture 76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3606" y="2886"/>
              <a:ext cx="410" cy="454"/>
            </a:xfrm>
            <a:prstGeom prst="rect">
              <a:avLst/>
            </a:prstGeom>
            <a:noFill/>
          </p:spPr>
        </p:pic>
      </p:grpSp>
      <p:grpSp>
        <p:nvGrpSpPr>
          <p:cNvPr id="50253" name="Group 77"/>
          <p:cNvGrpSpPr>
            <a:grpSpLocks/>
          </p:cNvGrpSpPr>
          <p:nvPr/>
        </p:nvGrpSpPr>
        <p:grpSpPr bwMode="auto">
          <a:xfrm>
            <a:off x="6804025" y="404813"/>
            <a:ext cx="900113" cy="900112"/>
            <a:chOff x="2200" y="2387"/>
            <a:chExt cx="635" cy="680"/>
          </a:xfrm>
        </p:grpSpPr>
        <p:sp>
          <p:nvSpPr>
            <p:cNvPr id="50254" name="Oval 78"/>
            <p:cNvSpPr>
              <a:spLocks noChangeArrowheads="1"/>
            </p:cNvSpPr>
            <p:nvPr/>
          </p:nvSpPr>
          <p:spPr bwMode="auto">
            <a:xfrm>
              <a:off x="2200" y="2387"/>
              <a:ext cx="635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0255" name="Picture 79">
              <a:hlinkClick r:id="rId2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290" y="2478"/>
              <a:ext cx="412" cy="499"/>
            </a:xfrm>
            <a:prstGeom prst="rect">
              <a:avLst/>
            </a:prstGeom>
            <a:noFill/>
          </p:spPr>
        </p:pic>
      </p:grpSp>
      <p:sp>
        <p:nvSpPr>
          <p:cNvPr id="50256" name="Text Box 80"/>
          <p:cNvSpPr txBox="1">
            <a:spLocks noChangeArrowheads="1"/>
          </p:cNvSpPr>
          <p:nvPr/>
        </p:nvSpPr>
        <p:spPr bwMode="auto">
          <a:xfrm>
            <a:off x="6588125" y="4365625"/>
            <a:ext cx="18748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track suit</a:t>
            </a:r>
            <a:endParaRPr lang="ru-RU" sz="2200" u="none"/>
          </a:p>
        </p:txBody>
      </p:sp>
      <p:sp>
        <p:nvSpPr>
          <p:cNvPr id="50257" name="Text Box 81"/>
          <p:cNvSpPr txBox="1">
            <a:spLocks noChangeArrowheads="1"/>
          </p:cNvSpPr>
          <p:nvPr/>
        </p:nvSpPr>
        <p:spPr bwMode="auto">
          <a:xfrm>
            <a:off x="6804025" y="3068638"/>
            <a:ext cx="16748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sweater</a:t>
            </a:r>
            <a:endParaRPr lang="ru-RU" sz="2200" u="none"/>
          </a:p>
        </p:txBody>
      </p:sp>
      <p:sp>
        <p:nvSpPr>
          <p:cNvPr id="50259" name="Text Box 83"/>
          <p:cNvSpPr txBox="1">
            <a:spLocks noChangeArrowheads="1"/>
          </p:cNvSpPr>
          <p:nvPr/>
        </p:nvSpPr>
        <p:spPr bwMode="auto">
          <a:xfrm>
            <a:off x="5795963" y="981075"/>
            <a:ext cx="977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hat</a:t>
            </a:r>
            <a:endParaRPr lang="ru-RU" sz="2200" u="none"/>
          </a:p>
        </p:txBody>
      </p:sp>
      <p:sp>
        <p:nvSpPr>
          <p:cNvPr id="50260" name="Text Box 84"/>
          <p:cNvSpPr txBox="1">
            <a:spLocks noChangeArrowheads="1"/>
          </p:cNvSpPr>
          <p:nvPr/>
        </p:nvSpPr>
        <p:spPr bwMode="auto">
          <a:xfrm>
            <a:off x="6516688" y="4941888"/>
            <a:ext cx="12223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skirt</a:t>
            </a:r>
            <a:endParaRPr lang="ru-RU" sz="2200" u="none"/>
          </a:p>
        </p:txBody>
      </p:sp>
      <p:sp>
        <p:nvSpPr>
          <p:cNvPr id="50261" name="Text Box 85"/>
          <p:cNvSpPr txBox="1">
            <a:spLocks noChangeArrowheads="1"/>
          </p:cNvSpPr>
          <p:nvPr/>
        </p:nvSpPr>
        <p:spPr bwMode="auto">
          <a:xfrm>
            <a:off x="5795963" y="5300663"/>
            <a:ext cx="9779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socks</a:t>
            </a:r>
            <a:endParaRPr lang="ru-RU" sz="2200" u="none"/>
          </a:p>
        </p:txBody>
      </p:sp>
      <p:sp>
        <p:nvSpPr>
          <p:cNvPr id="50262" name="Text Box 86"/>
          <p:cNvSpPr txBox="1">
            <a:spLocks noChangeArrowheads="1"/>
          </p:cNvSpPr>
          <p:nvPr/>
        </p:nvSpPr>
        <p:spPr bwMode="auto">
          <a:xfrm>
            <a:off x="4932363" y="5373688"/>
            <a:ext cx="8985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suit</a:t>
            </a:r>
            <a:endParaRPr lang="ru-RU" sz="2200" u="none"/>
          </a:p>
        </p:txBody>
      </p:sp>
      <p:sp>
        <p:nvSpPr>
          <p:cNvPr id="50263" name="Text Box 87"/>
          <p:cNvSpPr txBox="1">
            <a:spLocks noChangeArrowheads="1"/>
          </p:cNvSpPr>
          <p:nvPr/>
        </p:nvSpPr>
        <p:spPr bwMode="auto">
          <a:xfrm>
            <a:off x="3779838" y="5589588"/>
            <a:ext cx="13049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blouse</a:t>
            </a:r>
            <a:endParaRPr lang="ru-RU" sz="2200" u="none"/>
          </a:p>
        </p:txBody>
      </p:sp>
      <p:sp>
        <p:nvSpPr>
          <p:cNvPr id="50264" name="Text Box 88"/>
          <p:cNvSpPr txBox="1">
            <a:spLocks noChangeArrowheads="1"/>
          </p:cNvSpPr>
          <p:nvPr/>
        </p:nvSpPr>
        <p:spPr bwMode="auto">
          <a:xfrm>
            <a:off x="2843213" y="5373688"/>
            <a:ext cx="13049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sandals</a:t>
            </a:r>
            <a:endParaRPr lang="ru-RU" sz="2200" u="none"/>
          </a:p>
        </p:txBody>
      </p:sp>
      <p:sp>
        <p:nvSpPr>
          <p:cNvPr id="50265" name="Text Box 89"/>
          <p:cNvSpPr txBox="1">
            <a:spLocks noChangeArrowheads="1"/>
          </p:cNvSpPr>
          <p:nvPr/>
        </p:nvSpPr>
        <p:spPr bwMode="auto">
          <a:xfrm>
            <a:off x="2051050" y="5084763"/>
            <a:ext cx="13874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mittens</a:t>
            </a:r>
            <a:endParaRPr lang="ru-RU" sz="2200" u="none"/>
          </a:p>
        </p:txBody>
      </p:sp>
      <p:sp>
        <p:nvSpPr>
          <p:cNvPr id="50266" name="Text Box 90"/>
          <p:cNvSpPr txBox="1">
            <a:spLocks noChangeArrowheads="1"/>
          </p:cNvSpPr>
          <p:nvPr/>
        </p:nvSpPr>
        <p:spPr bwMode="auto">
          <a:xfrm>
            <a:off x="1331913" y="4797425"/>
            <a:ext cx="11414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shoes</a:t>
            </a:r>
            <a:endParaRPr lang="ru-RU" sz="2200" u="none"/>
          </a:p>
        </p:txBody>
      </p:sp>
      <p:sp>
        <p:nvSpPr>
          <p:cNvPr id="50267" name="Text Box 91"/>
          <p:cNvSpPr txBox="1">
            <a:spLocks noChangeArrowheads="1"/>
          </p:cNvSpPr>
          <p:nvPr/>
        </p:nvSpPr>
        <p:spPr bwMode="auto">
          <a:xfrm>
            <a:off x="1042988" y="4221163"/>
            <a:ext cx="11414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dress</a:t>
            </a:r>
            <a:endParaRPr lang="ru-RU" sz="2200" u="none"/>
          </a:p>
        </p:txBody>
      </p:sp>
      <p:sp>
        <p:nvSpPr>
          <p:cNvPr id="50268" name="Text Box 92"/>
          <p:cNvSpPr txBox="1">
            <a:spLocks noChangeArrowheads="1"/>
          </p:cNvSpPr>
          <p:nvPr/>
        </p:nvSpPr>
        <p:spPr bwMode="auto">
          <a:xfrm>
            <a:off x="3851275" y="2565400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/>
              <a:t>boots</a:t>
            </a:r>
            <a:endParaRPr lang="ru-RU" sz="3600" b="1" u="none"/>
          </a:p>
        </p:txBody>
      </p:sp>
      <p:sp>
        <p:nvSpPr>
          <p:cNvPr id="50269" name="Text Box 93"/>
          <p:cNvSpPr txBox="1">
            <a:spLocks noChangeArrowheads="1"/>
          </p:cNvSpPr>
          <p:nvPr/>
        </p:nvSpPr>
        <p:spPr bwMode="auto">
          <a:xfrm>
            <a:off x="684213" y="2708275"/>
            <a:ext cx="1441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sneakers</a:t>
            </a:r>
            <a:endParaRPr lang="ru-RU" sz="2200" u="none"/>
          </a:p>
        </p:txBody>
      </p:sp>
      <p:sp>
        <p:nvSpPr>
          <p:cNvPr id="50270" name="Text Box 94"/>
          <p:cNvSpPr txBox="1">
            <a:spLocks noChangeArrowheads="1"/>
          </p:cNvSpPr>
          <p:nvPr/>
        </p:nvSpPr>
        <p:spPr bwMode="auto">
          <a:xfrm>
            <a:off x="2124075" y="1196975"/>
            <a:ext cx="1368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jacket</a:t>
            </a:r>
            <a:endParaRPr lang="ru-RU" sz="2200" u="none"/>
          </a:p>
        </p:txBody>
      </p:sp>
      <p:sp>
        <p:nvSpPr>
          <p:cNvPr id="50271" name="Text Box 95"/>
          <p:cNvSpPr txBox="1">
            <a:spLocks noChangeArrowheads="1"/>
          </p:cNvSpPr>
          <p:nvPr/>
        </p:nvSpPr>
        <p:spPr bwMode="auto">
          <a:xfrm>
            <a:off x="2916238" y="908050"/>
            <a:ext cx="1060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cap</a:t>
            </a:r>
            <a:endParaRPr lang="ru-RU" sz="2200" u="none"/>
          </a:p>
        </p:txBody>
      </p:sp>
      <p:sp>
        <p:nvSpPr>
          <p:cNvPr id="50272" name="Text Box 96"/>
          <p:cNvSpPr txBox="1">
            <a:spLocks noChangeArrowheads="1"/>
          </p:cNvSpPr>
          <p:nvPr/>
        </p:nvSpPr>
        <p:spPr bwMode="auto">
          <a:xfrm>
            <a:off x="3779838" y="836613"/>
            <a:ext cx="12239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trousers</a:t>
            </a:r>
            <a:endParaRPr lang="ru-RU" sz="2200" u="non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6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8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2"/>
          <p:cNvSpPr>
            <a:spLocks noChangeArrowheads="1"/>
          </p:cNvSpPr>
          <p:nvPr/>
        </p:nvSpPr>
        <p:spPr bwMode="auto">
          <a:xfrm>
            <a:off x="468313" y="404813"/>
            <a:ext cx="8064500" cy="5761037"/>
          </a:xfrm>
          <a:prstGeom prst="ellipse">
            <a:avLst/>
          </a:prstGeom>
          <a:solidFill>
            <a:srgbClr val="A5B4D5"/>
          </a:solidFill>
          <a:ln w="9525">
            <a:solidFill>
              <a:srgbClr val="D8DEE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4859338" y="5734050"/>
            <a:ext cx="900112" cy="900113"/>
            <a:chOff x="2699" y="2704"/>
            <a:chExt cx="680" cy="681"/>
          </a:xfrm>
        </p:grpSpPr>
        <p:sp>
          <p:nvSpPr>
            <p:cNvPr id="49156" name="Oval 4"/>
            <p:cNvSpPr>
              <a:spLocks noChangeArrowheads="1"/>
            </p:cNvSpPr>
            <p:nvPr/>
          </p:nvSpPr>
          <p:spPr bwMode="auto">
            <a:xfrm>
              <a:off x="2699" y="2704"/>
              <a:ext cx="680" cy="6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9157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2795"/>
              <a:ext cx="258" cy="545"/>
            </a:xfrm>
            <a:prstGeom prst="rect">
              <a:avLst/>
            </a:prstGeom>
            <a:noFill/>
          </p:spPr>
        </p:pic>
      </p:grpSp>
      <p:grpSp>
        <p:nvGrpSpPr>
          <p:cNvPr id="49158" name="Group 6"/>
          <p:cNvGrpSpPr>
            <a:grpSpLocks/>
          </p:cNvGrpSpPr>
          <p:nvPr/>
        </p:nvGrpSpPr>
        <p:grpSpPr bwMode="auto">
          <a:xfrm>
            <a:off x="5867400" y="5589588"/>
            <a:ext cx="900113" cy="900112"/>
            <a:chOff x="3969" y="2478"/>
            <a:chExt cx="816" cy="861"/>
          </a:xfrm>
        </p:grpSpPr>
        <p:sp>
          <p:nvSpPr>
            <p:cNvPr id="49159" name="Oval 7"/>
            <p:cNvSpPr>
              <a:spLocks noChangeArrowheads="1"/>
            </p:cNvSpPr>
            <p:nvPr/>
          </p:nvSpPr>
          <p:spPr bwMode="auto">
            <a:xfrm>
              <a:off x="3969" y="2478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916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05" y="2659"/>
              <a:ext cx="545" cy="510"/>
            </a:xfrm>
            <a:prstGeom prst="rect">
              <a:avLst/>
            </a:prstGeom>
            <a:noFill/>
          </p:spPr>
        </p:pic>
      </p:grpSp>
      <p:grpSp>
        <p:nvGrpSpPr>
          <p:cNvPr id="49161" name="Group 9"/>
          <p:cNvGrpSpPr>
            <a:grpSpLocks/>
          </p:cNvGrpSpPr>
          <p:nvPr/>
        </p:nvGrpSpPr>
        <p:grpSpPr bwMode="auto">
          <a:xfrm>
            <a:off x="7596188" y="1052513"/>
            <a:ext cx="900112" cy="900112"/>
            <a:chOff x="1247" y="2387"/>
            <a:chExt cx="590" cy="544"/>
          </a:xfrm>
        </p:grpSpPr>
        <p:sp>
          <p:nvSpPr>
            <p:cNvPr id="49162" name="Oval 10"/>
            <p:cNvSpPr>
              <a:spLocks noChangeArrowheads="1"/>
            </p:cNvSpPr>
            <p:nvPr/>
          </p:nvSpPr>
          <p:spPr bwMode="auto">
            <a:xfrm>
              <a:off x="1247" y="2387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9163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38" y="2478"/>
              <a:ext cx="363" cy="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49164" name="Group 12"/>
          <p:cNvGrpSpPr>
            <a:grpSpLocks/>
          </p:cNvGrpSpPr>
          <p:nvPr/>
        </p:nvGrpSpPr>
        <p:grpSpPr bwMode="auto">
          <a:xfrm>
            <a:off x="3851275" y="5805488"/>
            <a:ext cx="900113" cy="900112"/>
            <a:chOff x="3288" y="2024"/>
            <a:chExt cx="816" cy="861"/>
          </a:xfrm>
        </p:grpSpPr>
        <p:sp>
          <p:nvSpPr>
            <p:cNvPr id="49165" name="Oval 13"/>
            <p:cNvSpPr>
              <a:spLocks noChangeArrowheads="1"/>
            </p:cNvSpPr>
            <p:nvPr/>
          </p:nvSpPr>
          <p:spPr bwMode="auto">
            <a:xfrm>
              <a:off x="3288" y="2024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9166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79" y="2205"/>
              <a:ext cx="635" cy="532"/>
            </a:xfrm>
            <a:prstGeom prst="rect">
              <a:avLst/>
            </a:prstGeom>
            <a:noFill/>
          </p:spPr>
        </p:pic>
      </p:grpSp>
      <p:grpSp>
        <p:nvGrpSpPr>
          <p:cNvPr id="49167" name="Group 15"/>
          <p:cNvGrpSpPr>
            <a:grpSpLocks/>
          </p:cNvGrpSpPr>
          <p:nvPr/>
        </p:nvGrpSpPr>
        <p:grpSpPr bwMode="auto">
          <a:xfrm>
            <a:off x="0" y="3500438"/>
            <a:ext cx="900113" cy="900112"/>
            <a:chOff x="4286" y="203"/>
            <a:chExt cx="909" cy="833"/>
          </a:xfrm>
        </p:grpSpPr>
        <p:sp>
          <p:nvSpPr>
            <p:cNvPr id="49168" name="Oval 16"/>
            <p:cNvSpPr>
              <a:spLocks noChangeArrowheads="1"/>
            </p:cNvSpPr>
            <p:nvPr/>
          </p:nvSpPr>
          <p:spPr bwMode="auto">
            <a:xfrm>
              <a:off x="4286" y="203"/>
              <a:ext cx="909" cy="8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9169" name="Picture 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22" y="346"/>
              <a:ext cx="649" cy="538"/>
            </a:xfrm>
            <a:prstGeom prst="rect">
              <a:avLst/>
            </a:prstGeom>
            <a:noFill/>
          </p:spPr>
        </p:pic>
      </p:grpSp>
      <p:grpSp>
        <p:nvGrpSpPr>
          <p:cNvPr id="49170" name="Group 18"/>
          <p:cNvGrpSpPr>
            <a:grpSpLocks/>
          </p:cNvGrpSpPr>
          <p:nvPr/>
        </p:nvGrpSpPr>
        <p:grpSpPr bwMode="auto">
          <a:xfrm>
            <a:off x="1908175" y="5445125"/>
            <a:ext cx="900113" cy="900113"/>
            <a:chOff x="2154" y="1752"/>
            <a:chExt cx="590" cy="544"/>
          </a:xfrm>
        </p:grpSpPr>
        <p:sp>
          <p:nvSpPr>
            <p:cNvPr id="49171" name="Oval 19"/>
            <p:cNvSpPr>
              <a:spLocks noChangeArrowheads="1"/>
            </p:cNvSpPr>
            <p:nvPr/>
          </p:nvSpPr>
          <p:spPr bwMode="auto">
            <a:xfrm>
              <a:off x="2154" y="1752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9172" name="Picture 2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45" y="1843"/>
              <a:ext cx="408" cy="339"/>
            </a:xfrm>
            <a:prstGeom prst="rect">
              <a:avLst/>
            </a:prstGeom>
            <a:noFill/>
          </p:spPr>
        </p:pic>
      </p:grpSp>
      <p:grpSp>
        <p:nvGrpSpPr>
          <p:cNvPr id="49173" name="Group 21"/>
          <p:cNvGrpSpPr>
            <a:grpSpLocks/>
          </p:cNvGrpSpPr>
          <p:nvPr/>
        </p:nvGrpSpPr>
        <p:grpSpPr bwMode="auto">
          <a:xfrm>
            <a:off x="323850" y="1557338"/>
            <a:ext cx="900113" cy="900112"/>
            <a:chOff x="2018" y="119"/>
            <a:chExt cx="590" cy="544"/>
          </a:xfrm>
        </p:grpSpPr>
        <p:sp>
          <p:nvSpPr>
            <p:cNvPr id="49174" name="Oval 22"/>
            <p:cNvSpPr>
              <a:spLocks noChangeArrowheads="1"/>
            </p:cNvSpPr>
            <p:nvPr/>
          </p:nvSpPr>
          <p:spPr bwMode="auto">
            <a:xfrm>
              <a:off x="2018" y="119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9175" name="Picture 2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54" y="210"/>
              <a:ext cx="334" cy="362"/>
            </a:xfrm>
            <a:prstGeom prst="rect">
              <a:avLst/>
            </a:prstGeom>
            <a:noFill/>
          </p:spPr>
        </p:pic>
      </p:grp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1042988" y="2060575"/>
            <a:ext cx="14573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raincoat</a:t>
            </a:r>
            <a:endParaRPr lang="ru-RU" sz="2200" u="none"/>
          </a:p>
        </p:txBody>
      </p:sp>
      <p:grpSp>
        <p:nvGrpSpPr>
          <p:cNvPr id="49177" name="Group 25"/>
          <p:cNvGrpSpPr>
            <a:grpSpLocks/>
          </p:cNvGrpSpPr>
          <p:nvPr/>
        </p:nvGrpSpPr>
        <p:grpSpPr bwMode="auto">
          <a:xfrm>
            <a:off x="971550" y="836613"/>
            <a:ext cx="900113" cy="900112"/>
            <a:chOff x="2154" y="2568"/>
            <a:chExt cx="590" cy="544"/>
          </a:xfrm>
        </p:grpSpPr>
        <p:sp>
          <p:nvSpPr>
            <p:cNvPr id="49178" name="Oval 26"/>
            <p:cNvSpPr>
              <a:spLocks noChangeArrowheads="1"/>
            </p:cNvSpPr>
            <p:nvPr/>
          </p:nvSpPr>
          <p:spPr bwMode="auto">
            <a:xfrm>
              <a:off x="2154" y="2568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9179" name="Picture 2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45" y="2659"/>
              <a:ext cx="351" cy="362"/>
            </a:xfrm>
            <a:prstGeom prst="rect">
              <a:avLst/>
            </a:prstGeom>
            <a:noFill/>
          </p:spPr>
        </p:pic>
      </p:grp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1403350" y="1557338"/>
            <a:ext cx="1284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T-shirt</a:t>
            </a:r>
            <a:endParaRPr lang="ru-RU" sz="2200" u="none"/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911225" y="3633788"/>
            <a:ext cx="1371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gloves</a:t>
            </a:r>
            <a:endParaRPr lang="ru-RU" sz="2200" u="none"/>
          </a:p>
        </p:txBody>
      </p:sp>
      <p:sp>
        <p:nvSpPr>
          <p:cNvPr id="49182" name="Text Box 30"/>
          <p:cNvSpPr txBox="1">
            <a:spLocks noChangeArrowheads="1"/>
          </p:cNvSpPr>
          <p:nvPr/>
        </p:nvSpPr>
        <p:spPr bwMode="auto">
          <a:xfrm>
            <a:off x="6742113" y="1617663"/>
            <a:ext cx="11985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shorts</a:t>
            </a:r>
            <a:endParaRPr lang="ru-RU" sz="2200" u="none"/>
          </a:p>
        </p:txBody>
      </p:sp>
      <p:sp>
        <p:nvSpPr>
          <p:cNvPr id="49183" name="Text Box 31"/>
          <p:cNvSpPr txBox="1">
            <a:spLocks noChangeArrowheads="1"/>
          </p:cNvSpPr>
          <p:nvPr/>
        </p:nvSpPr>
        <p:spPr bwMode="auto">
          <a:xfrm>
            <a:off x="2771775" y="1916113"/>
            <a:ext cx="4392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66"/>
                </a:solidFill>
                <a:latin typeface="Comic Sans MS" pitchFamily="66" charset="0"/>
              </a:rPr>
              <a:t>Click on the picture !</a:t>
            </a:r>
            <a:endParaRPr lang="ru-RU" sz="3200" u="none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7524750" y="46529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grpSp>
        <p:nvGrpSpPr>
          <p:cNvPr id="49185" name="Group 33"/>
          <p:cNvGrpSpPr>
            <a:grpSpLocks/>
          </p:cNvGrpSpPr>
          <p:nvPr/>
        </p:nvGrpSpPr>
        <p:grpSpPr bwMode="auto">
          <a:xfrm>
            <a:off x="3779838" y="0"/>
            <a:ext cx="900112" cy="900113"/>
            <a:chOff x="1927" y="3521"/>
            <a:chExt cx="590" cy="544"/>
          </a:xfrm>
        </p:grpSpPr>
        <p:sp>
          <p:nvSpPr>
            <p:cNvPr id="49186" name="Oval 34"/>
            <p:cNvSpPr>
              <a:spLocks noChangeArrowheads="1"/>
            </p:cNvSpPr>
            <p:nvPr/>
          </p:nvSpPr>
          <p:spPr bwMode="auto">
            <a:xfrm>
              <a:off x="1927" y="3521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9187" name="Picture 3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09" y="3566"/>
              <a:ext cx="242" cy="453"/>
            </a:xfrm>
            <a:prstGeom prst="rect">
              <a:avLst/>
            </a:prstGeom>
            <a:noFill/>
          </p:spPr>
        </p:pic>
      </p:grpSp>
      <p:grpSp>
        <p:nvGrpSpPr>
          <p:cNvPr id="49188" name="Group 36"/>
          <p:cNvGrpSpPr>
            <a:grpSpLocks/>
          </p:cNvGrpSpPr>
          <p:nvPr/>
        </p:nvGrpSpPr>
        <p:grpSpPr bwMode="auto">
          <a:xfrm>
            <a:off x="8101013" y="1916113"/>
            <a:ext cx="900112" cy="900112"/>
            <a:chOff x="3424" y="1616"/>
            <a:chExt cx="953" cy="907"/>
          </a:xfrm>
        </p:grpSpPr>
        <p:sp>
          <p:nvSpPr>
            <p:cNvPr id="49189" name="Oval 37"/>
            <p:cNvSpPr>
              <a:spLocks noChangeArrowheads="1"/>
            </p:cNvSpPr>
            <p:nvPr/>
          </p:nvSpPr>
          <p:spPr bwMode="auto">
            <a:xfrm>
              <a:off x="3424" y="1616"/>
              <a:ext cx="953" cy="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9190" name="Picture 38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742" y="1706"/>
              <a:ext cx="310" cy="680"/>
            </a:xfrm>
            <a:prstGeom prst="rect">
              <a:avLst/>
            </a:prstGeom>
            <a:noFill/>
          </p:spPr>
        </p:pic>
      </p:grpSp>
      <p:grpSp>
        <p:nvGrpSpPr>
          <p:cNvPr id="49191" name="Group 39"/>
          <p:cNvGrpSpPr>
            <a:grpSpLocks/>
          </p:cNvGrpSpPr>
          <p:nvPr/>
        </p:nvGrpSpPr>
        <p:grpSpPr bwMode="auto">
          <a:xfrm>
            <a:off x="8243888" y="2852738"/>
            <a:ext cx="900112" cy="900112"/>
            <a:chOff x="1837" y="2795"/>
            <a:chExt cx="862" cy="771"/>
          </a:xfrm>
        </p:grpSpPr>
        <p:sp>
          <p:nvSpPr>
            <p:cNvPr id="49192" name="Oval 40"/>
            <p:cNvSpPr>
              <a:spLocks noChangeArrowheads="1"/>
            </p:cNvSpPr>
            <p:nvPr/>
          </p:nvSpPr>
          <p:spPr bwMode="auto">
            <a:xfrm>
              <a:off x="1837" y="2795"/>
              <a:ext cx="862" cy="7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9193" name="Picture 4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73" y="2886"/>
              <a:ext cx="589" cy="583"/>
            </a:xfrm>
            <a:prstGeom prst="rect">
              <a:avLst/>
            </a:prstGeom>
            <a:noFill/>
          </p:spPr>
        </p:pic>
      </p:grpSp>
      <p:grpSp>
        <p:nvGrpSpPr>
          <p:cNvPr id="49194" name="Group 42"/>
          <p:cNvGrpSpPr>
            <a:grpSpLocks/>
          </p:cNvGrpSpPr>
          <p:nvPr/>
        </p:nvGrpSpPr>
        <p:grpSpPr bwMode="auto">
          <a:xfrm>
            <a:off x="323850" y="4365625"/>
            <a:ext cx="900113" cy="900113"/>
            <a:chOff x="3243" y="2523"/>
            <a:chExt cx="888" cy="816"/>
          </a:xfrm>
        </p:grpSpPr>
        <p:sp>
          <p:nvSpPr>
            <p:cNvPr id="49195" name="Oval 43"/>
            <p:cNvSpPr>
              <a:spLocks noChangeArrowheads="1"/>
            </p:cNvSpPr>
            <p:nvPr/>
          </p:nvSpPr>
          <p:spPr bwMode="auto">
            <a:xfrm>
              <a:off x="3243" y="2523"/>
              <a:ext cx="888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9196" name="Picture 44" descr="dress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405" y="2614"/>
              <a:ext cx="590" cy="590"/>
            </a:xfrm>
            <a:prstGeom prst="rect">
              <a:avLst/>
            </a:prstGeom>
            <a:noFill/>
          </p:spPr>
        </p:pic>
      </p:grpSp>
      <p:grpSp>
        <p:nvGrpSpPr>
          <p:cNvPr id="49197" name="Group 45"/>
          <p:cNvGrpSpPr>
            <a:grpSpLocks/>
          </p:cNvGrpSpPr>
          <p:nvPr/>
        </p:nvGrpSpPr>
        <p:grpSpPr bwMode="auto">
          <a:xfrm>
            <a:off x="5867400" y="115888"/>
            <a:ext cx="900113" cy="900112"/>
            <a:chOff x="2835" y="2795"/>
            <a:chExt cx="952" cy="890"/>
          </a:xfrm>
        </p:grpSpPr>
        <p:sp>
          <p:nvSpPr>
            <p:cNvPr id="49198" name="Oval 46"/>
            <p:cNvSpPr>
              <a:spLocks noChangeArrowheads="1"/>
            </p:cNvSpPr>
            <p:nvPr/>
          </p:nvSpPr>
          <p:spPr bwMode="auto">
            <a:xfrm>
              <a:off x="2835" y="2795"/>
              <a:ext cx="952" cy="8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9199" name="Picture 47"/>
            <p:cNvPicPr>
              <a:picLocks noChangeAspect="1" noChangeArrowheads="1"/>
            </p:cNvPicPr>
            <p:nvPr/>
          </p:nvPicPr>
          <p:blipFill>
            <a:blip r:embed="rId14"/>
            <a:srcRect r="11803" b="8571"/>
            <a:stretch>
              <a:fillRect/>
            </a:stretch>
          </p:blipFill>
          <p:spPr bwMode="auto">
            <a:xfrm>
              <a:off x="2971" y="2976"/>
              <a:ext cx="66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200" name="Group 48"/>
          <p:cNvGrpSpPr>
            <a:grpSpLocks/>
          </p:cNvGrpSpPr>
          <p:nvPr/>
        </p:nvGrpSpPr>
        <p:grpSpPr bwMode="auto">
          <a:xfrm>
            <a:off x="971550" y="5084763"/>
            <a:ext cx="900113" cy="900112"/>
            <a:chOff x="2381" y="1344"/>
            <a:chExt cx="998" cy="953"/>
          </a:xfrm>
        </p:grpSpPr>
        <p:sp>
          <p:nvSpPr>
            <p:cNvPr id="49201" name="Oval 49"/>
            <p:cNvSpPr>
              <a:spLocks noChangeArrowheads="1"/>
            </p:cNvSpPr>
            <p:nvPr/>
          </p:nvSpPr>
          <p:spPr bwMode="auto">
            <a:xfrm>
              <a:off x="2381" y="1344"/>
              <a:ext cx="998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9202" name="Picture 5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08" y="1481"/>
              <a:ext cx="568" cy="680"/>
            </a:xfrm>
            <a:prstGeom prst="rect">
              <a:avLst/>
            </a:prstGeom>
            <a:noFill/>
          </p:spPr>
        </p:pic>
      </p:grpSp>
      <p:grpSp>
        <p:nvGrpSpPr>
          <p:cNvPr id="49203" name="Group 51"/>
          <p:cNvGrpSpPr>
            <a:grpSpLocks/>
          </p:cNvGrpSpPr>
          <p:nvPr/>
        </p:nvGrpSpPr>
        <p:grpSpPr bwMode="auto">
          <a:xfrm>
            <a:off x="0" y="2492375"/>
            <a:ext cx="900113" cy="900113"/>
            <a:chOff x="612" y="845"/>
            <a:chExt cx="1224" cy="1179"/>
          </a:xfrm>
        </p:grpSpPr>
        <p:sp>
          <p:nvSpPr>
            <p:cNvPr id="49204" name="Oval 52"/>
            <p:cNvSpPr>
              <a:spLocks noChangeArrowheads="1"/>
            </p:cNvSpPr>
            <p:nvPr/>
          </p:nvSpPr>
          <p:spPr bwMode="auto">
            <a:xfrm>
              <a:off x="612" y="845"/>
              <a:ext cx="1224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9205" name="Picture 53" descr="sneakers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93" y="1026"/>
              <a:ext cx="816" cy="816"/>
            </a:xfrm>
            <a:prstGeom prst="rect">
              <a:avLst/>
            </a:prstGeom>
            <a:noFill/>
          </p:spPr>
        </p:pic>
      </p:grpSp>
      <p:grpSp>
        <p:nvGrpSpPr>
          <p:cNvPr id="49206" name="Group 54"/>
          <p:cNvGrpSpPr>
            <a:grpSpLocks/>
          </p:cNvGrpSpPr>
          <p:nvPr/>
        </p:nvGrpSpPr>
        <p:grpSpPr bwMode="auto">
          <a:xfrm>
            <a:off x="7596188" y="4581525"/>
            <a:ext cx="900112" cy="900113"/>
            <a:chOff x="3379" y="2795"/>
            <a:chExt cx="567" cy="567"/>
          </a:xfrm>
        </p:grpSpPr>
        <p:sp>
          <p:nvSpPr>
            <p:cNvPr id="49207" name="Oval 55"/>
            <p:cNvSpPr>
              <a:spLocks noChangeArrowheads="1"/>
            </p:cNvSpPr>
            <p:nvPr/>
          </p:nvSpPr>
          <p:spPr bwMode="auto">
            <a:xfrm>
              <a:off x="3379" y="2795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9208" name="Picture 56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470" y="2886"/>
              <a:ext cx="397" cy="40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49209" name="Group 57"/>
          <p:cNvGrpSpPr>
            <a:grpSpLocks/>
          </p:cNvGrpSpPr>
          <p:nvPr/>
        </p:nvGrpSpPr>
        <p:grpSpPr bwMode="auto">
          <a:xfrm>
            <a:off x="1835150" y="404813"/>
            <a:ext cx="900113" cy="900112"/>
            <a:chOff x="2064" y="0"/>
            <a:chExt cx="681" cy="709"/>
          </a:xfrm>
        </p:grpSpPr>
        <p:sp>
          <p:nvSpPr>
            <p:cNvPr id="49210" name="Oval 58"/>
            <p:cNvSpPr>
              <a:spLocks noChangeArrowheads="1"/>
            </p:cNvSpPr>
            <p:nvPr/>
          </p:nvSpPr>
          <p:spPr bwMode="auto">
            <a:xfrm>
              <a:off x="2064" y="0"/>
              <a:ext cx="681" cy="7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u="none"/>
            </a:p>
          </p:txBody>
        </p:sp>
        <p:pic>
          <p:nvPicPr>
            <p:cNvPr id="49211" name="Picture 59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154" y="119"/>
              <a:ext cx="467" cy="456"/>
            </a:xfrm>
            <a:prstGeom prst="rect">
              <a:avLst/>
            </a:prstGeom>
            <a:noFill/>
          </p:spPr>
        </p:pic>
      </p:grpSp>
      <p:grpSp>
        <p:nvGrpSpPr>
          <p:cNvPr id="49212" name="Group 60"/>
          <p:cNvGrpSpPr>
            <a:grpSpLocks/>
          </p:cNvGrpSpPr>
          <p:nvPr/>
        </p:nvGrpSpPr>
        <p:grpSpPr bwMode="auto">
          <a:xfrm>
            <a:off x="8101013" y="3789363"/>
            <a:ext cx="900112" cy="900112"/>
            <a:chOff x="3379" y="1752"/>
            <a:chExt cx="998" cy="952"/>
          </a:xfrm>
        </p:grpSpPr>
        <p:sp>
          <p:nvSpPr>
            <p:cNvPr id="49213" name="Oval 61"/>
            <p:cNvSpPr>
              <a:spLocks noChangeArrowheads="1"/>
            </p:cNvSpPr>
            <p:nvPr/>
          </p:nvSpPr>
          <p:spPr bwMode="auto">
            <a:xfrm>
              <a:off x="3379" y="1752"/>
              <a:ext cx="998" cy="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9214" name="Picture 62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470" y="2115"/>
              <a:ext cx="408" cy="381"/>
            </a:xfrm>
            <a:prstGeom prst="rect">
              <a:avLst/>
            </a:prstGeom>
            <a:noFill/>
          </p:spPr>
        </p:pic>
        <p:pic>
          <p:nvPicPr>
            <p:cNvPr id="49215" name="Picture 63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923" y="1933"/>
              <a:ext cx="2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9216" name="Group 64"/>
          <p:cNvGrpSpPr>
            <a:grpSpLocks/>
          </p:cNvGrpSpPr>
          <p:nvPr/>
        </p:nvGrpSpPr>
        <p:grpSpPr bwMode="auto">
          <a:xfrm>
            <a:off x="2843213" y="5734050"/>
            <a:ext cx="900112" cy="900113"/>
            <a:chOff x="3470" y="1525"/>
            <a:chExt cx="816" cy="861"/>
          </a:xfrm>
        </p:grpSpPr>
        <p:sp>
          <p:nvSpPr>
            <p:cNvPr id="49217" name="Oval 65"/>
            <p:cNvSpPr>
              <a:spLocks noChangeArrowheads="1"/>
            </p:cNvSpPr>
            <p:nvPr/>
          </p:nvSpPr>
          <p:spPr bwMode="auto">
            <a:xfrm>
              <a:off x="3470" y="1525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9218" name="Picture 66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3606" y="1706"/>
              <a:ext cx="54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9219" name="Group 67"/>
          <p:cNvGrpSpPr>
            <a:grpSpLocks/>
          </p:cNvGrpSpPr>
          <p:nvPr/>
        </p:nvGrpSpPr>
        <p:grpSpPr bwMode="auto">
          <a:xfrm>
            <a:off x="4787900" y="0"/>
            <a:ext cx="900113" cy="900113"/>
            <a:chOff x="113" y="2160"/>
            <a:chExt cx="726" cy="680"/>
          </a:xfrm>
        </p:grpSpPr>
        <p:sp>
          <p:nvSpPr>
            <p:cNvPr id="49220" name="Oval 68"/>
            <p:cNvSpPr>
              <a:spLocks noChangeArrowheads="1"/>
            </p:cNvSpPr>
            <p:nvPr/>
          </p:nvSpPr>
          <p:spPr bwMode="auto">
            <a:xfrm>
              <a:off x="113" y="2160"/>
              <a:ext cx="726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9221" name="Picture 69">
              <a:hlinkClick r:id="rId2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295" y="2251"/>
              <a:ext cx="384" cy="516"/>
            </a:xfrm>
            <a:prstGeom prst="rect">
              <a:avLst/>
            </a:prstGeom>
            <a:noFill/>
          </p:spPr>
        </p:pic>
      </p:grpSp>
      <p:grpSp>
        <p:nvGrpSpPr>
          <p:cNvPr id="49222" name="Group 70"/>
          <p:cNvGrpSpPr>
            <a:grpSpLocks/>
          </p:cNvGrpSpPr>
          <p:nvPr/>
        </p:nvGrpSpPr>
        <p:grpSpPr bwMode="auto">
          <a:xfrm>
            <a:off x="2771775" y="115888"/>
            <a:ext cx="900113" cy="900112"/>
            <a:chOff x="3334" y="3385"/>
            <a:chExt cx="680" cy="636"/>
          </a:xfrm>
        </p:grpSpPr>
        <p:sp>
          <p:nvSpPr>
            <p:cNvPr id="49223" name="Oval 71"/>
            <p:cNvSpPr>
              <a:spLocks noChangeArrowheads="1"/>
            </p:cNvSpPr>
            <p:nvPr/>
          </p:nvSpPr>
          <p:spPr bwMode="auto">
            <a:xfrm>
              <a:off x="3334" y="3385"/>
              <a:ext cx="680" cy="6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9224" name="Picture 72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424" y="3612"/>
              <a:ext cx="363" cy="328"/>
            </a:xfrm>
            <a:prstGeom prst="rect">
              <a:avLst/>
            </a:prstGeom>
            <a:noFill/>
          </p:spPr>
        </p:pic>
        <p:pic>
          <p:nvPicPr>
            <p:cNvPr id="49225" name="Picture 73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3606" y="3475"/>
              <a:ext cx="318" cy="186"/>
            </a:xfrm>
            <a:prstGeom prst="rect">
              <a:avLst/>
            </a:prstGeom>
            <a:noFill/>
          </p:spPr>
        </p:pic>
      </p:grpSp>
      <p:grpSp>
        <p:nvGrpSpPr>
          <p:cNvPr id="49226" name="Group 74"/>
          <p:cNvGrpSpPr>
            <a:grpSpLocks/>
          </p:cNvGrpSpPr>
          <p:nvPr/>
        </p:nvGrpSpPr>
        <p:grpSpPr bwMode="auto">
          <a:xfrm>
            <a:off x="6804025" y="5229225"/>
            <a:ext cx="900113" cy="900113"/>
            <a:chOff x="3470" y="2750"/>
            <a:chExt cx="725" cy="725"/>
          </a:xfrm>
        </p:grpSpPr>
        <p:sp>
          <p:nvSpPr>
            <p:cNvPr id="49227" name="Oval 75"/>
            <p:cNvSpPr>
              <a:spLocks noChangeArrowheads="1"/>
            </p:cNvSpPr>
            <p:nvPr/>
          </p:nvSpPr>
          <p:spPr bwMode="auto">
            <a:xfrm>
              <a:off x="3470" y="2750"/>
              <a:ext cx="725" cy="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9228" name="Picture 76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606" y="2886"/>
              <a:ext cx="410" cy="454"/>
            </a:xfrm>
            <a:prstGeom prst="rect">
              <a:avLst/>
            </a:prstGeom>
            <a:noFill/>
          </p:spPr>
        </p:pic>
      </p:grpSp>
      <p:grpSp>
        <p:nvGrpSpPr>
          <p:cNvPr id="49229" name="Group 77"/>
          <p:cNvGrpSpPr>
            <a:grpSpLocks/>
          </p:cNvGrpSpPr>
          <p:nvPr/>
        </p:nvGrpSpPr>
        <p:grpSpPr bwMode="auto">
          <a:xfrm>
            <a:off x="6804025" y="404813"/>
            <a:ext cx="900113" cy="900112"/>
            <a:chOff x="2200" y="2387"/>
            <a:chExt cx="635" cy="680"/>
          </a:xfrm>
        </p:grpSpPr>
        <p:sp>
          <p:nvSpPr>
            <p:cNvPr id="49230" name="Oval 78"/>
            <p:cNvSpPr>
              <a:spLocks noChangeArrowheads="1"/>
            </p:cNvSpPr>
            <p:nvPr/>
          </p:nvSpPr>
          <p:spPr bwMode="auto">
            <a:xfrm>
              <a:off x="2200" y="2387"/>
              <a:ext cx="635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9231" name="Picture 79">
              <a:hlinkClick r:id="rId2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2290" y="2478"/>
              <a:ext cx="412" cy="499"/>
            </a:xfrm>
            <a:prstGeom prst="rect">
              <a:avLst/>
            </a:prstGeom>
            <a:noFill/>
          </p:spPr>
        </p:pic>
      </p:grpSp>
      <p:sp>
        <p:nvSpPr>
          <p:cNvPr id="49233" name="Text Box 81"/>
          <p:cNvSpPr txBox="1">
            <a:spLocks noChangeArrowheads="1"/>
          </p:cNvSpPr>
          <p:nvPr/>
        </p:nvSpPr>
        <p:spPr bwMode="auto">
          <a:xfrm>
            <a:off x="6526213" y="4354513"/>
            <a:ext cx="19700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track suit</a:t>
            </a:r>
            <a:endParaRPr lang="ru-RU" sz="2200" u="none"/>
          </a:p>
        </p:txBody>
      </p:sp>
      <p:sp>
        <p:nvSpPr>
          <p:cNvPr id="49234" name="Text Box 82"/>
          <p:cNvSpPr txBox="1">
            <a:spLocks noChangeArrowheads="1"/>
          </p:cNvSpPr>
          <p:nvPr/>
        </p:nvSpPr>
        <p:spPr bwMode="auto">
          <a:xfrm>
            <a:off x="7031038" y="3057525"/>
            <a:ext cx="14557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sweater</a:t>
            </a:r>
            <a:endParaRPr lang="ru-RU" sz="2200" u="none"/>
          </a:p>
        </p:txBody>
      </p:sp>
      <p:sp>
        <p:nvSpPr>
          <p:cNvPr id="49235" name="Text Box 83"/>
          <p:cNvSpPr txBox="1">
            <a:spLocks noChangeArrowheads="1"/>
          </p:cNvSpPr>
          <p:nvPr/>
        </p:nvSpPr>
        <p:spPr bwMode="auto">
          <a:xfrm>
            <a:off x="7318375" y="3849688"/>
            <a:ext cx="1371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boots</a:t>
            </a:r>
            <a:endParaRPr lang="ru-RU" sz="2200" u="none"/>
          </a:p>
        </p:txBody>
      </p:sp>
      <p:sp>
        <p:nvSpPr>
          <p:cNvPr id="49236" name="Text Box 84"/>
          <p:cNvSpPr txBox="1">
            <a:spLocks noChangeArrowheads="1"/>
          </p:cNvSpPr>
          <p:nvPr/>
        </p:nvSpPr>
        <p:spPr bwMode="auto">
          <a:xfrm>
            <a:off x="5734050" y="969963"/>
            <a:ext cx="10271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hat</a:t>
            </a:r>
            <a:endParaRPr lang="ru-RU" sz="2200" u="none"/>
          </a:p>
        </p:txBody>
      </p:sp>
      <p:sp>
        <p:nvSpPr>
          <p:cNvPr id="49237" name="Text Box 85"/>
          <p:cNvSpPr txBox="1">
            <a:spLocks noChangeArrowheads="1"/>
          </p:cNvSpPr>
          <p:nvPr/>
        </p:nvSpPr>
        <p:spPr bwMode="auto">
          <a:xfrm>
            <a:off x="6454775" y="4930775"/>
            <a:ext cx="12842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skirt</a:t>
            </a:r>
            <a:endParaRPr lang="ru-RU" sz="2200" u="none"/>
          </a:p>
        </p:txBody>
      </p:sp>
      <p:sp>
        <p:nvSpPr>
          <p:cNvPr id="49238" name="Text Box 86"/>
          <p:cNvSpPr txBox="1">
            <a:spLocks noChangeArrowheads="1"/>
          </p:cNvSpPr>
          <p:nvPr/>
        </p:nvSpPr>
        <p:spPr bwMode="auto">
          <a:xfrm>
            <a:off x="5734050" y="5289550"/>
            <a:ext cx="10271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socks</a:t>
            </a:r>
            <a:endParaRPr lang="ru-RU" sz="2200" u="none"/>
          </a:p>
        </p:txBody>
      </p:sp>
      <p:sp>
        <p:nvSpPr>
          <p:cNvPr id="49239" name="Text Box 87"/>
          <p:cNvSpPr txBox="1">
            <a:spLocks noChangeArrowheads="1"/>
          </p:cNvSpPr>
          <p:nvPr/>
        </p:nvSpPr>
        <p:spPr bwMode="auto">
          <a:xfrm>
            <a:off x="4870450" y="5362575"/>
            <a:ext cx="9445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suit</a:t>
            </a:r>
            <a:endParaRPr lang="ru-RU" sz="2200" u="none"/>
          </a:p>
        </p:txBody>
      </p:sp>
      <p:sp>
        <p:nvSpPr>
          <p:cNvPr id="49240" name="Text Box 88"/>
          <p:cNvSpPr txBox="1">
            <a:spLocks noChangeArrowheads="1"/>
          </p:cNvSpPr>
          <p:nvPr/>
        </p:nvSpPr>
        <p:spPr bwMode="auto">
          <a:xfrm>
            <a:off x="3779838" y="5589588"/>
            <a:ext cx="1371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blouse</a:t>
            </a:r>
            <a:endParaRPr lang="ru-RU" sz="2200" u="none"/>
          </a:p>
        </p:txBody>
      </p:sp>
      <p:sp>
        <p:nvSpPr>
          <p:cNvPr id="49241" name="Text Box 89"/>
          <p:cNvSpPr txBox="1">
            <a:spLocks noChangeArrowheads="1"/>
          </p:cNvSpPr>
          <p:nvPr/>
        </p:nvSpPr>
        <p:spPr bwMode="auto">
          <a:xfrm>
            <a:off x="2854325" y="5362575"/>
            <a:ext cx="1371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sandals</a:t>
            </a:r>
            <a:endParaRPr lang="ru-RU" sz="2200" u="none"/>
          </a:p>
        </p:txBody>
      </p:sp>
      <p:sp>
        <p:nvSpPr>
          <p:cNvPr id="49242" name="Text Box 90"/>
          <p:cNvSpPr txBox="1">
            <a:spLocks noChangeArrowheads="1"/>
          </p:cNvSpPr>
          <p:nvPr/>
        </p:nvSpPr>
        <p:spPr bwMode="auto">
          <a:xfrm>
            <a:off x="2062163" y="5073650"/>
            <a:ext cx="14573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mittens</a:t>
            </a:r>
            <a:endParaRPr lang="ru-RU" sz="2200" u="none"/>
          </a:p>
        </p:txBody>
      </p:sp>
      <p:sp>
        <p:nvSpPr>
          <p:cNvPr id="49243" name="Text Box 91"/>
          <p:cNvSpPr txBox="1">
            <a:spLocks noChangeArrowheads="1"/>
          </p:cNvSpPr>
          <p:nvPr/>
        </p:nvSpPr>
        <p:spPr bwMode="auto">
          <a:xfrm>
            <a:off x="1343025" y="4786313"/>
            <a:ext cx="11985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shoes</a:t>
            </a:r>
            <a:endParaRPr lang="ru-RU" sz="2200" u="none"/>
          </a:p>
        </p:txBody>
      </p:sp>
      <p:sp>
        <p:nvSpPr>
          <p:cNvPr id="49244" name="Text Box 92"/>
          <p:cNvSpPr txBox="1">
            <a:spLocks noChangeArrowheads="1"/>
          </p:cNvSpPr>
          <p:nvPr/>
        </p:nvSpPr>
        <p:spPr bwMode="auto">
          <a:xfrm>
            <a:off x="1054100" y="4210050"/>
            <a:ext cx="11985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dress</a:t>
            </a:r>
            <a:endParaRPr lang="ru-RU" sz="2200" u="none"/>
          </a:p>
        </p:txBody>
      </p:sp>
      <p:sp>
        <p:nvSpPr>
          <p:cNvPr id="49245" name="Text Box 93"/>
          <p:cNvSpPr txBox="1">
            <a:spLocks noChangeArrowheads="1"/>
          </p:cNvSpPr>
          <p:nvPr/>
        </p:nvSpPr>
        <p:spPr bwMode="auto">
          <a:xfrm>
            <a:off x="3995738" y="2636838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/>
              <a:t>jeans</a:t>
            </a:r>
            <a:endParaRPr lang="ru-RU" sz="3600" b="1" u="none"/>
          </a:p>
        </p:txBody>
      </p:sp>
      <p:sp>
        <p:nvSpPr>
          <p:cNvPr id="49246" name="Text Box 94"/>
          <p:cNvSpPr txBox="1">
            <a:spLocks noChangeArrowheads="1"/>
          </p:cNvSpPr>
          <p:nvPr/>
        </p:nvSpPr>
        <p:spPr bwMode="auto">
          <a:xfrm>
            <a:off x="684213" y="2708275"/>
            <a:ext cx="1371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sneakers</a:t>
            </a:r>
            <a:endParaRPr lang="ru-RU" sz="2200" u="none"/>
          </a:p>
        </p:txBody>
      </p:sp>
      <p:sp>
        <p:nvSpPr>
          <p:cNvPr id="49247" name="Text Box 95"/>
          <p:cNvSpPr txBox="1">
            <a:spLocks noChangeArrowheads="1"/>
          </p:cNvSpPr>
          <p:nvPr/>
        </p:nvSpPr>
        <p:spPr bwMode="auto">
          <a:xfrm>
            <a:off x="2124075" y="1196975"/>
            <a:ext cx="11985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jacket</a:t>
            </a:r>
            <a:endParaRPr lang="ru-RU" sz="2200" u="none"/>
          </a:p>
        </p:txBody>
      </p:sp>
      <p:sp>
        <p:nvSpPr>
          <p:cNvPr id="49248" name="Text Box 96"/>
          <p:cNvSpPr txBox="1">
            <a:spLocks noChangeArrowheads="1"/>
          </p:cNvSpPr>
          <p:nvPr/>
        </p:nvSpPr>
        <p:spPr bwMode="auto">
          <a:xfrm>
            <a:off x="2843213" y="908050"/>
            <a:ext cx="1114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cap</a:t>
            </a:r>
            <a:endParaRPr lang="ru-RU" sz="2200" u="none"/>
          </a:p>
        </p:txBody>
      </p:sp>
      <p:sp>
        <p:nvSpPr>
          <p:cNvPr id="49249" name="Text Box 97"/>
          <p:cNvSpPr txBox="1">
            <a:spLocks noChangeArrowheads="1"/>
          </p:cNvSpPr>
          <p:nvPr/>
        </p:nvSpPr>
        <p:spPr bwMode="auto">
          <a:xfrm>
            <a:off x="3717925" y="825500"/>
            <a:ext cx="12858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trousers</a:t>
            </a:r>
            <a:endParaRPr lang="ru-RU" sz="2200" u="non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8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val 2"/>
          <p:cNvSpPr>
            <a:spLocks noChangeArrowheads="1"/>
          </p:cNvSpPr>
          <p:nvPr/>
        </p:nvSpPr>
        <p:spPr bwMode="auto">
          <a:xfrm>
            <a:off x="468313" y="404813"/>
            <a:ext cx="8064500" cy="5761037"/>
          </a:xfrm>
          <a:prstGeom prst="ellipse">
            <a:avLst/>
          </a:prstGeom>
          <a:solidFill>
            <a:srgbClr val="A5B4D5"/>
          </a:solidFill>
          <a:ln w="9525">
            <a:solidFill>
              <a:srgbClr val="D8DEE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4859338" y="5734050"/>
            <a:ext cx="900112" cy="900113"/>
            <a:chOff x="2699" y="2704"/>
            <a:chExt cx="680" cy="681"/>
          </a:xfrm>
        </p:grpSpPr>
        <p:sp>
          <p:nvSpPr>
            <p:cNvPr id="48132" name="Oval 4"/>
            <p:cNvSpPr>
              <a:spLocks noChangeArrowheads="1"/>
            </p:cNvSpPr>
            <p:nvPr/>
          </p:nvSpPr>
          <p:spPr bwMode="auto">
            <a:xfrm>
              <a:off x="2699" y="2704"/>
              <a:ext cx="680" cy="6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13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2795"/>
              <a:ext cx="258" cy="545"/>
            </a:xfrm>
            <a:prstGeom prst="rect">
              <a:avLst/>
            </a:prstGeom>
            <a:noFill/>
          </p:spPr>
        </p:pic>
      </p:grpSp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5867400" y="5589588"/>
            <a:ext cx="900113" cy="900112"/>
            <a:chOff x="3969" y="2478"/>
            <a:chExt cx="816" cy="861"/>
          </a:xfrm>
        </p:grpSpPr>
        <p:sp>
          <p:nvSpPr>
            <p:cNvPr id="48135" name="Oval 7"/>
            <p:cNvSpPr>
              <a:spLocks noChangeArrowheads="1"/>
            </p:cNvSpPr>
            <p:nvPr/>
          </p:nvSpPr>
          <p:spPr bwMode="auto">
            <a:xfrm>
              <a:off x="3969" y="2478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13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05" y="2659"/>
              <a:ext cx="545" cy="510"/>
            </a:xfrm>
            <a:prstGeom prst="rect">
              <a:avLst/>
            </a:prstGeom>
            <a:noFill/>
          </p:spPr>
        </p:pic>
      </p:grpSp>
      <p:grpSp>
        <p:nvGrpSpPr>
          <p:cNvPr id="48137" name="Group 9"/>
          <p:cNvGrpSpPr>
            <a:grpSpLocks/>
          </p:cNvGrpSpPr>
          <p:nvPr/>
        </p:nvGrpSpPr>
        <p:grpSpPr bwMode="auto">
          <a:xfrm>
            <a:off x="7596188" y="1052513"/>
            <a:ext cx="900112" cy="900112"/>
            <a:chOff x="1247" y="2387"/>
            <a:chExt cx="590" cy="544"/>
          </a:xfrm>
        </p:grpSpPr>
        <p:sp>
          <p:nvSpPr>
            <p:cNvPr id="48138" name="Oval 10"/>
            <p:cNvSpPr>
              <a:spLocks noChangeArrowheads="1"/>
            </p:cNvSpPr>
            <p:nvPr/>
          </p:nvSpPr>
          <p:spPr bwMode="auto">
            <a:xfrm>
              <a:off x="1247" y="2387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139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38" y="2478"/>
              <a:ext cx="363" cy="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48140" name="Group 12"/>
          <p:cNvGrpSpPr>
            <a:grpSpLocks/>
          </p:cNvGrpSpPr>
          <p:nvPr/>
        </p:nvGrpSpPr>
        <p:grpSpPr bwMode="auto">
          <a:xfrm>
            <a:off x="3851275" y="5805488"/>
            <a:ext cx="900113" cy="900112"/>
            <a:chOff x="3288" y="2024"/>
            <a:chExt cx="816" cy="861"/>
          </a:xfrm>
        </p:grpSpPr>
        <p:sp>
          <p:nvSpPr>
            <p:cNvPr id="48141" name="Oval 13"/>
            <p:cNvSpPr>
              <a:spLocks noChangeArrowheads="1"/>
            </p:cNvSpPr>
            <p:nvPr/>
          </p:nvSpPr>
          <p:spPr bwMode="auto">
            <a:xfrm>
              <a:off x="3288" y="2024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142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79" y="2205"/>
              <a:ext cx="635" cy="532"/>
            </a:xfrm>
            <a:prstGeom prst="rect">
              <a:avLst/>
            </a:prstGeom>
            <a:noFill/>
          </p:spPr>
        </p:pic>
      </p:grpSp>
      <p:grpSp>
        <p:nvGrpSpPr>
          <p:cNvPr id="48143" name="Group 15"/>
          <p:cNvGrpSpPr>
            <a:grpSpLocks/>
          </p:cNvGrpSpPr>
          <p:nvPr/>
        </p:nvGrpSpPr>
        <p:grpSpPr bwMode="auto">
          <a:xfrm>
            <a:off x="0" y="3500438"/>
            <a:ext cx="900113" cy="900112"/>
            <a:chOff x="4286" y="203"/>
            <a:chExt cx="909" cy="833"/>
          </a:xfrm>
        </p:grpSpPr>
        <p:sp>
          <p:nvSpPr>
            <p:cNvPr id="48144" name="Oval 16"/>
            <p:cNvSpPr>
              <a:spLocks noChangeArrowheads="1"/>
            </p:cNvSpPr>
            <p:nvPr/>
          </p:nvSpPr>
          <p:spPr bwMode="auto">
            <a:xfrm>
              <a:off x="4286" y="203"/>
              <a:ext cx="909" cy="8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145" name="Picture 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22" y="346"/>
              <a:ext cx="649" cy="538"/>
            </a:xfrm>
            <a:prstGeom prst="rect">
              <a:avLst/>
            </a:prstGeom>
            <a:noFill/>
          </p:spPr>
        </p:pic>
      </p:grpSp>
      <p:grpSp>
        <p:nvGrpSpPr>
          <p:cNvPr id="48146" name="Group 18"/>
          <p:cNvGrpSpPr>
            <a:grpSpLocks/>
          </p:cNvGrpSpPr>
          <p:nvPr/>
        </p:nvGrpSpPr>
        <p:grpSpPr bwMode="auto">
          <a:xfrm>
            <a:off x="1908175" y="5445125"/>
            <a:ext cx="900113" cy="900113"/>
            <a:chOff x="2154" y="1752"/>
            <a:chExt cx="590" cy="544"/>
          </a:xfrm>
        </p:grpSpPr>
        <p:sp>
          <p:nvSpPr>
            <p:cNvPr id="48147" name="Oval 19"/>
            <p:cNvSpPr>
              <a:spLocks noChangeArrowheads="1"/>
            </p:cNvSpPr>
            <p:nvPr/>
          </p:nvSpPr>
          <p:spPr bwMode="auto">
            <a:xfrm>
              <a:off x="2154" y="1752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148" name="Picture 2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45" y="1843"/>
              <a:ext cx="408" cy="339"/>
            </a:xfrm>
            <a:prstGeom prst="rect">
              <a:avLst/>
            </a:prstGeom>
            <a:noFill/>
          </p:spPr>
        </p:pic>
      </p:grpSp>
      <p:grpSp>
        <p:nvGrpSpPr>
          <p:cNvPr id="48149" name="Group 21"/>
          <p:cNvGrpSpPr>
            <a:grpSpLocks/>
          </p:cNvGrpSpPr>
          <p:nvPr/>
        </p:nvGrpSpPr>
        <p:grpSpPr bwMode="auto">
          <a:xfrm>
            <a:off x="323850" y="1557338"/>
            <a:ext cx="900113" cy="900112"/>
            <a:chOff x="2018" y="119"/>
            <a:chExt cx="590" cy="544"/>
          </a:xfrm>
        </p:grpSpPr>
        <p:sp>
          <p:nvSpPr>
            <p:cNvPr id="48150" name="Oval 22"/>
            <p:cNvSpPr>
              <a:spLocks noChangeArrowheads="1"/>
            </p:cNvSpPr>
            <p:nvPr/>
          </p:nvSpPr>
          <p:spPr bwMode="auto">
            <a:xfrm>
              <a:off x="2018" y="119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151" name="Picture 2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54" y="210"/>
              <a:ext cx="334" cy="362"/>
            </a:xfrm>
            <a:prstGeom prst="rect">
              <a:avLst/>
            </a:prstGeom>
            <a:noFill/>
          </p:spPr>
        </p:pic>
      </p:grp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1187450" y="2060575"/>
            <a:ext cx="1470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raincoat</a:t>
            </a:r>
            <a:endParaRPr lang="ru-RU" sz="2200" u="none"/>
          </a:p>
        </p:txBody>
      </p:sp>
      <p:grpSp>
        <p:nvGrpSpPr>
          <p:cNvPr id="48153" name="Group 25"/>
          <p:cNvGrpSpPr>
            <a:grpSpLocks/>
          </p:cNvGrpSpPr>
          <p:nvPr/>
        </p:nvGrpSpPr>
        <p:grpSpPr bwMode="auto">
          <a:xfrm>
            <a:off x="971550" y="836613"/>
            <a:ext cx="900113" cy="900112"/>
            <a:chOff x="2154" y="2568"/>
            <a:chExt cx="590" cy="544"/>
          </a:xfrm>
        </p:grpSpPr>
        <p:sp>
          <p:nvSpPr>
            <p:cNvPr id="48154" name="Oval 26"/>
            <p:cNvSpPr>
              <a:spLocks noChangeArrowheads="1"/>
            </p:cNvSpPr>
            <p:nvPr/>
          </p:nvSpPr>
          <p:spPr bwMode="auto">
            <a:xfrm>
              <a:off x="2154" y="2568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155" name="Picture 2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45" y="2659"/>
              <a:ext cx="351" cy="362"/>
            </a:xfrm>
            <a:prstGeom prst="rect">
              <a:avLst/>
            </a:prstGeom>
            <a:noFill/>
          </p:spPr>
        </p:pic>
      </p:grpSp>
      <p:sp>
        <p:nvSpPr>
          <p:cNvPr id="48156" name="Text Box 28"/>
          <p:cNvSpPr txBox="1">
            <a:spLocks noChangeArrowheads="1"/>
          </p:cNvSpPr>
          <p:nvPr/>
        </p:nvSpPr>
        <p:spPr bwMode="auto">
          <a:xfrm>
            <a:off x="1403350" y="1557338"/>
            <a:ext cx="1295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T-shirt</a:t>
            </a:r>
            <a:endParaRPr lang="ru-RU" sz="2200" u="none"/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827088" y="3573463"/>
            <a:ext cx="13827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gloves</a:t>
            </a:r>
            <a:endParaRPr lang="ru-RU" sz="2200" u="none"/>
          </a:p>
        </p:txBody>
      </p:sp>
      <p:sp>
        <p:nvSpPr>
          <p:cNvPr id="48158" name="Text Box 30"/>
          <p:cNvSpPr txBox="1">
            <a:spLocks noChangeArrowheads="1"/>
          </p:cNvSpPr>
          <p:nvPr/>
        </p:nvSpPr>
        <p:spPr bwMode="auto">
          <a:xfrm>
            <a:off x="6716713" y="1628775"/>
            <a:ext cx="12096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shorts</a:t>
            </a:r>
            <a:endParaRPr lang="ru-RU" sz="2200" u="none"/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2700338" y="1844675"/>
            <a:ext cx="4319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66"/>
                </a:solidFill>
                <a:latin typeface="Comic Sans MS" pitchFamily="66" charset="0"/>
              </a:rPr>
              <a:t>Click on the picture !</a:t>
            </a:r>
            <a:endParaRPr lang="ru-RU" sz="3200" u="none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7524750" y="46529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grpSp>
        <p:nvGrpSpPr>
          <p:cNvPr id="48164" name="Group 36"/>
          <p:cNvGrpSpPr>
            <a:grpSpLocks/>
          </p:cNvGrpSpPr>
          <p:nvPr/>
        </p:nvGrpSpPr>
        <p:grpSpPr bwMode="auto">
          <a:xfrm>
            <a:off x="3779838" y="0"/>
            <a:ext cx="900112" cy="900113"/>
            <a:chOff x="1927" y="3521"/>
            <a:chExt cx="590" cy="544"/>
          </a:xfrm>
        </p:grpSpPr>
        <p:sp>
          <p:nvSpPr>
            <p:cNvPr id="48165" name="Oval 37"/>
            <p:cNvSpPr>
              <a:spLocks noChangeArrowheads="1"/>
            </p:cNvSpPr>
            <p:nvPr/>
          </p:nvSpPr>
          <p:spPr bwMode="auto">
            <a:xfrm>
              <a:off x="1927" y="3521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166" name="Picture 3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09" y="3566"/>
              <a:ext cx="242" cy="453"/>
            </a:xfrm>
            <a:prstGeom prst="rect">
              <a:avLst/>
            </a:prstGeom>
            <a:noFill/>
          </p:spPr>
        </p:pic>
      </p:grpSp>
      <p:grpSp>
        <p:nvGrpSpPr>
          <p:cNvPr id="48167" name="Group 39"/>
          <p:cNvGrpSpPr>
            <a:grpSpLocks/>
          </p:cNvGrpSpPr>
          <p:nvPr/>
        </p:nvGrpSpPr>
        <p:grpSpPr bwMode="auto">
          <a:xfrm>
            <a:off x="8101013" y="1916113"/>
            <a:ext cx="900112" cy="900112"/>
            <a:chOff x="3424" y="1616"/>
            <a:chExt cx="953" cy="907"/>
          </a:xfrm>
        </p:grpSpPr>
        <p:sp>
          <p:nvSpPr>
            <p:cNvPr id="48168" name="Oval 40"/>
            <p:cNvSpPr>
              <a:spLocks noChangeArrowheads="1"/>
            </p:cNvSpPr>
            <p:nvPr/>
          </p:nvSpPr>
          <p:spPr bwMode="auto">
            <a:xfrm>
              <a:off x="3424" y="1616"/>
              <a:ext cx="953" cy="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169" name="Picture 4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742" y="1706"/>
              <a:ext cx="310" cy="680"/>
            </a:xfrm>
            <a:prstGeom prst="rect">
              <a:avLst/>
            </a:prstGeom>
            <a:noFill/>
          </p:spPr>
        </p:pic>
      </p:grpSp>
      <p:grpSp>
        <p:nvGrpSpPr>
          <p:cNvPr id="48170" name="Group 42"/>
          <p:cNvGrpSpPr>
            <a:grpSpLocks/>
          </p:cNvGrpSpPr>
          <p:nvPr/>
        </p:nvGrpSpPr>
        <p:grpSpPr bwMode="auto">
          <a:xfrm>
            <a:off x="8243888" y="2852738"/>
            <a:ext cx="900112" cy="900112"/>
            <a:chOff x="1837" y="2795"/>
            <a:chExt cx="862" cy="771"/>
          </a:xfrm>
        </p:grpSpPr>
        <p:sp>
          <p:nvSpPr>
            <p:cNvPr id="48171" name="Oval 43"/>
            <p:cNvSpPr>
              <a:spLocks noChangeArrowheads="1"/>
            </p:cNvSpPr>
            <p:nvPr/>
          </p:nvSpPr>
          <p:spPr bwMode="auto">
            <a:xfrm>
              <a:off x="1837" y="2795"/>
              <a:ext cx="862" cy="7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172" name="Picture 4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73" y="2886"/>
              <a:ext cx="589" cy="583"/>
            </a:xfrm>
            <a:prstGeom prst="rect">
              <a:avLst/>
            </a:prstGeom>
            <a:noFill/>
          </p:spPr>
        </p:pic>
      </p:grpSp>
      <p:grpSp>
        <p:nvGrpSpPr>
          <p:cNvPr id="48173" name="Group 45"/>
          <p:cNvGrpSpPr>
            <a:grpSpLocks/>
          </p:cNvGrpSpPr>
          <p:nvPr/>
        </p:nvGrpSpPr>
        <p:grpSpPr bwMode="auto">
          <a:xfrm>
            <a:off x="323850" y="4365625"/>
            <a:ext cx="900113" cy="900113"/>
            <a:chOff x="3243" y="2523"/>
            <a:chExt cx="888" cy="816"/>
          </a:xfrm>
        </p:grpSpPr>
        <p:sp>
          <p:nvSpPr>
            <p:cNvPr id="48174" name="Oval 46"/>
            <p:cNvSpPr>
              <a:spLocks noChangeArrowheads="1"/>
            </p:cNvSpPr>
            <p:nvPr/>
          </p:nvSpPr>
          <p:spPr bwMode="auto">
            <a:xfrm>
              <a:off x="3243" y="2523"/>
              <a:ext cx="888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175" name="Picture 47" descr="dress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405" y="2614"/>
              <a:ext cx="590" cy="590"/>
            </a:xfrm>
            <a:prstGeom prst="rect">
              <a:avLst/>
            </a:prstGeom>
            <a:noFill/>
          </p:spPr>
        </p:pic>
      </p:grpSp>
      <p:grpSp>
        <p:nvGrpSpPr>
          <p:cNvPr id="48176" name="Group 48"/>
          <p:cNvGrpSpPr>
            <a:grpSpLocks/>
          </p:cNvGrpSpPr>
          <p:nvPr/>
        </p:nvGrpSpPr>
        <p:grpSpPr bwMode="auto">
          <a:xfrm>
            <a:off x="5867400" y="115888"/>
            <a:ext cx="900113" cy="900112"/>
            <a:chOff x="2835" y="2795"/>
            <a:chExt cx="952" cy="890"/>
          </a:xfrm>
        </p:grpSpPr>
        <p:sp>
          <p:nvSpPr>
            <p:cNvPr id="48177" name="Oval 49"/>
            <p:cNvSpPr>
              <a:spLocks noChangeArrowheads="1"/>
            </p:cNvSpPr>
            <p:nvPr/>
          </p:nvSpPr>
          <p:spPr bwMode="auto">
            <a:xfrm>
              <a:off x="2835" y="2795"/>
              <a:ext cx="952" cy="8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178" name="Picture 50"/>
            <p:cNvPicPr>
              <a:picLocks noChangeAspect="1" noChangeArrowheads="1"/>
            </p:cNvPicPr>
            <p:nvPr/>
          </p:nvPicPr>
          <p:blipFill>
            <a:blip r:embed="rId14"/>
            <a:srcRect r="11803" b="8571"/>
            <a:stretch>
              <a:fillRect/>
            </a:stretch>
          </p:blipFill>
          <p:spPr bwMode="auto">
            <a:xfrm>
              <a:off x="2971" y="2976"/>
              <a:ext cx="66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179" name="Group 51"/>
          <p:cNvGrpSpPr>
            <a:grpSpLocks/>
          </p:cNvGrpSpPr>
          <p:nvPr/>
        </p:nvGrpSpPr>
        <p:grpSpPr bwMode="auto">
          <a:xfrm>
            <a:off x="971550" y="5084763"/>
            <a:ext cx="900113" cy="900112"/>
            <a:chOff x="2381" y="1344"/>
            <a:chExt cx="998" cy="953"/>
          </a:xfrm>
        </p:grpSpPr>
        <p:sp>
          <p:nvSpPr>
            <p:cNvPr id="48180" name="Oval 52"/>
            <p:cNvSpPr>
              <a:spLocks noChangeArrowheads="1"/>
            </p:cNvSpPr>
            <p:nvPr/>
          </p:nvSpPr>
          <p:spPr bwMode="auto">
            <a:xfrm>
              <a:off x="2381" y="1344"/>
              <a:ext cx="998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181" name="Picture 5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08" y="1481"/>
              <a:ext cx="568" cy="680"/>
            </a:xfrm>
            <a:prstGeom prst="rect">
              <a:avLst/>
            </a:prstGeom>
            <a:noFill/>
          </p:spPr>
        </p:pic>
      </p:grpSp>
      <p:grpSp>
        <p:nvGrpSpPr>
          <p:cNvPr id="48182" name="Group 54"/>
          <p:cNvGrpSpPr>
            <a:grpSpLocks/>
          </p:cNvGrpSpPr>
          <p:nvPr/>
        </p:nvGrpSpPr>
        <p:grpSpPr bwMode="auto">
          <a:xfrm>
            <a:off x="0" y="2492375"/>
            <a:ext cx="900113" cy="900113"/>
            <a:chOff x="612" y="845"/>
            <a:chExt cx="1224" cy="1179"/>
          </a:xfrm>
        </p:grpSpPr>
        <p:sp>
          <p:nvSpPr>
            <p:cNvPr id="48183" name="Oval 55"/>
            <p:cNvSpPr>
              <a:spLocks noChangeArrowheads="1"/>
            </p:cNvSpPr>
            <p:nvPr/>
          </p:nvSpPr>
          <p:spPr bwMode="auto">
            <a:xfrm>
              <a:off x="612" y="845"/>
              <a:ext cx="1224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184" name="Picture 56" descr="sneakers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93" y="1026"/>
              <a:ext cx="816" cy="816"/>
            </a:xfrm>
            <a:prstGeom prst="rect">
              <a:avLst/>
            </a:prstGeom>
            <a:noFill/>
          </p:spPr>
        </p:pic>
      </p:grpSp>
      <p:grpSp>
        <p:nvGrpSpPr>
          <p:cNvPr id="48185" name="Group 57"/>
          <p:cNvGrpSpPr>
            <a:grpSpLocks/>
          </p:cNvGrpSpPr>
          <p:nvPr/>
        </p:nvGrpSpPr>
        <p:grpSpPr bwMode="auto">
          <a:xfrm>
            <a:off x="7596188" y="4581525"/>
            <a:ext cx="900112" cy="900113"/>
            <a:chOff x="3379" y="2795"/>
            <a:chExt cx="567" cy="567"/>
          </a:xfrm>
        </p:grpSpPr>
        <p:sp>
          <p:nvSpPr>
            <p:cNvPr id="48186" name="Oval 58"/>
            <p:cNvSpPr>
              <a:spLocks noChangeArrowheads="1"/>
            </p:cNvSpPr>
            <p:nvPr/>
          </p:nvSpPr>
          <p:spPr bwMode="auto">
            <a:xfrm>
              <a:off x="3379" y="2795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187" name="Picture 59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470" y="2886"/>
              <a:ext cx="397" cy="40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48188" name="Group 60"/>
          <p:cNvGrpSpPr>
            <a:grpSpLocks/>
          </p:cNvGrpSpPr>
          <p:nvPr/>
        </p:nvGrpSpPr>
        <p:grpSpPr bwMode="auto">
          <a:xfrm>
            <a:off x="1835150" y="404813"/>
            <a:ext cx="900113" cy="900112"/>
            <a:chOff x="2064" y="0"/>
            <a:chExt cx="681" cy="709"/>
          </a:xfrm>
        </p:grpSpPr>
        <p:sp>
          <p:nvSpPr>
            <p:cNvPr id="48189" name="Oval 61"/>
            <p:cNvSpPr>
              <a:spLocks noChangeArrowheads="1"/>
            </p:cNvSpPr>
            <p:nvPr/>
          </p:nvSpPr>
          <p:spPr bwMode="auto">
            <a:xfrm>
              <a:off x="2064" y="0"/>
              <a:ext cx="681" cy="7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u="none"/>
            </a:p>
          </p:txBody>
        </p:sp>
        <p:pic>
          <p:nvPicPr>
            <p:cNvPr id="48190" name="Picture 62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154" y="119"/>
              <a:ext cx="467" cy="456"/>
            </a:xfrm>
            <a:prstGeom prst="rect">
              <a:avLst/>
            </a:prstGeom>
            <a:noFill/>
          </p:spPr>
        </p:pic>
      </p:grpSp>
      <p:grpSp>
        <p:nvGrpSpPr>
          <p:cNvPr id="48191" name="Group 63"/>
          <p:cNvGrpSpPr>
            <a:grpSpLocks/>
          </p:cNvGrpSpPr>
          <p:nvPr/>
        </p:nvGrpSpPr>
        <p:grpSpPr bwMode="auto">
          <a:xfrm>
            <a:off x="8101013" y="3789363"/>
            <a:ext cx="900112" cy="900112"/>
            <a:chOff x="3379" y="1752"/>
            <a:chExt cx="998" cy="952"/>
          </a:xfrm>
        </p:grpSpPr>
        <p:sp>
          <p:nvSpPr>
            <p:cNvPr id="48192" name="Oval 64"/>
            <p:cNvSpPr>
              <a:spLocks noChangeArrowheads="1"/>
            </p:cNvSpPr>
            <p:nvPr/>
          </p:nvSpPr>
          <p:spPr bwMode="auto">
            <a:xfrm>
              <a:off x="3379" y="1752"/>
              <a:ext cx="998" cy="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193" name="Picture 65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470" y="2115"/>
              <a:ext cx="408" cy="381"/>
            </a:xfrm>
            <a:prstGeom prst="rect">
              <a:avLst/>
            </a:prstGeom>
            <a:noFill/>
          </p:spPr>
        </p:pic>
        <p:pic>
          <p:nvPicPr>
            <p:cNvPr id="48194" name="Picture 66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923" y="1933"/>
              <a:ext cx="2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8195" name="Group 67"/>
          <p:cNvGrpSpPr>
            <a:grpSpLocks/>
          </p:cNvGrpSpPr>
          <p:nvPr/>
        </p:nvGrpSpPr>
        <p:grpSpPr bwMode="auto">
          <a:xfrm>
            <a:off x="2843213" y="5734050"/>
            <a:ext cx="900112" cy="900113"/>
            <a:chOff x="3470" y="1525"/>
            <a:chExt cx="816" cy="861"/>
          </a:xfrm>
        </p:grpSpPr>
        <p:sp>
          <p:nvSpPr>
            <p:cNvPr id="48196" name="Oval 68"/>
            <p:cNvSpPr>
              <a:spLocks noChangeArrowheads="1"/>
            </p:cNvSpPr>
            <p:nvPr/>
          </p:nvSpPr>
          <p:spPr bwMode="auto">
            <a:xfrm>
              <a:off x="3470" y="1525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197" name="Picture 69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3606" y="1706"/>
              <a:ext cx="54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8198" name="Group 70"/>
          <p:cNvGrpSpPr>
            <a:grpSpLocks/>
          </p:cNvGrpSpPr>
          <p:nvPr/>
        </p:nvGrpSpPr>
        <p:grpSpPr bwMode="auto">
          <a:xfrm>
            <a:off x="4787900" y="0"/>
            <a:ext cx="900113" cy="900113"/>
            <a:chOff x="113" y="2160"/>
            <a:chExt cx="726" cy="680"/>
          </a:xfrm>
        </p:grpSpPr>
        <p:sp>
          <p:nvSpPr>
            <p:cNvPr id="48199" name="Oval 71"/>
            <p:cNvSpPr>
              <a:spLocks noChangeArrowheads="1"/>
            </p:cNvSpPr>
            <p:nvPr/>
          </p:nvSpPr>
          <p:spPr bwMode="auto">
            <a:xfrm>
              <a:off x="113" y="2160"/>
              <a:ext cx="726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200" name="Picture 72">
              <a:hlinkClick r:id="rId2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295" y="2251"/>
              <a:ext cx="384" cy="516"/>
            </a:xfrm>
            <a:prstGeom prst="rect">
              <a:avLst/>
            </a:prstGeom>
            <a:noFill/>
          </p:spPr>
        </p:pic>
      </p:grpSp>
      <p:grpSp>
        <p:nvGrpSpPr>
          <p:cNvPr id="48201" name="Group 73"/>
          <p:cNvGrpSpPr>
            <a:grpSpLocks/>
          </p:cNvGrpSpPr>
          <p:nvPr/>
        </p:nvGrpSpPr>
        <p:grpSpPr bwMode="auto">
          <a:xfrm>
            <a:off x="2771775" y="115888"/>
            <a:ext cx="900113" cy="900112"/>
            <a:chOff x="3334" y="3385"/>
            <a:chExt cx="680" cy="636"/>
          </a:xfrm>
        </p:grpSpPr>
        <p:sp>
          <p:nvSpPr>
            <p:cNvPr id="48202" name="Oval 74"/>
            <p:cNvSpPr>
              <a:spLocks noChangeArrowheads="1"/>
            </p:cNvSpPr>
            <p:nvPr/>
          </p:nvSpPr>
          <p:spPr bwMode="auto">
            <a:xfrm>
              <a:off x="3334" y="3385"/>
              <a:ext cx="680" cy="6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203" name="Picture 75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424" y="3612"/>
              <a:ext cx="363" cy="328"/>
            </a:xfrm>
            <a:prstGeom prst="rect">
              <a:avLst/>
            </a:prstGeom>
            <a:noFill/>
          </p:spPr>
        </p:pic>
        <p:pic>
          <p:nvPicPr>
            <p:cNvPr id="48204" name="Picture 76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3606" y="3475"/>
              <a:ext cx="318" cy="186"/>
            </a:xfrm>
            <a:prstGeom prst="rect">
              <a:avLst/>
            </a:prstGeom>
            <a:noFill/>
          </p:spPr>
        </p:pic>
      </p:grpSp>
      <p:grpSp>
        <p:nvGrpSpPr>
          <p:cNvPr id="48205" name="Group 77"/>
          <p:cNvGrpSpPr>
            <a:grpSpLocks/>
          </p:cNvGrpSpPr>
          <p:nvPr/>
        </p:nvGrpSpPr>
        <p:grpSpPr bwMode="auto">
          <a:xfrm>
            <a:off x="6804025" y="5229225"/>
            <a:ext cx="900113" cy="900113"/>
            <a:chOff x="3470" y="2750"/>
            <a:chExt cx="725" cy="725"/>
          </a:xfrm>
        </p:grpSpPr>
        <p:sp>
          <p:nvSpPr>
            <p:cNvPr id="48206" name="Oval 78"/>
            <p:cNvSpPr>
              <a:spLocks noChangeArrowheads="1"/>
            </p:cNvSpPr>
            <p:nvPr/>
          </p:nvSpPr>
          <p:spPr bwMode="auto">
            <a:xfrm>
              <a:off x="3470" y="2750"/>
              <a:ext cx="725" cy="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207" name="Picture 79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606" y="2886"/>
              <a:ext cx="410" cy="454"/>
            </a:xfrm>
            <a:prstGeom prst="rect">
              <a:avLst/>
            </a:prstGeom>
            <a:noFill/>
          </p:spPr>
        </p:pic>
      </p:grpSp>
      <p:grpSp>
        <p:nvGrpSpPr>
          <p:cNvPr id="48208" name="Group 80"/>
          <p:cNvGrpSpPr>
            <a:grpSpLocks/>
          </p:cNvGrpSpPr>
          <p:nvPr/>
        </p:nvGrpSpPr>
        <p:grpSpPr bwMode="auto">
          <a:xfrm>
            <a:off x="6804025" y="404813"/>
            <a:ext cx="900113" cy="900112"/>
            <a:chOff x="2200" y="2387"/>
            <a:chExt cx="635" cy="680"/>
          </a:xfrm>
        </p:grpSpPr>
        <p:sp>
          <p:nvSpPr>
            <p:cNvPr id="48209" name="Oval 81"/>
            <p:cNvSpPr>
              <a:spLocks noChangeArrowheads="1"/>
            </p:cNvSpPr>
            <p:nvPr/>
          </p:nvSpPr>
          <p:spPr bwMode="auto">
            <a:xfrm>
              <a:off x="2200" y="2387"/>
              <a:ext cx="635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210" name="Picture 82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290" y="2478"/>
              <a:ext cx="412" cy="499"/>
            </a:xfrm>
            <a:prstGeom prst="rect">
              <a:avLst/>
            </a:prstGeom>
            <a:noFill/>
          </p:spPr>
        </p:pic>
      </p:grpSp>
      <p:sp>
        <p:nvSpPr>
          <p:cNvPr id="48212" name="Text Box 84"/>
          <p:cNvSpPr txBox="1">
            <a:spLocks noChangeArrowheads="1"/>
          </p:cNvSpPr>
          <p:nvPr/>
        </p:nvSpPr>
        <p:spPr bwMode="auto">
          <a:xfrm>
            <a:off x="7292975" y="2349500"/>
            <a:ext cx="11223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jeans</a:t>
            </a:r>
            <a:endParaRPr lang="ru-RU" sz="2200" u="none"/>
          </a:p>
        </p:txBody>
      </p:sp>
      <p:sp>
        <p:nvSpPr>
          <p:cNvPr id="48213" name="Text Box 85"/>
          <p:cNvSpPr txBox="1">
            <a:spLocks noChangeArrowheads="1"/>
          </p:cNvSpPr>
          <p:nvPr/>
        </p:nvSpPr>
        <p:spPr bwMode="auto">
          <a:xfrm>
            <a:off x="6500813" y="4365625"/>
            <a:ext cx="19859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track suit</a:t>
            </a:r>
            <a:endParaRPr lang="ru-RU" sz="2200" u="none"/>
          </a:p>
        </p:txBody>
      </p:sp>
      <p:sp>
        <p:nvSpPr>
          <p:cNvPr id="48214" name="Text Box 86"/>
          <p:cNvSpPr txBox="1">
            <a:spLocks noChangeArrowheads="1"/>
          </p:cNvSpPr>
          <p:nvPr/>
        </p:nvSpPr>
        <p:spPr bwMode="auto">
          <a:xfrm>
            <a:off x="7005638" y="3068638"/>
            <a:ext cx="14684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sweater</a:t>
            </a:r>
            <a:endParaRPr lang="ru-RU" sz="2200" u="none"/>
          </a:p>
        </p:txBody>
      </p:sp>
      <p:sp>
        <p:nvSpPr>
          <p:cNvPr id="48215" name="Text Box 87"/>
          <p:cNvSpPr txBox="1">
            <a:spLocks noChangeArrowheads="1"/>
          </p:cNvSpPr>
          <p:nvPr/>
        </p:nvSpPr>
        <p:spPr bwMode="auto">
          <a:xfrm>
            <a:off x="7292975" y="3860800"/>
            <a:ext cx="13827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boots</a:t>
            </a:r>
            <a:endParaRPr lang="ru-RU" sz="2200" u="none"/>
          </a:p>
        </p:txBody>
      </p:sp>
      <p:sp>
        <p:nvSpPr>
          <p:cNvPr id="48216" name="Text Box 88"/>
          <p:cNvSpPr txBox="1">
            <a:spLocks noChangeArrowheads="1"/>
          </p:cNvSpPr>
          <p:nvPr/>
        </p:nvSpPr>
        <p:spPr bwMode="auto">
          <a:xfrm>
            <a:off x="5708650" y="981075"/>
            <a:ext cx="10366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hat</a:t>
            </a:r>
            <a:endParaRPr lang="ru-RU" sz="2200" u="none"/>
          </a:p>
        </p:txBody>
      </p:sp>
      <p:sp>
        <p:nvSpPr>
          <p:cNvPr id="48217" name="Text Box 89"/>
          <p:cNvSpPr txBox="1">
            <a:spLocks noChangeArrowheads="1"/>
          </p:cNvSpPr>
          <p:nvPr/>
        </p:nvSpPr>
        <p:spPr bwMode="auto">
          <a:xfrm>
            <a:off x="6429375" y="4941888"/>
            <a:ext cx="1295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skirt</a:t>
            </a:r>
            <a:endParaRPr lang="ru-RU" sz="2200" u="none"/>
          </a:p>
        </p:txBody>
      </p:sp>
      <p:sp>
        <p:nvSpPr>
          <p:cNvPr id="48218" name="Text Box 90"/>
          <p:cNvSpPr txBox="1">
            <a:spLocks noChangeArrowheads="1"/>
          </p:cNvSpPr>
          <p:nvPr/>
        </p:nvSpPr>
        <p:spPr bwMode="auto">
          <a:xfrm>
            <a:off x="5708650" y="5300663"/>
            <a:ext cx="10366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socks</a:t>
            </a:r>
            <a:endParaRPr lang="ru-RU" sz="2200" u="none"/>
          </a:p>
        </p:txBody>
      </p:sp>
      <p:sp>
        <p:nvSpPr>
          <p:cNvPr id="48219" name="Text Box 91"/>
          <p:cNvSpPr txBox="1">
            <a:spLocks noChangeArrowheads="1"/>
          </p:cNvSpPr>
          <p:nvPr/>
        </p:nvSpPr>
        <p:spPr bwMode="auto">
          <a:xfrm>
            <a:off x="4845050" y="5373688"/>
            <a:ext cx="952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suit</a:t>
            </a:r>
            <a:endParaRPr lang="ru-RU" sz="2200" u="none"/>
          </a:p>
        </p:txBody>
      </p:sp>
      <p:sp>
        <p:nvSpPr>
          <p:cNvPr id="48220" name="Text Box 92"/>
          <p:cNvSpPr txBox="1">
            <a:spLocks noChangeArrowheads="1"/>
          </p:cNvSpPr>
          <p:nvPr/>
        </p:nvSpPr>
        <p:spPr bwMode="auto">
          <a:xfrm>
            <a:off x="3708400" y="5589588"/>
            <a:ext cx="13827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blouse</a:t>
            </a:r>
            <a:endParaRPr lang="ru-RU" sz="2200" u="none"/>
          </a:p>
        </p:txBody>
      </p:sp>
      <p:sp>
        <p:nvSpPr>
          <p:cNvPr id="48221" name="Text Box 93"/>
          <p:cNvSpPr txBox="1">
            <a:spLocks noChangeArrowheads="1"/>
          </p:cNvSpPr>
          <p:nvPr/>
        </p:nvSpPr>
        <p:spPr bwMode="auto">
          <a:xfrm>
            <a:off x="2755900" y="5373688"/>
            <a:ext cx="13827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sandals</a:t>
            </a:r>
            <a:endParaRPr lang="ru-RU" sz="2200" u="none"/>
          </a:p>
        </p:txBody>
      </p:sp>
      <p:sp>
        <p:nvSpPr>
          <p:cNvPr id="48222" name="Text Box 94"/>
          <p:cNvSpPr txBox="1">
            <a:spLocks noChangeArrowheads="1"/>
          </p:cNvSpPr>
          <p:nvPr/>
        </p:nvSpPr>
        <p:spPr bwMode="auto">
          <a:xfrm>
            <a:off x="2039938" y="5013325"/>
            <a:ext cx="1470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mittens</a:t>
            </a:r>
            <a:endParaRPr lang="ru-RU" sz="2200" u="none"/>
          </a:p>
        </p:txBody>
      </p:sp>
      <p:sp>
        <p:nvSpPr>
          <p:cNvPr id="48223" name="Text Box 95"/>
          <p:cNvSpPr txBox="1">
            <a:spLocks noChangeArrowheads="1"/>
          </p:cNvSpPr>
          <p:nvPr/>
        </p:nvSpPr>
        <p:spPr bwMode="auto">
          <a:xfrm>
            <a:off x="1320800" y="4797425"/>
            <a:ext cx="12096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shoes</a:t>
            </a:r>
            <a:endParaRPr lang="ru-RU" sz="2200" u="none"/>
          </a:p>
        </p:txBody>
      </p:sp>
      <p:sp>
        <p:nvSpPr>
          <p:cNvPr id="48224" name="Text Box 96"/>
          <p:cNvSpPr txBox="1">
            <a:spLocks noChangeArrowheads="1"/>
          </p:cNvSpPr>
          <p:nvPr/>
        </p:nvSpPr>
        <p:spPr bwMode="auto">
          <a:xfrm>
            <a:off x="1031875" y="4221163"/>
            <a:ext cx="12096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dress</a:t>
            </a:r>
            <a:endParaRPr lang="ru-RU" sz="2200" u="none"/>
          </a:p>
        </p:txBody>
      </p:sp>
      <p:sp>
        <p:nvSpPr>
          <p:cNvPr id="48225" name="Text Box 97"/>
          <p:cNvSpPr txBox="1">
            <a:spLocks noChangeArrowheads="1"/>
          </p:cNvSpPr>
          <p:nvPr/>
        </p:nvSpPr>
        <p:spPr bwMode="auto">
          <a:xfrm>
            <a:off x="3779838" y="2636838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/>
              <a:t>a shirt</a:t>
            </a:r>
            <a:endParaRPr lang="ru-RU" sz="3600" b="1" u="none"/>
          </a:p>
        </p:txBody>
      </p:sp>
      <p:sp>
        <p:nvSpPr>
          <p:cNvPr id="48226" name="Text Box 98"/>
          <p:cNvSpPr txBox="1">
            <a:spLocks noChangeArrowheads="1"/>
          </p:cNvSpPr>
          <p:nvPr/>
        </p:nvSpPr>
        <p:spPr bwMode="auto">
          <a:xfrm>
            <a:off x="684213" y="2781300"/>
            <a:ext cx="13827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sneakers</a:t>
            </a:r>
            <a:endParaRPr lang="ru-RU" sz="2200" u="none"/>
          </a:p>
        </p:txBody>
      </p:sp>
      <p:sp>
        <p:nvSpPr>
          <p:cNvPr id="48227" name="Text Box 99"/>
          <p:cNvSpPr txBox="1">
            <a:spLocks noChangeArrowheads="1"/>
          </p:cNvSpPr>
          <p:nvPr/>
        </p:nvSpPr>
        <p:spPr bwMode="auto">
          <a:xfrm>
            <a:off x="2051050" y="1125538"/>
            <a:ext cx="12096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jacket</a:t>
            </a:r>
            <a:endParaRPr lang="ru-RU" sz="2200" u="none"/>
          </a:p>
        </p:txBody>
      </p:sp>
      <p:sp>
        <p:nvSpPr>
          <p:cNvPr id="48228" name="Text Box 100"/>
          <p:cNvSpPr txBox="1">
            <a:spLocks noChangeArrowheads="1"/>
          </p:cNvSpPr>
          <p:nvPr/>
        </p:nvSpPr>
        <p:spPr bwMode="auto">
          <a:xfrm>
            <a:off x="2987675" y="908050"/>
            <a:ext cx="1123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cap</a:t>
            </a:r>
            <a:endParaRPr lang="ru-RU" sz="2200" u="none"/>
          </a:p>
        </p:txBody>
      </p:sp>
      <p:sp>
        <p:nvSpPr>
          <p:cNvPr id="48229" name="Text Box 101"/>
          <p:cNvSpPr txBox="1">
            <a:spLocks noChangeArrowheads="1"/>
          </p:cNvSpPr>
          <p:nvPr/>
        </p:nvSpPr>
        <p:spPr bwMode="auto">
          <a:xfrm>
            <a:off x="3779838" y="765175"/>
            <a:ext cx="12969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trousers</a:t>
            </a:r>
            <a:endParaRPr lang="ru-RU" sz="2200" u="non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3" name="Object 3">
            <a:hlinkClick r:id="" action="ppaction://hlinkshowjump?jump=nextslide"/>
          </p:cNvPr>
          <p:cNvGraphicFramePr>
            <a:graphicFrameLocks noChangeAspect="1"/>
          </p:cNvGraphicFramePr>
          <p:nvPr>
            <p:ph/>
          </p:nvPr>
        </p:nvGraphicFramePr>
        <p:xfrm>
          <a:off x="684213" y="1484313"/>
          <a:ext cx="7954962" cy="4697412"/>
        </p:xfrm>
        <a:graphic>
          <a:graphicData uri="http://schemas.openxmlformats.org/presentationml/2006/ole">
            <p:oleObj spid="_x0000_s40963" name="Точечный рисунок" r:id="rId3" imgW="3333333" imgH="2180952" progId="PBrush">
              <p:embed/>
            </p:oleObj>
          </a:graphicData>
        </a:graphic>
      </p:graphicFrame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1835150" y="188913"/>
            <a:ext cx="568801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mic Sans MS"/>
              </a:rPr>
              <a:t>The fashion house</a:t>
            </a:r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8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2"/>
          <p:cNvSpPr>
            <a:spLocks noChangeArrowheads="1"/>
          </p:cNvSpPr>
          <p:nvPr/>
        </p:nvSpPr>
        <p:spPr bwMode="auto">
          <a:xfrm>
            <a:off x="684213" y="404813"/>
            <a:ext cx="7921625" cy="5761037"/>
          </a:xfrm>
          <a:prstGeom prst="ellipse">
            <a:avLst/>
          </a:prstGeom>
          <a:solidFill>
            <a:srgbClr val="A5B4D5"/>
          </a:solidFill>
          <a:ln w="9525">
            <a:solidFill>
              <a:srgbClr val="D8DEE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4859338" y="5734050"/>
            <a:ext cx="900112" cy="900113"/>
            <a:chOff x="2699" y="2704"/>
            <a:chExt cx="680" cy="681"/>
          </a:xfrm>
        </p:grpSpPr>
        <p:sp>
          <p:nvSpPr>
            <p:cNvPr id="44036" name="Oval 4"/>
            <p:cNvSpPr>
              <a:spLocks noChangeArrowheads="1"/>
            </p:cNvSpPr>
            <p:nvPr/>
          </p:nvSpPr>
          <p:spPr bwMode="auto">
            <a:xfrm>
              <a:off x="2699" y="2704"/>
              <a:ext cx="680" cy="6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4037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2795"/>
              <a:ext cx="258" cy="545"/>
            </a:xfrm>
            <a:prstGeom prst="rect">
              <a:avLst/>
            </a:prstGeom>
            <a:noFill/>
          </p:spPr>
        </p:pic>
      </p:grpSp>
      <p:grpSp>
        <p:nvGrpSpPr>
          <p:cNvPr id="44038" name="Group 6"/>
          <p:cNvGrpSpPr>
            <a:grpSpLocks/>
          </p:cNvGrpSpPr>
          <p:nvPr/>
        </p:nvGrpSpPr>
        <p:grpSpPr bwMode="auto">
          <a:xfrm>
            <a:off x="5867400" y="5589588"/>
            <a:ext cx="900113" cy="900112"/>
            <a:chOff x="3969" y="2478"/>
            <a:chExt cx="816" cy="861"/>
          </a:xfrm>
        </p:grpSpPr>
        <p:sp>
          <p:nvSpPr>
            <p:cNvPr id="44039" name="Oval 7"/>
            <p:cNvSpPr>
              <a:spLocks noChangeArrowheads="1"/>
            </p:cNvSpPr>
            <p:nvPr/>
          </p:nvSpPr>
          <p:spPr bwMode="auto">
            <a:xfrm>
              <a:off x="3969" y="2478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404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05" y="2659"/>
              <a:ext cx="545" cy="510"/>
            </a:xfrm>
            <a:prstGeom prst="rect">
              <a:avLst/>
            </a:prstGeom>
            <a:noFill/>
          </p:spPr>
        </p:pic>
      </p:grpSp>
      <p:grpSp>
        <p:nvGrpSpPr>
          <p:cNvPr id="44041" name="Group 9"/>
          <p:cNvGrpSpPr>
            <a:grpSpLocks/>
          </p:cNvGrpSpPr>
          <p:nvPr/>
        </p:nvGrpSpPr>
        <p:grpSpPr bwMode="auto">
          <a:xfrm>
            <a:off x="7596188" y="1052513"/>
            <a:ext cx="900112" cy="900112"/>
            <a:chOff x="1247" y="2387"/>
            <a:chExt cx="590" cy="544"/>
          </a:xfrm>
        </p:grpSpPr>
        <p:sp>
          <p:nvSpPr>
            <p:cNvPr id="44042" name="Oval 10"/>
            <p:cNvSpPr>
              <a:spLocks noChangeArrowheads="1"/>
            </p:cNvSpPr>
            <p:nvPr/>
          </p:nvSpPr>
          <p:spPr bwMode="auto">
            <a:xfrm>
              <a:off x="1247" y="2387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4043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38" y="2478"/>
              <a:ext cx="363" cy="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44044" name="Group 12"/>
          <p:cNvGrpSpPr>
            <a:grpSpLocks/>
          </p:cNvGrpSpPr>
          <p:nvPr/>
        </p:nvGrpSpPr>
        <p:grpSpPr bwMode="auto">
          <a:xfrm>
            <a:off x="3851275" y="5805488"/>
            <a:ext cx="900113" cy="900112"/>
            <a:chOff x="3288" y="2024"/>
            <a:chExt cx="816" cy="861"/>
          </a:xfrm>
        </p:grpSpPr>
        <p:sp>
          <p:nvSpPr>
            <p:cNvPr id="44045" name="Oval 13"/>
            <p:cNvSpPr>
              <a:spLocks noChangeArrowheads="1"/>
            </p:cNvSpPr>
            <p:nvPr/>
          </p:nvSpPr>
          <p:spPr bwMode="auto">
            <a:xfrm>
              <a:off x="3288" y="2024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4046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79" y="2205"/>
              <a:ext cx="635" cy="532"/>
            </a:xfrm>
            <a:prstGeom prst="rect">
              <a:avLst/>
            </a:prstGeom>
            <a:noFill/>
          </p:spPr>
        </p:pic>
      </p:grpSp>
      <p:grpSp>
        <p:nvGrpSpPr>
          <p:cNvPr id="44047" name="Group 15"/>
          <p:cNvGrpSpPr>
            <a:grpSpLocks/>
          </p:cNvGrpSpPr>
          <p:nvPr/>
        </p:nvGrpSpPr>
        <p:grpSpPr bwMode="auto">
          <a:xfrm>
            <a:off x="0" y="3500438"/>
            <a:ext cx="900113" cy="900112"/>
            <a:chOff x="4286" y="203"/>
            <a:chExt cx="909" cy="833"/>
          </a:xfrm>
        </p:grpSpPr>
        <p:sp>
          <p:nvSpPr>
            <p:cNvPr id="44048" name="Oval 16"/>
            <p:cNvSpPr>
              <a:spLocks noChangeArrowheads="1"/>
            </p:cNvSpPr>
            <p:nvPr/>
          </p:nvSpPr>
          <p:spPr bwMode="auto">
            <a:xfrm>
              <a:off x="4286" y="203"/>
              <a:ext cx="909" cy="8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4049" name="Picture 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22" y="346"/>
              <a:ext cx="649" cy="538"/>
            </a:xfrm>
            <a:prstGeom prst="rect">
              <a:avLst/>
            </a:prstGeom>
            <a:noFill/>
          </p:spPr>
        </p:pic>
      </p:grpSp>
      <p:grpSp>
        <p:nvGrpSpPr>
          <p:cNvPr id="44050" name="Group 18"/>
          <p:cNvGrpSpPr>
            <a:grpSpLocks/>
          </p:cNvGrpSpPr>
          <p:nvPr/>
        </p:nvGrpSpPr>
        <p:grpSpPr bwMode="auto">
          <a:xfrm>
            <a:off x="1908175" y="5445125"/>
            <a:ext cx="900113" cy="900113"/>
            <a:chOff x="2154" y="1752"/>
            <a:chExt cx="590" cy="544"/>
          </a:xfrm>
        </p:grpSpPr>
        <p:sp>
          <p:nvSpPr>
            <p:cNvPr id="44051" name="Oval 19"/>
            <p:cNvSpPr>
              <a:spLocks noChangeArrowheads="1"/>
            </p:cNvSpPr>
            <p:nvPr/>
          </p:nvSpPr>
          <p:spPr bwMode="auto">
            <a:xfrm>
              <a:off x="2154" y="1752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4052" name="Picture 2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45" y="1843"/>
              <a:ext cx="408" cy="339"/>
            </a:xfrm>
            <a:prstGeom prst="rect">
              <a:avLst/>
            </a:prstGeom>
            <a:noFill/>
          </p:spPr>
        </p:pic>
      </p:grpSp>
      <p:grpSp>
        <p:nvGrpSpPr>
          <p:cNvPr id="44053" name="Group 21"/>
          <p:cNvGrpSpPr>
            <a:grpSpLocks/>
          </p:cNvGrpSpPr>
          <p:nvPr/>
        </p:nvGrpSpPr>
        <p:grpSpPr bwMode="auto">
          <a:xfrm>
            <a:off x="323850" y="1557338"/>
            <a:ext cx="900113" cy="900112"/>
            <a:chOff x="2018" y="119"/>
            <a:chExt cx="590" cy="544"/>
          </a:xfrm>
        </p:grpSpPr>
        <p:sp>
          <p:nvSpPr>
            <p:cNvPr id="44054" name="Oval 22"/>
            <p:cNvSpPr>
              <a:spLocks noChangeArrowheads="1"/>
            </p:cNvSpPr>
            <p:nvPr/>
          </p:nvSpPr>
          <p:spPr bwMode="auto">
            <a:xfrm>
              <a:off x="2018" y="119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4055" name="Picture 2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54" y="210"/>
              <a:ext cx="334" cy="362"/>
            </a:xfrm>
            <a:prstGeom prst="rect">
              <a:avLst/>
            </a:prstGeom>
            <a:noFill/>
          </p:spPr>
        </p:pic>
      </p:grp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971550" y="2060575"/>
            <a:ext cx="16446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raincoat</a:t>
            </a:r>
            <a:endParaRPr lang="ru-RU" sz="2200" u="none"/>
          </a:p>
        </p:txBody>
      </p:sp>
      <p:grpSp>
        <p:nvGrpSpPr>
          <p:cNvPr id="44057" name="Group 25"/>
          <p:cNvGrpSpPr>
            <a:grpSpLocks/>
          </p:cNvGrpSpPr>
          <p:nvPr/>
        </p:nvGrpSpPr>
        <p:grpSpPr bwMode="auto">
          <a:xfrm>
            <a:off x="971550" y="836613"/>
            <a:ext cx="900113" cy="900112"/>
            <a:chOff x="2154" y="2568"/>
            <a:chExt cx="590" cy="544"/>
          </a:xfrm>
        </p:grpSpPr>
        <p:sp>
          <p:nvSpPr>
            <p:cNvPr id="44058" name="Oval 26"/>
            <p:cNvSpPr>
              <a:spLocks noChangeArrowheads="1"/>
            </p:cNvSpPr>
            <p:nvPr/>
          </p:nvSpPr>
          <p:spPr bwMode="auto">
            <a:xfrm>
              <a:off x="2154" y="2568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4059" name="Picture 2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45" y="2659"/>
              <a:ext cx="351" cy="362"/>
            </a:xfrm>
            <a:prstGeom prst="rect">
              <a:avLst/>
            </a:prstGeom>
            <a:noFill/>
          </p:spPr>
        </p:pic>
      </p:grp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1476375" y="1557338"/>
            <a:ext cx="12731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T-shirt</a:t>
            </a:r>
            <a:endParaRPr lang="ru-RU" sz="2200" u="none"/>
          </a:p>
        </p:txBody>
      </p:sp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755650" y="3573463"/>
            <a:ext cx="15462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gloves</a:t>
            </a:r>
            <a:endParaRPr lang="ru-RU" sz="2200" u="none"/>
          </a:p>
        </p:txBody>
      </p: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6826250" y="1546225"/>
            <a:ext cx="10080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shorts</a:t>
            </a:r>
            <a:endParaRPr lang="ru-RU" sz="2200" u="none"/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2700338" y="1989138"/>
            <a:ext cx="4751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66"/>
                </a:solidFill>
                <a:latin typeface="Comic Sans MS" pitchFamily="66" charset="0"/>
              </a:rPr>
              <a:t>Click on the picture !</a:t>
            </a:r>
            <a:endParaRPr lang="ru-RU" sz="3200" u="none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44064" name="Text Box 32"/>
          <p:cNvSpPr txBox="1">
            <a:spLocks noChangeArrowheads="1"/>
          </p:cNvSpPr>
          <p:nvPr/>
        </p:nvSpPr>
        <p:spPr bwMode="auto">
          <a:xfrm>
            <a:off x="7524750" y="46529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grpSp>
        <p:nvGrpSpPr>
          <p:cNvPr id="44068" name="Group 36"/>
          <p:cNvGrpSpPr>
            <a:grpSpLocks/>
          </p:cNvGrpSpPr>
          <p:nvPr/>
        </p:nvGrpSpPr>
        <p:grpSpPr bwMode="auto">
          <a:xfrm>
            <a:off x="3779838" y="0"/>
            <a:ext cx="900112" cy="900113"/>
            <a:chOff x="1927" y="3521"/>
            <a:chExt cx="590" cy="544"/>
          </a:xfrm>
        </p:grpSpPr>
        <p:sp>
          <p:nvSpPr>
            <p:cNvPr id="44069" name="Oval 37"/>
            <p:cNvSpPr>
              <a:spLocks noChangeArrowheads="1"/>
            </p:cNvSpPr>
            <p:nvPr/>
          </p:nvSpPr>
          <p:spPr bwMode="auto">
            <a:xfrm>
              <a:off x="1927" y="3521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4070" name="Picture 3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09" y="3566"/>
              <a:ext cx="242" cy="453"/>
            </a:xfrm>
            <a:prstGeom prst="rect">
              <a:avLst/>
            </a:prstGeom>
            <a:noFill/>
          </p:spPr>
        </p:pic>
      </p:grpSp>
      <p:grpSp>
        <p:nvGrpSpPr>
          <p:cNvPr id="44071" name="Group 39"/>
          <p:cNvGrpSpPr>
            <a:grpSpLocks/>
          </p:cNvGrpSpPr>
          <p:nvPr/>
        </p:nvGrpSpPr>
        <p:grpSpPr bwMode="auto">
          <a:xfrm>
            <a:off x="8101013" y="1916113"/>
            <a:ext cx="900112" cy="900112"/>
            <a:chOff x="3424" y="1616"/>
            <a:chExt cx="953" cy="907"/>
          </a:xfrm>
        </p:grpSpPr>
        <p:sp>
          <p:nvSpPr>
            <p:cNvPr id="44072" name="Oval 40"/>
            <p:cNvSpPr>
              <a:spLocks noChangeArrowheads="1"/>
            </p:cNvSpPr>
            <p:nvPr/>
          </p:nvSpPr>
          <p:spPr bwMode="auto">
            <a:xfrm>
              <a:off x="3424" y="1616"/>
              <a:ext cx="953" cy="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4073" name="Picture 4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742" y="1706"/>
              <a:ext cx="310" cy="680"/>
            </a:xfrm>
            <a:prstGeom prst="rect">
              <a:avLst/>
            </a:prstGeom>
            <a:noFill/>
          </p:spPr>
        </p:pic>
      </p:grpSp>
      <p:grpSp>
        <p:nvGrpSpPr>
          <p:cNvPr id="44074" name="Group 42"/>
          <p:cNvGrpSpPr>
            <a:grpSpLocks/>
          </p:cNvGrpSpPr>
          <p:nvPr/>
        </p:nvGrpSpPr>
        <p:grpSpPr bwMode="auto">
          <a:xfrm>
            <a:off x="8243888" y="2852738"/>
            <a:ext cx="900112" cy="900112"/>
            <a:chOff x="1837" y="2795"/>
            <a:chExt cx="862" cy="771"/>
          </a:xfrm>
        </p:grpSpPr>
        <p:sp>
          <p:nvSpPr>
            <p:cNvPr id="44075" name="Oval 43"/>
            <p:cNvSpPr>
              <a:spLocks noChangeArrowheads="1"/>
            </p:cNvSpPr>
            <p:nvPr/>
          </p:nvSpPr>
          <p:spPr bwMode="auto">
            <a:xfrm>
              <a:off x="1837" y="2795"/>
              <a:ext cx="862" cy="7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4076" name="Picture 4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73" y="2886"/>
              <a:ext cx="589" cy="583"/>
            </a:xfrm>
            <a:prstGeom prst="rect">
              <a:avLst/>
            </a:prstGeom>
            <a:noFill/>
          </p:spPr>
        </p:pic>
      </p:grpSp>
      <p:grpSp>
        <p:nvGrpSpPr>
          <p:cNvPr id="44077" name="Group 45"/>
          <p:cNvGrpSpPr>
            <a:grpSpLocks/>
          </p:cNvGrpSpPr>
          <p:nvPr/>
        </p:nvGrpSpPr>
        <p:grpSpPr bwMode="auto">
          <a:xfrm>
            <a:off x="323850" y="4365625"/>
            <a:ext cx="900113" cy="900113"/>
            <a:chOff x="3243" y="2523"/>
            <a:chExt cx="888" cy="816"/>
          </a:xfrm>
        </p:grpSpPr>
        <p:sp>
          <p:nvSpPr>
            <p:cNvPr id="44078" name="Oval 46"/>
            <p:cNvSpPr>
              <a:spLocks noChangeArrowheads="1"/>
            </p:cNvSpPr>
            <p:nvPr/>
          </p:nvSpPr>
          <p:spPr bwMode="auto">
            <a:xfrm>
              <a:off x="3243" y="2523"/>
              <a:ext cx="888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4079" name="Picture 47" descr="dress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405" y="2614"/>
              <a:ext cx="590" cy="590"/>
            </a:xfrm>
            <a:prstGeom prst="rect">
              <a:avLst/>
            </a:prstGeom>
            <a:noFill/>
          </p:spPr>
        </p:pic>
      </p:grpSp>
      <p:grpSp>
        <p:nvGrpSpPr>
          <p:cNvPr id="44080" name="Group 48"/>
          <p:cNvGrpSpPr>
            <a:grpSpLocks/>
          </p:cNvGrpSpPr>
          <p:nvPr/>
        </p:nvGrpSpPr>
        <p:grpSpPr bwMode="auto">
          <a:xfrm>
            <a:off x="5867400" y="115888"/>
            <a:ext cx="900113" cy="900112"/>
            <a:chOff x="2835" y="2795"/>
            <a:chExt cx="952" cy="890"/>
          </a:xfrm>
        </p:grpSpPr>
        <p:sp>
          <p:nvSpPr>
            <p:cNvPr id="44081" name="Oval 49"/>
            <p:cNvSpPr>
              <a:spLocks noChangeArrowheads="1"/>
            </p:cNvSpPr>
            <p:nvPr/>
          </p:nvSpPr>
          <p:spPr bwMode="auto">
            <a:xfrm>
              <a:off x="2835" y="2795"/>
              <a:ext cx="952" cy="8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4082" name="Picture 50"/>
            <p:cNvPicPr>
              <a:picLocks noChangeAspect="1" noChangeArrowheads="1"/>
            </p:cNvPicPr>
            <p:nvPr/>
          </p:nvPicPr>
          <p:blipFill>
            <a:blip r:embed="rId14"/>
            <a:srcRect r="11803" b="8571"/>
            <a:stretch>
              <a:fillRect/>
            </a:stretch>
          </p:blipFill>
          <p:spPr bwMode="auto">
            <a:xfrm>
              <a:off x="2971" y="2976"/>
              <a:ext cx="66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083" name="Group 51"/>
          <p:cNvGrpSpPr>
            <a:grpSpLocks/>
          </p:cNvGrpSpPr>
          <p:nvPr/>
        </p:nvGrpSpPr>
        <p:grpSpPr bwMode="auto">
          <a:xfrm>
            <a:off x="971550" y="5084763"/>
            <a:ext cx="900113" cy="900112"/>
            <a:chOff x="2381" y="1344"/>
            <a:chExt cx="998" cy="953"/>
          </a:xfrm>
        </p:grpSpPr>
        <p:sp>
          <p:nvSpPr>
            <p:cNvPr id="44084" name="Oval 52"/>
            <p:cNvSpPr>
              <a:spLocks noChangeArrowheads="1"/>
            </p:cNvSpPr>
            <p:nvPr/>
          </p:nvSpPr>
          <p:spPr bwMode="auto">
            <a:xfrm>
              <a:off x="2381" y="1344"/>
              <a:ext cx="998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4085" name="Picture 5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08" y="1481"/>
              <a:ext cx="568" cy="680"/>
            </a:xfrm>
            <a:prstGeom prst="rect">
              <a:avLst/>
            </a:prstGeom>
            <a:noFill/>
          </p:spPr>
        </p:pic>
      </p:grpSp>
      <p:grpSp>
        <p:nvGrpSpPr>
          <p:cNvPr id="44086" name="Group 54"/>
          <p:cNvGrpSpPr>
            <a:grpSpLocks/>
          </p:cNvGrpSpPr>
          <p:nvPr/>
        </p:nvGrpSpPr>
        <p:grpSpPr bwMode="auto">
          <a:xfrm>
            <a:off x="0" y="2492375"/>
            <a:ext cx="900113" cy="900113"/>
            <a:chOff x="612" y="845"/>
            <a:chExt cx="1224" cy="1179"/>
          </a:xfrm>
        </p:grpSpPr>
        <p:sp>
          <p:nvSpPr>
            <p:cNvPr id="44087" name="Oval 55"/>
            <p:cNvSpPr>
              <a:spLocks noChangeArrowheads="1"/>
            </p:cNvSpPr>
            <p:nvPr/>
          </p:nvSpPr>
          <p:spPr bwMode="auto">
            <a:xfrm>
              <a:off x="612" y="845"/>
              <a:ext cx="1224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4088" name="Picture 56" descr="sneakers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93" y="1026"/>
              <a:ext cx="816" cy="816"/>
            </a:xfrm>
            <a:prstGeom prst="rect">
              <a:avLst/>
            </a:prstGeom>
            <a:noFill/>
          </p:spPr>
        </p:pic>
      </p:grpSp>
      <p:grpSp>
        <p:nvGrpSpPr>
          <p:cNvPr id="44089" name="Group 57"/>
          <p:cNvGrpSpPr>
            <a:grpSpLocks/>
          </p:cNvGrpSpPr>
          <p:nvPr/>
        </p:nvGrpSpPr>
        <p:grpSpPr bwMode="auto">
          <a:xfrm>
            <a:off x="7596188" y="4581525"/>
            <a:ext cx="900112" cy="900113"/>
            <a:chOff x="3379" y="2795"/>
            <a:chExt cx="567" cy="567"/>
          </a:xfrm>
        </p:grpSpPr>
        <p:sp>
          <p:nvSpPr>
            <p:cNvPr id="44090" name="Oval 58"/>
            <p:cNvSpPr>
              <a:spLocks noChangeArrowheads="1"/>
            </p:cNvSpPr>
            <p:nvPr/>
          </p:nvSpPr>
          <p:spPr bwMode="auto">
            <a:xfrm>
              <a:off x="3379" y="2795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4091" name="Picture 59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470" y="2886"/>
              <a:ext cx="397" cy="40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44092" name="Group 60"/>
          <p:cNvGrpSpPr>
            <a:grpSpLocks/>
          </p:cNvGrpSpPr>
          <p:nvPr/>
        </p:nvGrpSpPr>
        <p:grpSpPr bwMode="auto">
          <a:xfrm>
            <a:off x="1835150" y="333375"/>
            <a:ext cx="900113" cy="900113"/>
            <a:chOff x="2064" y="0"/>
            <a:chExt cx="681" cy="709"/>
          </a:xfrm>
        </p:grpSpPr>
        <p:sp>
          <p:nvSpPr>
            <p:cNvPr id="44093" name="Oval 61"/>
            <p:cNvSpPr>
              <a:spLocks noChangeArrowheads="1"/>
            </p:cNvSpPr>
            <p:nvPr/>
          </p:nvSpPr>
          <p:spPr bwMode="auto">
            <a:xfrm>
              <a:off x="2064" y="0"/>
              <a:ext cx="681" cy="7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u="none"/>
            </a:p>
          </p:txBody>
        </p:sp>
        <p:pic>
          <p:nvPicPr>
            <p:cNvPr id="44094" name="Picture 62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154" y="119"/>
              <a:ext cx="467" cy="456"/>
            </a:xfrm>
            <a:prstGeom prst="rect">
              <a:avLst/>
            </a:prstGeom>
            <a:noFill/>
          </p:spPr>
        </p:pic>
      </p:grpSp>
      <p:grpSp>
        <p:nvGrpSpPr>
          <p:cNvPr id="44095" name="Group 63"/>
          <p:cNvGrpSpPr>
            <a:grpSpLocks/>
          </p:cNvGrpSpPr>
          <p:nvPr/>
        </p:nvGrpSpPr>
        <p:grpSpPr bwMode="auto">
          <a:xfrm>
            <a:off x="8101013" y="3789363"/>
            <a:ext cx="900112" cy="900112"/>
            <a:chOff x="3379" y="1752"/>
            <a:chExt cx="998" cy="952"/>
          </a:xfrm>
        </p:grpSpPr>
        <p:sp>
          <p:nvSpPr>
            <p:cNvPr id="44096" name="Oval 64"/>
            <p:cNvSpPr>
              <a:spLocks noChangeArrowheads="1"/>
            </p:cNvSpPr>
            <p:nvPr/>
          </p:nvSpPr>
          <p:spPr bwMode="auto">
            <a:xfrm>
              <a:off x="3379" y="1752"/>
              <a:ext cx="998" cy="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4097" name="Picture 65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470" y="2115"/>
              <a:ext cx="408" cy="381"/>
            </a:xfrm>
            <a:prstGeom prst="rect">
              <a:avLst/>
            </a:prstGeom>
            <a:noFill/>
          </p:spPr>
        </p:pic>
        <p:pic>
          <p:nvPicPr>
            <p:cNvPr id="44098" name="Picture 66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923" y="1933"/>
              <a:ext cx="2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4099" name="Group 67"/>
          <p:cNvGrpSpPr>
            <a:grpSpLocks/>
          </p:cNvGrpSpPr>
          <p:nvPr/>
        </p:nvGrpSpPr>
        <p:grpSpPr bwMode="auto">
          <a:xfrm>
            <a:off x="2843213" y="5734050"/>
            <a:ext cx="900112" cy="900113"/>
            <a:chOff x="3470" y="1525"/>
            <a:chExt cx="816" cy="861"/>
          </a:xfrm>
        </p:grpSpPr>
        <p:sp>
          <p:nvSpPr>
            <p:cNvPr id="44100" name="Oval 68"/>
            <p:cNvSpPr>
              <a:spLocks noChangeArrowheads="1"/>
            </p:cNvSpPr>
            <p:nvPr/>
          </p:nvSpPr>
          <p:spPr bwMode="auto">
            <a:xfrm>
              <a:off x="3470" y="1525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4101" name="Picture 69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3606" y="1706"/>
              <a:ext cx="54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4102" name="Group 70"/>
          <p:cNvGrpSpPr>
            <a:grpSpLocks/>
          </p:cNvGrpSpPr>
          <p:nvPr/>
        </p:nvGrpSpPr>
        <p:grpSpPr bwMode="auto">
          <a:xfrm>
            <a:off x="4787900" y="0"/>
            <a:ext cx="900113" cy="900113"/>
            <a:chOff x="113" y="2160"/>
            <a:chExt cx="726" cy="680"/>
          </a:xfrm>
        </p:grpSpPr>
        <p:sp>
          <p:nvSpPr>
            <p:cNvPr id="44103" name="Oval 71"/>
            <p:cNvSpPr>
              <a:spLocks noChangeArrowheads="1"/>
            </p:cNvSpPr>
            <p:nvPr/>
          </p:nvSpPr>
          <p:spPr bwMode="auto">
            <a:xfrm>
              <a:off x="113" y="2160"/>
              <a:ext cx="726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4104" name="Picture 72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295" y="2251"/>
              <a:ext cx="384" cy="516"/>
            </a:xfrm>
            <a:prstGeom prst="rect">
              <a:avLst/>
            </a:prstGeom>
            <a:noFill/>
          </p:spPr>
        </p:pic>
      </p:grpSp>
      <p:grpSp>
        <p:nvGrpSpPr>
          <p:cNvPr id="44105" name="Group 73"/>
          <p:cNvGrpSpPr>
            <a:grpSpLocks/>
          </p:cNvGrpSpPr>
          <p:nvPr/>
        </p:nvGrpSpPr>
        <p:grpSpPr bwMode="auto">
          <a:xfrm>
            <a:off x="2771775" y="115888"/>
            <a:ext cx="900113" cy="900112"/>
            <a:chOff x="3334" y="3385"/>
            <a:chExt cx="680" cy="636"/>
          </a:xfrm>
        </p:grpSpPr>
        <p:sp>
          <p:nvSpPr>
            <p:cNvPr id="44106" name="Oval 74"/>
            <p:cNvSpPr>
              <a:spLocks noChangeArrowheads="1"/>
            </p:cNvSpPr>
            <p:nvPr/>
          </p:nvSpPr>
          <p:spPr bwMode="auto">
            <a:xfrm>
              <a:off x="3334" y="3385"/>
              <a:ext cx="680" cy="6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4107" name="Picture 75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424" y="3612"/>
              <a:ext cx="363" cy="328"/>
            </a:xfrm>
            <a:prstGeom prst="rect">
              <a:avLst/>
            </a:prstGeom>
            <a:noFill/>
          </p:spPr>
        </p:pic>
        <p:pic>
          <p:nvPicPr>
            <p:cNvPr id="44108" name="Picture 76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3606" y="3475"/>
              <a:ext cx="318" cy="186"/>
            </a:xfrm>
            <a:prstGeom prst="rect">
              <a:avLst/>
            </a:prstGeom>
            <a:noFill/>
          </p:spPr>
        </p:pic>
      </p:grpSp>
      <p:grpSp>
        <p:nvGrpSpPr>
          <p:cNvPr id="44109" name="Group 77"/>
          <p:cNvGrpSpPr>
            <a:grpSpLocks/>
          </p:cNvGrpSpPr>
          <p:nvPr/>
        </p:nvGrpSpPr>
        <p:grpSpPr bwMode="auto">
          <a:xfrm>
            <a:off x="6804025" y="5229225"/>
            <a:ext cx="900113" cy="900113"/>
            <a:chOff x="3470" y="2750"/>
            <a:chExt cx="725" cy="725"/>
          </a:xfrm>
        </p:grpSpPr>
        <p:sp>
          <p:nvSpPr>
            <p:cNvPr id="44110" name="Oval 78"/>
            <p:cNvSpPr>
              <a:spLocks noChangeArrowheads="1"/>
            </p:cNvSpPr>
            <p:nvPr/>
          </p:nvSpPr>
          <p:spPr bwMode="auto">
            <a:xfrm>
              <a:off x="3470" y="2750"/>
              <a:ext cx="725" cy="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4111" name="Picture 79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3606" y="2886"/>
              <a:ext cx="410" cy="454"/>
            </a:xfrm>
            <a:prstGeom prst="rect">
              <a:avLst/>
            </a:prstGeom>
            <a:noFill/>
          </p:spPr>
        </p:pic>
      </p:grpSp>
      <p:grpSp>
        <p:nvGrpSpPr>
          <p:cNvPr id="44112" name="Group 80"/>
          <p:cNvGrpSpPr>
            <a:grpSpLocks/>
          </p:cNvGrpSpPr>
          <p:nvPr/>
        </p:nvGrpSpPr>
        <p:grpSpPr bwMode="auto">
          <a:xfrm>
            <a:off x="6804025" y="404813"/>
            <a:ext cx="900113" cy="900112"/>
            <a:chOff x="2200" y="2387"/>
            <a:chExt cx="635" cy="680"/>
          </a:xfrm>
        </p:grpSpPr>
        <p:sp>
          <p:nvSpPr>
            <p:cNvPr id="44113" name="Oval 81"/>
            <p:cNvSpPr>
              <a:spLocks noChangeArrowheads="1"/>
            </p:cNvSpPr>
            <p:nvPr/>
          </p:nvSpPr>
          <p:spPr bwMode="auto">
            <a:xfrm>
              <a:off x="2200" y="2387"/>
              <a:ext cx="635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4114" name="Picture 82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2290" y="2478"/>
              <a:ext cx="412" cy="499"/>
            </a:xfrm>
            <a:prstGeom prst="rect">
              <a:avLst/>
            </a:prstGeom>
            <a:noFill/>
          </p:spPr>
        </p:pic>
      </p:grpSp>
      <p:sp>
        <p:nvSpPr>
          <p:cNvPr id="44115" name="Text Box 83"/>
          <p:cNvSpPr txBox="1">
            <a:spLocks noChangeArrowheads="1"/>
          </p:cNvSpPr>
          <p:nvPr/>
        </p:nvSpPr>
        <p:spPr bwMode="auto">
          <a:xfrm>
            <a:off x="6227763" y="1125538"/>
            <a:ext cx="1257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shirt</a:t>
            </a:r>
            <a:endParaRPr lang="ru-RU" sz="2200" u="none"/>
          </a:p>
        </p:txBody>
      </p:sp>
      <p:sp>
        <p:nvSpPr>
          <p:cNvPr id="44116" name="Text Box 84"/>
          <p:cNvSpPr txBox="1">
            <a:spLocks noChangeArrowheads="1"/>
          </p:cNvSpPr>
          <p:nvPr/>
        </p:nvSpPr>
        <p:spPr bwMode="auto">
          <a:xfrm>
            <a:off x="7092950" y="2133600"/>
            <a:ext cx="12557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jeans</a:t>
            </a:r>
            <a:endParaRPr lang="ru-RU" sz="2200" u="none"/>
          </a:p>
        </p:txBody>
      </p:sp>
      <p:sp>
        <p:nvSpPr>
          <p:cNvPr id="44117" name="Text Box 85"/>
          <p:cNvSpPr txBox="1">
            <a:spLocks noChangeArrowheads="1"/>
          </p:cNvSpPr>
          <p:nvPr/>
        </p:nvSpPr>
        <p:spPr bwMode="auto">
          <a:xfrm>
            <a:off x="6516688" y="4365625"/>
            <a:ext cx="16557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track suit</a:t>
            </a:r>
            <a:endParaRPr lang="ru-RU" sz="2200" u="none"/>
          </a:p>
        </p:txBody>
      </p:sp>
      <p:sp>
        <p:nvSpPr>
          <p:cNvPr id="44118" name="Text Box 86"/>
          <p:cNvSpPr txBox="1">
            <a:spLocks noChangeArrowheads="1"/>
          </p:cNvSpPr>
          <p:nvPr/>
        </p:nvSpPr>
        <p:spPr bwMode="auto">
          <a:xfrm>
            <a:off x="6877050" y="2924175"/>
            <a:ext cx="16430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sweater</a:t>
            </a:r>
            <a:endParaRPr lang="ru-RU" sz="2200" u="none"/>
          </a:p>
        </p:txBody>
      </p:sp>
      <p:sp>
        <p:nvSpPr>
          <p:cNvPr id="44119" name="Text Box 87"/>
          <p:cNvSpPr txBox="1">
            <a:spLocks noChangeArrowheads="1"/>
          </p:cNvSpPr>
          <p:nvPr/>
        </p:nvSpPr>
        <p:spPr bwMode="auto">
          <a:xfrm>
            <a:off x="7308850" y="3789363"/>
            <a:ext cx="15462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boots</a:t>
            </a:r>
            <a:endParaRPr lang="ru-RU" sz="2200" u="none"/>
          </a:p>
        </p:txBody>
      </p:sp>
      <p:sp>
        <p:nvSpPr>
          <p:cNvPr id="44120" name="Text Box 88"/>
          <p:cNvSpPr txBox="1">
            <a:spLocks noChangeArrowheads="1"/>
          </p:cNvSpPr>
          <p:nvPr/>
        </p:nvSpPr>
        <p:spPr bwMode="auto">
          <a:xfrm>
            <a:off x="5508625" y="765175"/>
            <a:ext cx="11588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hat</a:t>
            </a:r>
            <a:endParaRPr lang="ru-RU" sz="2200" u="none"/>
          </a:p>
        </p:txBody>
      </p:sp>
      <p:sp>
        <p:nvSpPr>
          <p:cNvPr id="44121" name="Text Box 89"/>
          <p:cNvSpPr txBox="1">
            <a:spLocks noChangeArrowheads="1"/>
          </p:cNvSpPr>
          <p:nvPr/>
        </p:nvSpPr>
        <p:spPr bwMode="auto">
          <a:xfrm>
            <a:off x="6588125" y="5013325"/>
            <a:ext cx="14493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skirt</a:t>
            </a:r>
            <a:endParaRPr lang="ru-RU" sz="2200" u="none"/>
          </a:p>
        </p:txBody>
      </p:sp>
      <p:sp>
        <p:nvSpPr>
          <p:cNvPr id="44122" name="Text Box 90"/>
          <p:cNvSpPr txBox="1">
            <a:spLocks noChangeArrowheads="1"/>
          </p:cNvSpPr>
          <p:nvPr/>
        </p:nvSpPr>
        <p:spPr bwMode="auto">
          <a:xfrm>
            <a:off x="5724525" y="5300663"/>
            <a:ext cx="11588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socks</a:t>
            </a:r>
            <a:endParaRPr lang="ru-RU" sz="2200" u="none"/>
          </a:p>
        </p:txBody>
      </p:sp>
      <p:sp>
        <p:nvSpPr>
          <p:cNvPr id="44123" name="Text Box 91"/>
          <p:cNvSpPr txBox="1">
            <a:spLocks noChangeArrowheads="1"/>
          </p:cNvSpPr>
          <p:nvPr/>
        </p:nvSpPr>
        <p:spPr bwMode="auto">
          <a:xfrm>
            <a:off x="4859338" y="5373688"/>
            <a:ext cx="10652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suit</a:t>
            </a:r>
            <a:endParaRPr lang="ru-RU" sz="2200" u="none"/>
          </a:p>
        </p:txBody>
      </p:sp>
      <p:sp>
        <p:nvSpPr>
          <p:cNvPr id="44124" name="Text Box 92"/>
          <p:cNvSpPr txBox="1">
            <a:spLocks noChangeArrowheads="1"/>
          </p:cNvSpPr>
          <p:nvPr/>
        </p:nvSpPr>
        <p:spPr bwMode="auto">
          <a:xfrm>
            <a:off x="3635375" y="5516563"/>
            <a:ext cx="15462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blouse</a:t>
            </a:r>
            <a:endParaRPr lang="ru-RU" sz="2200" u="none"/>
          </a:p>
        </p:txBody>
      </p:sp>
      <p:sp>
        <p:nvSpPr>
          <p:cNvPr id="44125" name="Text Box 93"/>
          <p:cNvSpPr txBox="1">
            <a:spLocks noChangeArrowheads="1"/>
          </p:cNvSpPr>
          <p:nvPr/>
        </p:nvSpPr>
        <p:spPr bwMode="auto">
          <a:xfrm>
            <a:off x="2700338" y="5300663"/>
            <a:ext cx="15462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sandals</a:t>
            </a:r>
            <a:endParaRPr lang="ru-RU" sz="2200" u="none"/>
          </a:p>
        </p:txBody>
      </p:sp>
      <p:sp>
        <p:nvSpPr>
          <p:cNvPr id="44126" name="Text Box 94"/>
          <p:cNvSpPr txBox="1">
            <a:spLocks noChangeArrowheads="1"/>
          </p:cNvSpPr>
          <p:nvPr/>
        </p:nvSpPr>
        <p:spPr bwMode="auto">
          <a:xfrm>
            <a:off x="1979613" y="5013325"/>
            <a:ext cx="16446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mittens</a:t>
            </a:r>
            <a:endParaRPr lang="ru-RU" sz="2200" u="none"/>
          </a:p>
        </p:txBody>
      </p:sp>
      <p:sp>
        <p:nvSpPr>
          <p:cNvPr id="44127" name="Text Box 95"/>
          <p:cNvSpPr txBox="1">
            <a:spLocks noChangeArrowheads="1"/>
          </p:cNvSpPr>
          <p:nvPr/>
        </p:nvSpPr>
        <p:spPr bwMode="auto">
          <a:xfrm>
            <a:off x="1331913" y="4797425"/>
            <a:ext cx="1352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shoes</a:t>
            </a:r>
            <a:endParaRPr lang="ru-RU" sz="2200" u="none"/>
          </a:p>
        </p:txBody>
      </p:sp>
      <p:sp>
        <p:nvSpPr>
          <p:cNvPr id="44128" name="Text Box 96"/>
          <p:cNvSpPr txBox="1">
            <a:spLocks noChangeArrowheads="1"/>
          </p:cNvSpPr>
          <p:nvPr/>
        </p:nvSpPr>
        <p:spPr bwMode="auto">
          <a:xfrm>
            <a:off x="1042988" y="4221163"/>
            <a:ext cx="1352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dress</a:t>
            </a:r>
            <a:endParaRPr lang="ru-RU" sz="2200" u="none"/>
          </a:p>
        </p:txBody>
      </p:sp>
      <p:sp>
        <p:nvSpPr>
          <p:cNvPr id="44129" name="Text Box 97"/>
          <p:cNvSpPr txBox="1">
            <a:spLocks noChangeArrowheads="1"/>
          </p:cNvSpPr>
          <p:nvPr/>
        </p:nvSpPr>
        <p:spPr bwMode="auto">
          <a:xfrm>
            <a:off x="3779838" y="2636838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/>
              <a:t>a coat</a:t>
            </a:r>
            <a:endParaRPr lang="ru-RU" sz="3600" b="1" u="none"/>
          </a:p>
        </p:txBody>
      </p:sp>
      <p:sp>
        <p:nvSpPr>
          <p:cNvPr id="44130" name="Text Box 98"/>
          <p:cNvSpPr txBox="1">
            <a:spLocks noChangeArrowheads="1"/>
          </p:cNvSpPr>
          <p:nvPr/>
        </p:nvSpPr>
        <p:spPr bwMode="auto">
          <a:xfrm>
            <a:off x="804863" y="2708275"/>
            <a:ext cx="1546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sneakers</a:t>
            </a:r>
            <a:endParaRPr lang="ru-RU" sz="2200" u="none"/>
          </a:p>
        </p:txBody>
      </p:sp>
      <p:sp>
        <p:nvSpPr>
          <p:cNvPr id="44131" name="Text Box 99"/>
          <p:cNvSpPr txBox="1">
            <a:spLocks noChangeArrowheads="1"/>
          </p:cNvSpPr>
          <p:nvPr/>
        </p:nvSpPr>
        <p:spPr bwMode="auto">
          <a:xfrm>
            <a:off x="2124075" y="1196975"/>
            <a:ext cx="1352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jacket</a:t>
            </a:r>
            <a:endParaRPr lang="ru-RU" sz="2200" u="none"/>
          </a:p>
        </p:txBody>
      </p:sp>
      <p:sp>
        <p:nvSpPr>
          <p:cNvPr id="44132" name="Text Box 100"/>
          <p:cNvSpPr txBox="1">
            <a:spLocks noChangeArrowheads="1"/>
          </p:cNvSpPr>
          <p:nvPr/>
        </p:nvSpPr>
        <p:spPr bwMode="auto">
          <a:xfrm>
            <a:off x="2843213" y="908050"/>
            <a:ext cx="1257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cap</a:t>
            </a:r>
            <a:endParaRPr lang="ru-RU" sz="2200" u="none"/>
          </a:p>
        </p:txBody>
      </p:sp>
      <p:sp>
        <p:nvSpPr>
          <p:cNvPr id="44133" name="Text Box 101"/>
          <p:cNvSpPr txBox="1">
            <a:spLocks noChangeArrowheads="1"/>
          </p:cNvSpPr>
          <p:nvPr/>
        </p:nvSpPr>
        <p:spPr bwMode="auto">
          <a:xfrm>
            <a:off x="3708400" y="765175"/>
            <a:ext cx="14509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trousers</a:t>
            </a:r>
            <a:endParaRPr lang="ru-RU" sz="2200" u="non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2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8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8" name="Oval 116"/>
          <p:cNvSpPr>
            <a:spLocks noChangeArrowheads="1"/>
          </p:cNvSpPr>
          <p:nvPr/>
        </p:nvSpPr>
        <p:spPr bwMode="auto">
          <a:xfrm>
            <a:off x="468313" y="476250"/>
            <a:ext cx="8064500" cy="5761038"/>
          </a:xfrm>
          <a:prstGeom prst="ellipse">
            <a:avLst/>
          </a:prstGeom>
          <a:solidFill>
            <a:srgbClr val="A5B4D5"/>
          </a:solidFill>
          <a:ln w="9525">
            <a:solidFill>
              <a:srgbClr val="D8DEE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3661" name="Group 109"/>
          <p:cNvGrpSpPr>
            <a:grpSpLocks/>
          </p:cNvGrpSpPr>
          <p:nvPr/>
        </p:nvGrpSpPr>
        <p:grpSpPr bwMode="auto">
          <a:xfrm>
            <a:off x="4932363" y="5734050"/>
            <a:ext cx="900112" cy="900113"/>
            <a:chOff x="2699" y="2704"/>
            <a:chExt cx="680" cy="681"/>
          </a:xfrm>
        </p:grpSpPr>
        <p:sp>
          <p:nvSpPr>
            <p:cNvPr id="23660" name="Oval 108"/>
            <p:cNvSpPr>
              <a:spLocks noChangeArrowheads="1"/>
            </p:cNvSpPr>
            <p:nvPr/>
          </p:nvSpPr>
          <p:spPr bwMode="auto">
            <a:xfrm>
              <a:off x="2699" y="2704"/>
              <a:ext cx="680" cy="6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621" name="Picture 6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795"/>
              <a:ext cx="258" cy="545"/>
            </a:xfrm>
            <a:prstGeom prst="rect">
              <a:avLst/>
            </a:prstGeom>
            <a:noFill/>
          </p:spPr>
        </p:pic>
      </p:grpSp>
      <p:grpSp>
        <p:nvGrpSpPr>
          <p:cNvPr id="23657" name="Group 105"/>
          <p:cNvGrpSpPr>
            <a:grpSpLocks/>
          </p:cNvGrpSpPr>
          <p:nvPr/>
        </p:nvGrpSpPr>
        <p:grpSpPr bwMode="auto">
          <a:xfrm>
            <a:off x="5867400" y="5589588"/>
            <a:ext cx="900113" cy="900112"/>
            <a:chOff x="3969" y="2478"/>
            <a:chExt cx="816" cy="861"/>
          </a:xfrm>
        </p:grpSpPr>
        <p:sp>
          <p:nvSpPr>
            <p:cNvPr id="23649" name="Oval 97"/>
            <p:cNvSpPr>
              <a:spLocks noChangeArrowheads="1"/>
            </p:cNvSpPr>
            <p:nvPr/>
          </p:nvSpPr>
          <p:spPr bwMode="auto">
            <a:xfrm>
              <a:off x="3969" y="2478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625" name="Picture 7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5" y="2659"/>
              <a:ext cx="545" cy="510"/>
            </a:xfrm>
            <a:prstGeom prst="rect">
              <a:avLst/>
            </a:prstGeom>
            <a:noFill/>
          </p:spPr>
        </p:pic>
      </p:grpSp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7596188" y="1052513"/>
            <a:ext cx="900112" cy="900112"/>
            <a:chOff x="1247" y="2387"/>
            <a:chExt cx="590" cy="544"/>
          </a:xfrm>
        </p:grpSpPr>
        <p:sp>
          <p:nvSpPr>
            <p:cNvPr id="23559" name="Oval 7"/>
            <p:cNvSpPr>
              <a:spLocks noChangeArrowheads="1"/>
            </p:cNvSpPr>
            <p:nvPr/>
          </p:nvSpPr>
          <p:spPr bwMode="auto">
            <a:xfrm>
              <a:off x="1247" y="2387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560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38" y="2478"/>
              <a:ext cx="363" cy="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23656" name="Group 104"/>
          <p:cNvGrpSpPr>
            <a:grpSpLocks/>
          </p:cNvGrpSpPr>
          <p:nvPr/>
        </p:nvGrpSpPr>
        <p:grpSpPr bwMode="auto">
          <a:xfrm>
            <a:off x="3924300" y="5805488"/>
            <a:ext cx="900113" cy="900112"/>
            <a:chOff x="3288" y="2024"/>
            <a:chExt cx="816" cy="861"/>
          </a:xfrm>
        </p:grpSpPr>
        <p:sp>
          <p:nvSpPr>
            <p:cNvPr id="23650" name="Oval 98"/>
            <p:cNvSpPr>
              <a:spLocks noChangeArrowheads="1"/>
            </p:cNvSpPr>
            <p:nvPr/>
          </p:nvSpPr>
          <p:spPr bwMode="auto">
            <a:xfrm>
              <a:off x="3288" y="2024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563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79" y="2205"/>
              <a:ext cx="635" cy="532"/>
            </a:xfrm>
            <a:prstGeom prst="rect">
              <a:avLst/>
            </a:prstGeom>
            <a:noFill/>
          </p:spPr>
        </p:pic>
      </p:grpSp>
      <p:grpSp>
        <p:nvGrpSpPr>
          <p:cNvPr id="23617" name="Group 65"/>
          <p:cNvGrpSpPr>
            <a:grpSpLocks/>
          </p:cNvGrpSpPr>
          <p:nvPr/>
        </p:nvGrpSpPr>
        <p:grpSpPr bwMode="auto">
          <a:xfrm>
            <a:off x="0" y="3500438"/>
            <a:ext cx="900113" cy="900112"/>
            <a:chOff x="4286" y="203"/>
            <a:chExt cx="909" cy="833"/>
          </a:xfrm>
        </p:grpSpPr>
        <p:sp>
          <p:nvSpPr>
            <p:cNvPr id="23581" name="Oval 29"/>
            <p:cNvSpPr>
              <a:spLocks noChangeArrowheads="1"/>
            </p:cNvSpPr>
            <p:nvPr/>
          </p:nvSpPr>
          <p:spPr bwMode="auto">
            <a:xfrm>
              <a:off x="4286" y="203"/>
              <a:ext cx="909" cy="8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564" name="Picture 1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22" y="346"/>
              <a:ext cx="649" cy="538"/>
            </a:xfrm>
            <a:prstGeom prst="rect">
              <a:avLst/>
            </a:prstGeom>
            <a:noFill/>
          </p:spPr>
        </p:pic>
      </p:grpSp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1908175" y="5445125"/>
            <a:ext cx="900113" cy="900113"/>
            <a:chOff x="2154" y="1752"/>
            <a:chExt cx="590" cy="544"/>
          </a:xfrm>
        </p:grpSpPr>
        <p:sp>
          <p:nvSpPr>
            <p:cNvPr id="23566" name="Oval 14"/>
            <p:cNvSpPr>
              <a:spLocks noChangeArrowheads="1"/>
            </p:cNvSpPr>
            <p:nvPr/>
          </p:nvSpPr>
          <p:spPr bwMode="auto">
            <a:xfrm>
              <a:off x="2154" y="1752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567" name="Picture 1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45" y="1843"/>
              <a:ext cx="408" cy="339"/>
            </a:xfrm>
            <a:prstGeom prst="rect">
              <a:avLst/>
            </a:prstGeom>
            <a:noFill/>
          </p:spPr>
        </p:pic>
      </p:grpSp>
      <p:grpSp>
        <p:nvGrpSpPr>
          <p:cNvPr id="23569" name="Group 17"/>
          <p:cNvGrpSpPr>
            <a:grpSpLocks/>
          </p:cNvGrpSpPr>
          <p:nvPr/>
        </p:nvGrpSpPr>
        <p:grpSpPr bwMode="auto">
          <a:xfrm>
            <a:off x="323850" y="1557338"/>
            <a:ext cx="900113" cy="900112"/>
            <a:chOff x="2018" y="119"/>
            <a:chExt cx="590" cy="544"/>
          </a:xfrm>
        </p:grpSpPr>
        <p:sp>
          <p:nvSpPr>
            <p:cNvPr id="23570" name="Oval 18"/>
            <p:cNvSpPr>
              <a:spLocks noChangeArrowheads="1"/>
            </p:cNvSpPr>
            <p:nvPr/>
          </p:nvSpPr>
          <p:spPr bwMode="auto">
            <a:xfrm>
              <a:off x="2018" y="119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571" name="Picture 1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54" y="210"/>
              <a:ext cx="334" cy="362"/>
            </a:xfrm>
            <a:prstGeom prst="rect">
              <a:avLst/>
            </a:prstGeom>
            <a:noFill/>
          </p:spPr>
        </p:pic>
      </p:grp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827088" y="2060575"/>
            <a:ext cx="16081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200" u="none"/>
              <a:t>a raincoat</a:t>
            </a:r>
            <a:endParaRPr lang="ru-RU" sz="2200" u="none"/>
          </a:p>
        </p:txBody>
      </p:sp>
      <p:grpSp>
        <p:nvGrpSpPr>
          <p:cNvPr id="23582" name="Group 30"/>
          <p:cNvGrpSpPr>
            <a:grpSpLocks/>
          </p:cNvGrpSpPr>
          <p:nvPr/>
        </p:nvGrpSpPr>
        <p:grpSpPr bwMode="auto">
          <a:xfrm>
            <a:off x="971550" y="836613"/>
            <a:ext cx="900113" cy="900112"/>
            <a:chOff x="2154" y="2568"/>
            <a:chExt cx="590" cy="544"/>
          </a:xfrm>
        </p:grpSpPr>
        <p:sp>
          <p:nvSpPr>
            <p:cNvPr id="23583" name="Oval 31"/>
            <p:cNvSpPr>
              <a:spLocks noChangeArrowheads="1"/>
            </p:cNvSpPr>
            <p:nvPr/>
          </p:nvSpPr>
          <p:spPr bwMode="auto">
            <a:xfrm>
              <a:off x="2154" y="2568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584" name="Picture 3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45" y="2659"/>
              <a:ext cx="351" cy="362"/>
            </a:xfrm>
            <a:prstGeom prst="rect">
              <a:avLst/>
            </a:prstGeom>
            <a:noFill/>
          </p:spPr>
        </p:pic>
      </p:grp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331913" y="1557338"/>
            <a:ext cx="14176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200" u="none"/>
              <a:t>a T-shirt</a:t>
            </a:r>
            <a:endParaRPr lang="ru-RU" sz="2200" u="none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684213" y="3500438"/>
            <a:ext cx="10810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200" u="none"/>
              <a:t>gloves</a:t>
            </a:r>
            <a:endParaRPr lang="ru-RU" sz="2200" u="none"/>
          </a:p>
        </p:txBody>
      </p:sp>
      <p:sp>
        <p:nvSpPr>
          <p:cNvPr id="23591" name="Text Box 39"/>
          <p:cNvSpPr txBox="1">
            <a:spLocks noChangeArrowheads="1"/>
          </p:cNvSpPr>
          <p:nvPr/>
        </p:nvSpPr>
        <p:spPr bwMode="auto">
          <a:xfrm>
            <a:off x="6588125" y="1773238"/>
            <a:ext cx="13239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200" u="none"/>
              <a:t>shorts</a:t>
            </a:r>
            <a:endParaRPr lang="ru-RU" sz="2200" u="none"/>
          </a:p>
        </p:txBody>
      </p:sp>
      <p:sp>
        <p:nvSpPr>
          <p:cNvPr id="23592" name="Text Box 40"/>
          <p:cNvSpPr txBox="1">
            <a:spLocks noChangeArrowheads="1"/>
          </p:cNvSpPr>
          <p:nvPr/>
        </p:nvSpPr>
        <p:spPr bwMode="auto">
          <a:xfrm>
            <a:off x="3132138" y="2781300"/>
            <a:ext cx="338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none">
                <a:solidFill>
                  <a:srgbClr val="FF0066"/>
                </a:solidFill>
                <a:latin typeface="Comic Sans MS" pitchFamily="66" charset="0"/>
              </a:rPr>
              <a:t>Well done !!!</a:t>
            </a:r>
            <a:endParaRPr lang="ru-RU" sz="4400" u="none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23595" name="Text Box 43"/>
          <p:cNvSpPr txBox="1">
            <a:spLocks noChangeArrowheads="1"/>
          </p:cNvSpPr>
          <p:nvPr/>
        </p:nvSpPr>
        <p:spPr bwMode="auto">
          <a:xfrm>
            <a:off x="7524750" y="46529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grpSp>
        <p:nvGrpSpPr>
          <p:cNvPr id="23598" name="Group 46"/>
          <p:cNvGrpSpPr>
            <a:grpSpLocks/>
          </p:cNvGrpSpPr>
          <p:nvPr/>
        </p:nvGrpSpPr>
        <p:grpSpPr bwMode="auto">
          <a:xfrm>
            <a:off x="3779838" y="0"/>
            <a:ext cx="900112" cy="900113"/>
            <a:chOff x="1927" y="3521"/>
            <a:chExt cx="590" cy="544"/>
          </a:xfrm>
        </p:grpSpPr>
        <p:sp>
          <p:nvSpPr>
            <p:cNvPr id="23577" name="Oval 25"/>
            <p:cNvSpPr>
              <a:spLocks noChangeArrowheads="1"/>
            </p:cNvSpPr>
            <p:nvPr/>
          </p:nvSpPr>
          <p:spPr bwMode="auto">
            <a:xfrm>
              <a:off x="1927" y="3521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109" y="3566"/>
              <a:ext cx="242" cy="453"/>
            </a:xfrm>
            <a:prstGeom prst="rect">
              <a:avLst/>
            </a:prstGeom>
            <a:noFill/>
          </p:spPr>
        </p:pic>
      </p:grpSp>
      <p:grpSp>
        <p:nvGrpSpPr>
          <p:cNvPr id="23601" name="Group 49"/>
          <p:cNvGrpSpPr>
            <a:grpSpLocks/>
          </p:cNvGrpSpPr>
          <p:nvPr/>
        </p:nvGrpSpPr>
        <p:grpSpPr bwMode="auto">
          <a:xfrm>
            <a:off x="8101013" y="1916113"/>
            <a:ext cx="900112" cy="900112"/>
            <a:chOff x="3424" y="1616"/>
            <a:chExt cx="953" cy="907"/>
          </a:xfrm>
        </p:grpSpPr>
        <p:sp>
          <p:nvSpPr>
            <p:cNvPr id="23580" name="Oval 28"/>
            <p:cNvSpPr>
              <a:spLocks noChangeArrowheads="1"/>
            </p:cNvSpPr>
            <p:nvPr/>
          </p:nvSpPr>
          <p:spPr bwMode="auto">
            <a:xfrm>
              <a:off x="3424" y="1616"/>
              <a:ext cx="953" cy="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742" y="1706"/>
              <a:ext cx="310" cy="680"/>
            </a:xfrm>
            <a:prstGeom prst="rect">
              <a:avLst/>
            </a:prstGeom>
            <a:noFill/>
          </p:spPr>
        </p:pic>
      </p:grpSp>
      <p:grpSp>
        <p:nvGrpSpPr>
          <p:cNvPr id="23603" name="Group 51"/>
          <p:cNvGrpSpPr>
            <a:grpSpLocks/>
          </p:cNvGrpSpPr>
          <p:nvPr/>
        </p:nvGrpSpPr>
        <p:grpSpPr bwMode="auto">
          <a:xfrm>
            <a:off x="8243888" y="2852738"/>
            <a:ext cx="900112" cy="900112"/>
            <a:chOff x="1837" y="2795"/>
            <a:chExt cx="862" cy="771"/>
          </a:xfrm>
        </p:grpSpPr>
        <p:sp>
          <p:nvSpPr>
            <p:cNvPr id="23579" name="Oval 27"/>
            <p:cNvSpPr>
              <a:spLocks noChangeArrowheads="1"/>
            </p:cNvSpPr>
            <p:nvPr/>
          </p:nvSpPr>
          <p:spPr bwMode="auto">
            <a:xfrm>
              <a:off x="1837" y="2795"/>
              <a:ext cx="862" cy="7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568" name="Picture 16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973" y="2886"/>
              <a:ext cx="589" cy="583"/>
            </a:xfrm>
            <a:prstGeom prst="rect">
              <a:avLst/>
            </a:prstGeom>
            <a:noFill/>
          </p:spPr>
        </p:pic>
      </p:grpSp>
      <p:grpSp>
        <p:nvGrpSpPr>
          <p:cNvPr id="23606" name="Group 54"/>
          <p:cNvGrpSpPr>
            <a:grpSpLocks/>
          </p:cNvGrpSpPr>
          <p:nvPr/>
        </p:nvGrpSpPr>
        <p:grpSpPr bwMode="auto">
          <a:xfrm>
            <a:off x="323850" y="4365625"/>
            <a:ext cx="900113" cy="900113"/>
            <a:chOff x="3243" y="2523"/>
            <a:chExt cx="888" cy="816"/>
          </a:xfrm>
        </p:grpSpPr>
        <p:sp>
          <p:nvSpPr>
            <p:cNvPr id="23604" name="Oval 52"/>
            <p:cNvSpPr>
              <a:spLocks noChangeArrowheads="1"/>
            </p:cNvSpPr>
            <p:nvPr/>
          </p:nvSpPr>
          <p:spPr bwMode="auto">
            <a:xfrm>
              <a:off x="3243" y="2523"/>
              <a:ext cx="888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572" name="Picture 20" descr="dress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405" y="2614"/>
              <a:ext cx="590" cy="590"/>
            </a:xfrm>
            <a:prstGeom prst="rect">
              <a:avLst/>
            </a:prstGeom>
            <a:noFill/>
          </p:spPr>
        </p:pic>
      </p:grpSp>
      <p:grpSp>
        <p:nvGrpSpPr>
          <p:cNvPr id="23618" name="Group 66"/>
          <p:cNvGrpSpPr>
            <a:grpSpLocks/>
          </p:cNvGrpSpPr>
          <p:nvPr/>
        </p:nvGrpSpPr>
        <p:grpSpPr bwMode="auto">
          <a:xfrm>
            <a:off x="5867400" y="115888"/>
            <a:ext cx="900113" cy="900112"/>
            <a:chOff x="2835" y="2795"/>
            <a:chExt cx="952" cy="890"/>
          </a:xfrm>
        </p:grpSpPr>
        <p:sp>
          <p:nvSpPr>
            <p:cNvPr id="23607" name="Oval 55"/>
            <p:cNvSpPr>
              <a:spLocks noChangeArrowheads="1"/>
            </p:cNvSpPr>
            <p:nvPr/>
          </p:nvSpPr>
          <p:spPr bwMode="auto">
            <a:xfrm>
              <a:off x="2835" y="2795"/>
              <a:ext cx="952" cy="8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15"/>
            <a:srcRect r="11803" b="8571"/>
            <a:stretch>
              <a:fillRect/>
            </a:stretch>
          </p:blipFill>
          <p:spPr bwMode="auto">
            <a:xfrm>
              <a:off x="2971" y="2976"/>
              <a:ext cx="66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615" name="Group 63"/>
          <p:cNvGrpSpPr>
            <a:grpSpLocks/>
          </p:cNvGrpSpPr>
          <p:nvPr/>
        </p:nvGrpSpPr>
        <p:grpSpPr bwMode="auto">
          <a:xfrm>
            <a:off x="971550" y="5084763"/>
            <a:ext cx="900113" cy="900112"/>
            <a:chOff x="2381" y="1344"/>
            <a:chExt cx="998" cy="953"/>
          </a:xfrm>
        </p:grpSpPr>
        <p:sp>
          <p:nvSpPr>
            <p:cNvPr id="23610" name="Oval 58"/>
            <p:cNvSpPr>
              <a:spLocks noChangeArrowheads="1"/>
            </p:cNvSpPr>
            <p:nvPr/>
          </p:nvSpPr>
          <p:spPr bwMode="auto">
            <a:xfrm>
              <a:off x="2381" y="1344"/>
              <a:ext cx="998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613" name="Picture 6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08" y="1481"/>
              <a:ext cx="568" cy="680"/>
            </a:xfrm>
            <a:prstGeom prst="rect">
              <a:avLst/>
            </a:prstGeom>
            <a:noFill/>
          </p:spPr>
        </p:pic>
      </p:grpSp>
      <p:grpSp>
        <p:nvGrpSpPr>
          <p:cNvPr id="23654" name="Group 102"/>
          <p:cNvGrpSpPr>
            <a:grpSpLocks/>
          </p:cNvGrpSpPr>
          <p:nvPr/>
        </p:nvGrpSpPr>
        <p:grpSpPr bwMode="auto">
          <a:xfrm>
            <a:off x="0" y="2492375"/>
            <a:ext cx="900113" cy="900113"/>
            <a:chOff x="612" y="845"/>
            <a:chExt cx="1224" cy="1179"/>
          </a:xfrm>
        </p:grpSpPr>
        <p:sp>
          <p:nvSpPr>
            <p:cNvPr id="23651" name="Oval 99"/>
            <p:cNvSpPr>
              <a:spLocks noChangeArrowheads="1"/>
            </p:cNvSpPr>
            <p:nvPr/>
          </p:nvSpPr>
          <p:spPr bwMode="auto">
            <a:xfrm>
              <a:off x="612" y="845"/>
              <a:ext cx="1224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620" name="Picture 68" descr="sneakers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93" y="1026"/>
              <a:ext cx="816" cy="816"/>
            </a:xfrm>
            <a:prstGeom prst="rect">
              <a:avLst/>
            </a:prstGeom>
            <a:noFill/>
          </p:spPr>
        </p:pic>
      </p:grpSp>
      <p:grpSp>
        <p:nvGrpSpPr>
          <p:cNvPr id="23663" name="Group 111"/>
          <p:cNvGrpSpPr>
            <a:grpSpLocks/>
          </p:cNvGrpSpPr>
          <p:nvPr/>
        </p:nvGrpSpPr>
        <p:grpSpPr bwMode="auto">
          <a:xfrm>
            <a:off x="7596188" y="4581525"/>
            <a:ext cx="900112" cy="900113"/>
            <a:chOff x="3379" y="2795"/>
            <a:chExt cx="567" cy="567"/>
          </a:xfrm>
        </p:grpSpPr>
        <p:sp>
          <p:nvSpPr>
            <p:cNvPr id="23662" name="Oval 110"/>
            <p:cNvSpPr>
              <a:spLocks noChangeArrowheads="1"/>
            </p:cNvSpPr>
            <p:nvPr/>
          </p:nvSpPr>
          <p:spPr bwMode="auto">
            <a:xfrm>
              <a:off x="3379" y="2795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628" name="Picture 76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470" y="2886"/>
              <a:ext cx="397" cy="40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3644" name="Group 92"/>
          <p:cNvGrpSpPr>
            <a:grpSpLocks/>
          </p:cNvGrpSpPr>
          <p:nvPr/>
        </p:nvGrpSpPr>
        <p:grpSpPr bwMode="auto">
          <a:xfrm>
            <a:off x="1835150" y="404813"/>
            <a:ext cx="900113" cy="900112"/>
            <a:chOff x="2064" y="0"/>
            <a:chExt cx="681" cy="709"/>
          </a:xfrm>
        </p:grpSpPr>
        <p:sp>
          <p:nvSpPr>
            <p:cNvPr id="23578" name="Oval 26"/>
            <p:cNvSpPr>
              <a:spLocks noChangeArrowheads="1"/>
            </p:cNvSpPr>
            <p:nvPr/>
          </p:nvSpPr>
          <p:spPr bwMode="auto">
            <a:xfrm>
              <a:off x="2064" y="0"/>
              <a:ext cx="681" cy="7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u="none"/>
            </a:p>
          </p:txBody>
        </p:sp>
        <p:pic>
          <p:nvPicPr>
            <p:cNvPr id="23634" name="Picture 82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154" y="119"/>
              <a:ext cx="467" cy="456"/>
            </a:xfrm>
            <a:prstGeom prst="rect">
              <a:avLst/>
            </a:prstGeom>
            <a:noFill/>
          </p:spPr>
        </p:pic>
      </p:grpSp>
      <p:grpSp>
        <p:nvGrpSpPr>
          <p:cNvPr id="23639" name="Group 87"/>
          <p:cNvGrpSpPr>
            <a:grpSpLocks/>
          </p:cNvGrpSpPr>
          <p:nvPr/>
        </p:nvGrpSpPr>
        <p:grpSpPr bwMode="auto">
          <a:xfrm>
            <a:off x="8101013" y="3789363"/>
            <a:ext cx="900112" cy="900112"/>
            <a:chOff x="3379" y="1752"/>
            <a:chExt cx="998" cy="952"/>
          </a:xfrm>
        </p:grpSpPr>
        <p:sp>
          <p:nvSpPr>
            <p:cNvPr id="23638" name="Oval 86"/>
            <p:cNvSpPr>
              <a:spLocks noChangeArrowheads="1"/>
            </p:cNvSpPr>
            <p:nvPr/>
          </p:nvSpPr>
          <p:spPr bwMode="auto">
            <a:xfrm>
              <a:off x="3379" y="1752"/>
              <a:ext cx="998" cy="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627" name="Picture 75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470" y="2115"/>
              <a:ext cx="408" cy="381"/>
            </a:xfrm>
            <a:prstGeom prst="rect">
              <a:avLst/>
            </a:prstGeom>
            <a:noFill/>
          </p:spPr>
        </p:pic>
        <p:pic>
          <p:nvPicPr>
            <p:cNvPr id="23637" name="Picture 85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3923" y="1933"/>
              <a:ext cx="2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653" name="Group 101"/>
          <p:cNvGrpSpPr>
            <a:grpSpLocks/>
          </p:cNvGrpSpPr>
          <p:nvPr/>
        </p:nvGrpSpPr>
        <p:grpSpPr bwMode="auto">
          <a:xfrm>
            <a:off x="2843213" y="5734050"/>
            <a:ext cx="900112" cy="900113"/>
            <a:chOff x="3470" y="1525"/>
            <a:chExt cx="816" cy="861"/>
          </a:xfrm>
        </p:grpSpPr>
        <p:sp>
          <p:nvSpPr>
            <p:cNvPr id="23652" name="Oval 100"/>
            <p:cNvSpPr>
              <a:spLocks noChangeArrowheads="1"/>
            </p:cNvSpPr>
            <p:nvPr/>
          </p:nvSpPr>
          <p:spPr bwMode="auto">
            <a:xfrm>
              <a:off x="3470" y="1525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640" name="Picture 88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606" y="1706"/>
              <a:ext cx="54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642" name="Group 90"/>
          <p:cNvGrpSpPr>
            <a:grpSpLocks/>
          </p:cNvGrpSpPr>
          <p:nvPr/>
        </p:nvGrpSpPr>
        <p:grpSpPr bwMode="auto">
          <a:xfrm>
            <a:off x="4787900" y="0"/>
            <a:ext cx="900113" cy="900113"/>
            <a:chOff x="113" y="2160"/>
            <a:chExt cx="726" cy="680"/>
          </a:xfrm>
        </p:grpSpPr>
        <p:sp>
          <p:nvSpPr>
            <p:cNvPr id="23609" name="Oval 57"/>
            <p:cNvSpPr>
              <a:spLocks noChangeArrowheads="1"/>
            </p:cNvSpPr>
            <p:nvPr/>
          </p:nvSpPr>
          <p:spPr bwMode="auto">
            <a:xfrm>
              <a:off x="113" y="2160"/>
              <a:ext cx="726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641" name="Picture 89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295" y="2251"/>
              <a:ext cx="384" cy="516"/>
            </a:xfrm>
            <a:prstGeom prst="rect">
              <a:avLst/>
            </a:prstGeom>
            <a:noFill/>
          </p:spPr>
        </p:pic>
      </p:grpSp>
      <p:grpSp>
        <p:nvGrpSpPr>
          <p:cNvPr id="23648" name="Group 96"/>
          <p:cNvGrpSpPr>
            <a:grpSpLocks/>
          </p:cNvGrpSpPr>
          <p:nvPr/>
        </p:nvGrpSpPr>
        <p:grpSpPr bwMode="auto">
          <a:xfrm>
            <a:off x="2771775" y="115888"/>
            <a:ext cx="900113" cy="900112"/>
            <a:chOff x="3334" y="3385"/>
            <a:chExt cx="680" cy="636"/>
          </a:xfrm>
        </p:grpSpPr>
        <p:sp>
          <p:nvSpPr>
            <p:cNvPr id="23645" name="Oval 93"/>
            <p:cNvSpPr>
              <a:spLocks noChangeArrowheads="1"/>
            </p:cNvSpPr>
            <p:nvPr/>
          </p:nvSpPr>
          <p:spPr bwMode="auto">
            <a:xfrm>
              <a:off x="3334" y="3385"/>
              <a:ext cx="680" cy="6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624" name="Picture 72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424" y="3612"/>
              <a:ext cx="363" cy="328"/>
            </a:xfrm>
            <a:prstGeom prst="rect">
              <a:avLst/>
            </a:prstGeom>
            <a:noFill/>
          </p:spPr>
        </p:pic>
        <p:pic>
          <p:nvPicPr>
            <p:cNvPr id="23647" name="Picture 95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3606" y="3475"/>
              <a:ext cx="318" cy="186"/>
            </a:xfrm>
            <a:prstGeom prst="rect">
              <a:avLst/>
            </a:prstGeom>
            <a:noFill/>
          </p:spPr>
        </p:pic>
      </p:grpSp>
      <p:grpSp>
        <p:nvGrpSpPr>
          <p:cNvPr id="23659" name="Group 107"/>
          <p:cNvGrpSpPr>
            <a:grpSpLocks/>
          </p:cNvGrpSpPr>
          <p:nvPr/>
        </p:nvGrpSpPr>
        <p:grpSpPr bwMode="auto">
          <a:xfrm>
            <a:off x="6804025" y="5229225"/>
            <a:ext cx="900113" cy="900113"/>
            <a:chOff x="3470" y="2750"/>
            <a:chExt cx="725" cy="725"/>
          </a:xfrm>
        </p:grpSpPr>
        <p:sp>
          <p:nvSpPr>
            <p:cNvPr id="23658" name="Oval 106"/>
            <p:cNvSpPr>
              <a:spLocks noChangeArrowheads="1"/>
            </p:cNvSpPr>
            <p:nvPr/>
          </p:nvSpPr>
          <p:spPr bwMode="auto">
            <a:xfrm>
              <a:off x="3470" y="2750"/>
              <a:ext cx="725" cy="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622" name="Picture 70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606" y="2886"/>
              <a:ext cx="410" cy="454"/>
            </a:xfrm>
            <a:prstGeom prst="rect">
              <a:avLst/>
            </a:prstGeom>
            <a:noFill/>
          </p:spPr>
        </p:pic>
      </p:grpSp>
      <p:grpSp>
        <p:nvGrpSpPr>
          <p:cNvPr id="23665" name="Group 113"/>
          <p:cNvGrpSpPr>
            <a:grpSpLocks/>
          </p:cNvGrpSpPr>
          <p:nvPr/>
        </p:nvGrpSpPr>
        <p:grpSpPr bwMode="auto">
          <a:xfrm>
            <a:off x="6804025" y="404813"/>
            <a:ext cx="900113" cy="900112"/>
            <a:chOff x="2200" y="2387"/>
            <a:chExt cx="635" cy="680"/>
          </a:xfrm>
        </p:grpSpPr>
        <p:sp>
          <p:nvSpPr>
            <p:cNvPr id="23664" name="Oval 112"/>
            <p:cNvSpPr>
              <a:spLocks noChangeArrowheads="1"/>
            </p:cNvSpPr>
            <p:nvPr/>
          </p:nvSpPr>
          <p:spPr bwMode="auto">
            <a:xfrm>
              <a:off x="2200" y="2387"/>
              <a:ext cx="635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626" name="Picture 74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290" y="2478"/>
              <a:ext cx="412" cy="499"/>
            </a:xfrm>
            <a:prstGeom prst="rect">
              <a:avLst/>
            </a:prstGeom>
            <a:noFill/>
          </p:spPr>
        </p:pic>
      </p:grpSp>
      <p:sp>
        <p:nvSpPr>
          <p:cNvPr id="23669" name="Text Box 117"/>
          <p:cNvSpPr txBox="1">
            <a:spLocks noChangeArrowheads="1"/>
          </p:cNvSpPr>
          <p:nvPr/>
        </p:nvSpPr>
        <p:spPr bwMode="auto">
          <a:xfrm>
            <a:off x="6227763" y="1196975"/>
            <a:ext cx="1228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200" u="none"/>
              <a:t>a shirt</a:t>
            </a:r>
            <a:endParaRPr lang="ru-RU" sz="2200" u="none"/>
          </a:p>
        </p:txBody>
      </p:sp>
      <p:sp>
        <p:nvSpPr>
          <p:cNvPr id="23670" name="Text Box 118"/>
          <p:cNvSpPr txBox="1">
            <a:spLocks noChangeArrowheads="1"/>
          </p:cNvSpPr>
          <p:nvPr/>
        </p:nvSpPr>
        <p:spPr bwMode="auto">
          <a:xfrm>
            <a:off x="7092950" y="2420938"/>
            <a:ext cx="12271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200" u="none"/>
              <a:t>jeans</a:t>
            </a:r>
            <a:endParaRPr lang="ru-RU" sz="2200" u="none"/>
          </a:p>
        </p:txBody>
      </p:sp>
      <p:sp>
        <p:nvSpPr>
          <p:cNvPr id="23671" name="Text Box 119"/>
          <p:cNvSpPr txBox="1">
            <a:spLocks noChangeArrowheads="1"/>
          </p:cNvSpPr>
          <p:nvPr/>
        </p:nvSpPr>
        <p:spPr bwMode="auto">
          <a:xfrm>
            <a:off x="6372225" y="4365625"/>
            <a:ext cx="17414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200" u="none"/>
              <a:t>a track suit</a:t>
            </a:r>
            <a:endParaRPr lang="ru-RU" sz="2200" u="none"/>
          </a:p>
        </p:txBody>
      </p:sp>
      <p:sp>
        <p:nvSpPr>
          <p:cNvPr id="23672" name="Text Box 120"/>
          <p:cNvSpPr txBox="1">
            <a:spLocks noChangeArrowheads="1"/>
          </p:cNvSpPr>
          <p:nvPr/>
        </p:nvSpPr>
        <p:spPr bwMode="auto">
          <a:xfrm>
            <a:off x="6732588" y="3068638"/>
            <a:ext cx="1606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200" u="none"/>
              <a:t>a sweater</a:t>
            </a:r>
            <a:endParaRPr lang="ru-RU" sz="2200" u="none"/>
          </a:p>
        </p:txBody>
      </p:sp>
      <p:sp>
        <p:nvSpPr>
          <p:cNvPr id="23674" name="Text Box 122"/>
          <p:cNvSpPr txBox="1">
            <a:spLocks noChangeArrowheads="1"/>
          </p:cNvSpPr>
          <p:nvPr/>
        </p:nvSpPr>
        <p:spPr bwMode="auto">
          <a:xfrm>
            <a:off x="7092950" y="3716338"/>
            <a:ext cx="11525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200" u="none"/>
              <a:t>boots</a:t>
            </a:r>
            <a:endParaRPr lang="ru-RU" sz="2200" u="none"/>
          </a:p>
        </p:txBody>
      </p:sp>
      <p:sp>
        <p:nvSpPr>
          <p:cNvPr id="23676" name="Text Box 124"/>
          <p:cNvSpPr txBox="1">
            <a:spLocks noChangeArrowheads="1"/>
          </p:cNvSpPr>
          <p:nvPr/>
        </p:nvSpPr>
        <p:spPr bwMode="auto">
          <a:xfrm>
            <a:off x="5580063" y="908050"/>
            <a:ext cx="11334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200" u="none"/>
              <a:t>a hat</a:t>
            </a:r>
            <a:endParaRPr lang="ru-RU" sz="2200" u="none"/>
          </a:p>
        </p:txBody>
      </p:sp>
      <p:sp>
        <p:nvSpPr>
          <p:cNvPr id="23677" name="Text Box 125"/>
          <p:cNvSpPr txBox="1">
            <a:spLocks noChangeArrowheads="1"/>
          </p:cNvSpPr>
          <p:nvPr/>
        </p:nvSpPr>
        <p:spPr bwMode="auto">
          <a:xfrm>
            <a:off x="6443663" y="4868863"/>
            <a:ext cx="10588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200" u="none"/>
              <a:t>a skirt</a:t>
            </a:r>
            <a:endParaRPr lang="ru-RU" sz="2200" u="none"/>
          </a:p>
        </p:txBody>
      </p:sp>
      <p:sp>
        <p:nvSpPr>
          <p:cNvPr id="23678" name="Text Box 126"/>
          <p:cNvSpPr txBox="1">
            <a:spLocks noChangeArrowheads="1"/>
          </p:cNvSpPr>
          <p:nvPr/>
        </p:nvSpPr>
        <p:spPr bwMode="auto">
          <a:xfrm>
            <a:off x="5724525" y="5157788"/>
            <a:ext cx="11334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200" u="none"/>
              <a:t>socks</a:t>
            </a:r>
            <a:endParaRPr lang="ru-RU" sz="2200" u="none"/>
          </a:p>
        </p:txBody>
      </p:sp>
      <p:sp>
        <p:nvSpPr>
          <p:cNvPr id="23679" name="Text Box 127"/>
          <p:cNvSpPr txBox="1">
            <a:spLocks noChangeArrowheads="1"/>
          </p:cNvSpPr>
          <p:nvPr/>
        </p:nvSpPr>
        <p:spPr bwMode="auto">
          <a:xfrm>
            <a:off x="4859338" y="5373688"/>
            <a:ext cx="1041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200" u="none"/>
              <a:t>a suit</a:t>
            </a:r>
            <a:endParaRPr lang="ru-RU" sz="2200" u="none"/>
          </a:p>
        </p:txBody>
      </p:sp>
      <p:sp>
        <p:nvSpPr>
          <p:cNvPr id="23680" name="Text Box 128"/>
          <p:cNvSpPr txBox="1">
            <a:spLocks noChangeArrowheads="1"/>
          </p:cNvSpPr>
          <p:nvPr/>
        </p:nvSpPr>
        <p:spPr bwMode="auto">
          <a:xfrm>
            <a:off x="3635375" y="5516563"/>
            <a:ext cx="13684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200" u="none"/>
              <a:t>a blouse</a:t>
            </a:r>
            <a:endParaRPr lang="ru-RU" sz="2200" u="none"/>
          </a:p>
        </p:txBody>
      </p:sp>
      <p:sp>
        <p:nvSpPr>
          <p:cNvPr id="23681" name="Text Box 129"/>
          <p:cNvSpPr txBox="1">
            <a:spLocks noChangeArrowheads="1"/>
          </p:cNvSpPr>
          <p:nvPr/>
        </p:nvSpPr>
        <p:spPr bwMode="auto">
          <a:xfrm>
            <a:off x="2627313" y="5516563"/>
            <a:ext cx="1225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200" u="none"/>
              <a:t>sandals</a:t>
            </a:r>
            <a:endParaRPr lang="ru-RU" sz="2200" u="none"/>
          </a:p>
        </p:txBody>
      </p:sp>
      <p:sp>
        <p:nvSpPr>
          <p:cNvPr id="23682" name="Text Box 130"/>
          <p:cNvSpPr txBox="1">
            <a:spLocks noChangeArrowheads="1"/>
          </p:cNvSpPr>
          <p:nvPr/>
        </p:nvSpPr>
        <p:spPr bwMode="auto">
          <a:xfrm>
            <a:off x="1547813" y="5229225"/>
            <a:ext cx="16081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200" u="none"/>
              <a:t>mittens</a:t>
            </a:r>
            <a:endParaRPr lang="ru-RU" sz="2200" u="none"/>
          </a:p>
        </p:txBody>
      </p:sp>
      <p:sp>
        <p:nvSpPr>
          <p:cNvPr id="23683" name="Text Box 131"/>
          <p:cNvSpPr txBox="1">
            <a:spLocks noChangeArrowheads="1"/>
          </p:cNvSpPr>
          <p:nvPr/>
        </p:nvSpPr>
        <p:spPr bwMode="auto">
          <a:xfrm>
            <a:off x="1042988" y="4797425"/>
            <a:ext cx="13239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200" u="none"/>
              <a:t>shoes</a:t>
            </a:r>
            <a:endParaRPr lang="ru-RU" sz="2200" u="none"/>
          </a:p>
        </p:txBody>
      </p:sp>
      <p:sp>
        <p:nvSpPr>
          <p:cNvPr id="23684" name="Text Box 132"/>
          <p:cNvSpPr txBox="1">
            <a:spLocks noChangeArrowheads="1"/>
          </p:cNvSpPr>
          <p:nvPr/>
        </p:nvSpPr>
        <p:spPr bwMode="auto">
          <a:xfrm>
            <a:off x="755650" y="4221163"/>
            <a:ext cx="11080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200" u="none"/>
              <a:t>a dress</a:t>
            </a:r>
            <a:endParaRPr lang="ru-RU" sz="2200" u="none"/>
          </a:p>
        </p:txBody>
      </p:sp>
      <p:sp>
        <p:nvSpPr>
          <p:cNvPr id="23685" name="Text Box 133"/>
          <p:cNvSpPr txBox="1">
            <a:spLocks noChangeArrowheads="1"/>
          </p:cNvSpPr>
          <p:nvPr/>
        </p:nvSpPr>
        <p:spPr bwMode="auto">
          <a:xfrm>
            <a:off x="4572000" y="836613"/>
            <a:ext cx="13239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200" u="none"/>
              <a:t>a coat</a:t>
            </a:r>
            <a:endParaRPr lang="ru-RU" sz="2200" u="none"/>
          </a:p>
        </p:txBody>
      </p:sp>
      <p:sp>
        <p:nvSpPr>
          <p:cNvPr id="23686" name="Text Box 134"/>
          <p:cNvSpPr txBox="1">
            <a:spLocks noChangeArrowheads="1"/>
          </p:cNvSpPr>
          <p:nvPr/>
        </p:nvSpPr>
        <p:spPr bwMode="auto">
          <a:xfrm>
            <a:off x="468313" y="2781300"/>
            <a:ext cx="1512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200" u="none"/>
              <a:t>sneakers</a:t>
            </a:r>
            <a:endParaRPr lang="ru-RU" sz="2200" u="none"/>
          </a:p>
        </p:txBody>
      </p:sp>
      <p:sp>
        <p:nvSpPr>
          <p:cNvPr id="23687" name="Text Box 135"/>
          <p:cNvSpPr txBox="1">
            <a:spLocks noChangeArrowheads="1"/>
          </p:cNvSpPr>
          <p:nvPr/>
        </p:nvSpPr>
        <p:spPr bwMode="auto">
          <a:xfrm>
            <a:off x="1979613" y="1125538"/>
            <a:ext cx="13239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200" u="none"/>
              <a:t>a jacket</a:t>
            </a:r>
            <a:endParaRPr lang="ru-RU" sz="2200" u="none"/>
          </a:p>
        </p:txBody>
      </p:sp>
      <p:sp>
        <p:nvSpPr>
          <p:cNvPr id="23688" name="Text Box 136"/>
          <p:cNvSpPr txBox="1">
            <a:spLocks noChangeArrowheads="1"/>
          </p:cNvSpPr>
          <p:nvPr/>
        </p:nvSpPr>
        <p:spPr bwMode="auto">
          <a:xfrm>
            <a:off x="2700338" y="908050"/>
            <a:ext cx="1228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200" u="none"/>
              <a:t>a cap</a:t>
            </a:r>
            <a:endParaRPr lang="ru-RU" sz="2200" u="none"/>
          </a:p>
        </p:txBody>
      </p:sp>
      <p:sp>
        <p:nvSpPr>
          <p:cNvPr id="23689" name="Text Box 137"/>
          <p:cNvSpPr txBox="1">
            <a:spLocks noChangeArrowheads="1"/>
          </p:cNvSpPr>
          <p:nvPr/>
        </p:nvSpPr>
        <p:spPr bwMode="auto">
          <a:xfrm>
            <a:off x="3563938" y="765175"/>
            <a:ext cx="1419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200" u="none"/>
              <a:t>trousers</a:t>
            </a:r>
            <a:endParaRPr lang="ru-RU" sz="2200" u="none"/>
          </a:p>
        </p:txBody>
      </p:sp>
      <p:sp>
        <p:nvSpPr>
          <p:cNvPr id="23690" name="AutoShape 138">
            <a:hlinkClick r:id="rId2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1152525" cy="576263"/>
          </a:xfrm>
          <a:prstGeom prst="actionButtonBlank">
            <a:avLst/>
          </a:prstGeom>
          <a:solidFill>
            <a:srgbClr val="99AAC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>
                <a:solidFill>
                  <a:srgbClr val="336699"/>
                </a:solidFill>
              </a:rPr>
              <a:t>Next</a:t>
            </a:r>
            <a:endParaRPr lang="ru-RU" sz="2000" b="1" u="none">
              <a:solidFill>
                <a:srgbClr val="336699"/>
              </a:solidFill>
            </a:endParaRPr>
          </a:p>
        </p:txBody>
      </p:sp>
      <p:sp>
        <p:nvSpPr>
          <p:cNvPr id="23691" name="AutoShape 139">
            <a:hlinkClick r:id="rId2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021388"/>
            <a:ext cx="1152525" cy="576262"/>
          </a:xfrm>
          <a:prstGeom prst="actionButtonBlank">
            <a:avLst/>
          </a:prstGeom>
          <a:solidFill>
            <a:srgbClr val="99AAC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>
                <a:solidFill>
                  <a:srgbClr val="336699"/>
                </a:solidFill>
              </a:rPr>
              <a:t>Menu</a:t>
            </a:r>
            <a:endParaRPr lang="ru-RU" sz="2000" b="1" u="none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>
            <a:hlinkClick r:id="" action="ppaction://hlinkshowjump?jump=lastslideviewed"/>
            <a:hlinkHover r:id="" action="ppaction://hlinkshowjump?jump=lastslideviewed"/>
          </p:cNvPr>
          <p:cNvSpPr txBox="1">
            <a:spLocks noChangeArrowheads="1"/>
          </p:cNvSpPr>
          <p:nvPr/>
        </p:nvSpPr>
        <p:spPr bwMode="auto">
          <a:xfrm>
            <a:off x="827088" y="2276475"/>
            <a:ext cx="79216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u="none">
                <a:solidFill>
                  <a:srgbClr val="333399"/>
                </a:solidFill>
                <a:latin typeface="Comic Sans MS" pitchFamily="66" charset="0"/>
                <a:hlinkMouseOver r:id="" action="ppaction://hlinkshowjump?jump=lastslideviewed"/>
              </a:rPr>
              <a:t>You are mistaken!!!</a:t>
            </a:r>
            <a:endParaRPr lang="ru-RU" sz="6600" u="none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20489" name="AutoShape 9">
            <a:hlinkClick r:id="" action="ppaction://noaction" highlightClick="1"/>
            <a:hlinkHover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7308850" y="5734050"/>
            <a:ext cx="1152525" cy="576263"/>
          </a:xfrm>
          <a:prstGeom prst="actionButtonBlank">
            <a:avLst/>
          </a:prstGeom>
          <a:solidFill>
            <a:srgbClr val="99AAC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>
                <a:solidFill>
                  <a:srgbClr val="336699"/>
                </a:solidFill>
              </a:rPr>
              <a:t>Return</a:t>
            </a:r>
            <a:endParaRPr lang="ru-RU" sz="2000" b="1" u="none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hlinkClick r:id="" action="ppaction://hlinkshowjump?jump=lastslideviewed"/>
            <a:hlinkHover r:id="" action="ppaction://hlinkshowjump?jump=lastslideviewed"/>
          </p:cNvPr>
          <p:cNvSpPr txBox="1">
            <a:spLocks noChangeArrowheads="1"/>
          </p:cNvSpPr>
          <p:nvPr/>
        </p:nvSpPr>
        <p:spPr bwMode="auto">
          <a:xfrm>
            <a:off x="900113" y="2420938"/>
            <a:ext cx="76327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u="none">
                <a:solidFill>
                  <a:srgbClr val="333399"/>
                </a:solidFill>
                <a:latin typeface="Comic Sans MS" pitchFamily="66" charset="0"/>
                <a:hlinkMouseOver r:id="" action="ppaction://hlinkshowjump?jump=lastslideviewed"/>
              </a:rPr>
              <a:t>You are not right!!!</a:t>
            </a:r>
            <a:endParaRPr lang="ru-RU" sz="6600" u="none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46085" name="AutoShape 5">
            <a:hlinkClick r:id="" action="ppaction://noaction" highlightClick="1"/>
            <a:hlinkHover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7451725" y="5805488"/>
            <a:ext cx="1152525" cy="576262"/>
          </a:xfrm>
          <a:prstGeom prst="actionButtonBlank">
            <a:avLst/>
          </a:prstGeom>
          <a:solidFill>
            <a:srgbClr val="99AAC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>
                <a:solidFill>
                  <a:srgbClr val="336699"/>
                </a:solidFill>
              </a:rPr>
              <a:t>Return</a:t>
            </a:r>
            <a:endParaRPr lang="ru-RU" sz="2000" b="1" u="none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hlinkClick r:id="" action="ppaction://hlinkshowjump?jump=lastslideviewed"/>
            <a:hlinkHover r:id="" action="ppaction://hlinkshowjump?jump=lastslideviewed"/>
          </p:cNvPr>
          <p:cNvSpPr txBox="1">
            <a:spLocks noChangeArrowheads="1"/>
          </p:cNvSpPr>
          <p:nvPr/>
        </p:nvSpPr>
        <p:spPr bwMode="auto">
          <a:xfrm>
            <a:off x="2339975" y="2349500"/>
            <a:ext cx="54737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u="none">
                <a:solidFill>
                  <a:srgbClr val="333399"/>
                </a:solidFill>
                <a:latin typeface="Comic Sans MS" pitchFamily="66" charset="0"/>
                <a:hlinkMouseOver r:id="" action="ppaction://hlinkshowjump?jump=lastslideviewed"/>
              </a:rPr>
              <a:t>Try again !!!</a:t>
            </a:r>
            <a:endParaRPr lang="ru-RU" sz="6600" u="none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45062" name="AutoShape 6">
            <a:hlinkClick r:id="" action="ppaction://noaction" highlightClick="1"/>
            <a:hlinkHover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7308850" y="5805488"/>
            <a:ext cx="1152525" cy="576262"/>
          </a:xfrm>
          <a:prstGeom prst="actionButtonBlank">
            <a:avLst/>
          </a:prstGeom>
          <a:solidFill>
            <a:srgbClr val="99AAC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>
                <a:solidFill>
                  <a:srgbClr val="336699"/>
                </a:solidFill>
              </a:rPr>
              <a:t>Return</a:t>
            </a:r>
            <a:endParaRPr lang="ru-RU" sz="2000" b="1" u="none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39750" y="1916113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755650" y="184467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sp>
        <p:nvSpPr>
          <p:cNvPr id="7195" name="WordArt 27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3960812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mic Sans MS"/>
              </a:rPr>
              <a:t>Meet Helen!</a:t>
            </a:r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7206" name="AutoShape 38">
            <a:hlinkClick r:id="" action="ppaction://noaction" highlightClick="1">
              <a:snd r:embed="rId3" name="Даша.wav"/>
            </a:hlinkClick>
          </p:cNvPr>
          <p:cNvSpPr>
            <a:spLocks noChangeArrowheads="1"/>
          </p:cNvSpPr>
          <p:nvPr/>
        </p:nvSpPr>
        <p:spPr bwMode="auto">
          <a:xfrm>
            <a:off x="1692275" y="5084763"/>
            <a:ext cx="1368425" cy="720725"/>
          </a:xfrm>
          <a:prstGeom prst="actionButtonSound">
            <a:avLst/>
          </a:prstGeom>
          <a:solidFill>
            <a:srgbClr val="8599C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4716463" y="2276475"/>
            <a:ext cx="4213225" cy="946150"/>
          </a:xfrm>
          <a:prstGeom prst="rect">
            <a:avLst/>
          </a:prstGeom>
          <a:solidFill>
            <a:srgbClr val="F5F5A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/>
              <a:t>Helen tells what clothes she likes to wear.</a:t>
            </a:r>
            <a:endParaRPr lang="ru-RU" sz="2800" u="none"/>
          </a:p>
        </p:txBody>
      </p:sp>
      <p:graphicFrame>
        <p:nvGraphicFramePr>
          <p:cNvPr id="7218" name="Object 50"/>
          <p:cNvGraphicFramePr>
            <a:graphicFrameLocks noChangeAspect="1"/>
          </p:cNvGraphicFramePr>
          <p:nvPr/>
        </p:nvGraphicFramePr>
        <p:xfrm>
          <a:off x="395288" y="1196975"/>
          <a:ext cx="4176712" cy="3462338"/>
        </p:xfrm>
        <a:graphic>
          <a:graphicData uri="http://schemas.openxmlformats.org/presentationml/2006/ole">
            <p:oleObj spid="_x0000_s7218" name="Точечный рисунок" r:id="rId4" imgW="2666667" imgH="2209524" progId="PBrush">
              <p:embed/>
            </p:oleObj>
          </a:graphicData>
        </a:graphic>
      </p:graphicFrame>
      <p:sp>
        <p:nvSpPr>
          <p:cNvPr id="7219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08850" y="5805488"/>
            <a:ext cx="1152525" cy="576262"/>
          </a:xfrm>
          <a:prstGeom prst="actionButtonBlank">
            <a:avLst/>
          </a:prstGeom>
          <a:solidFill>
            <a:srgbClr val="99AAC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>
                <a:solidFill>
                  <a:srgbClr val="336699"/>
                </a:solidFill>
              </a:rPr>
              <a:t>Next</a:t>
            </a:r>
            <a:endParaRPr lang="ru-RU" sz="2000" b="1" u="none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827088" y="1247775"/>
            <a:ext cx="7632700" cy="4391025"/>
          </a:xfrm>
          <a:prstGeom prst="rect">
            <a:avLst/>
          </a:prstGeom>
          <a:solidFill>
            <a:schemeClr val="bg1"/>
          </a:solidFill>
          <a:ln w="2857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u="none"/>
              <a:t>        </a:t>
            </a:r>
            <a:r>
              <a:rPr lang="en-US" sz="2800" u="none"/>
              <a:t>Hello! I’m Helen. I am from England. I like to wear fashionable clothes.</a:t>
            </a:r>
            <a:endParaRPr lang="ru-RU" sz="2800" u="none"/>
          </a:p>
          <a:p>
            <a:r>
              <a:rPr lang="en-US" sz="2800" u="none"/>
              <a:t>      When I visit birthday parties I often wear </a:t>
            </a:r>
          </a:p>
          <a:p>
            <a:r>
              <a:rPr lang="en-US" sz="2800">
                <a:solidFill>
                  <a:srgbClr val="336699"/>
                </a:solidFill>
              </a:rPr>
              <a:t>a beautiful pink dress and nice shoes</a:t>
            </a:r>
            <a:r>
              <a:rPr lang="en-US" sz="2800" u="none"/>
              <a:t>.</a:t>
            </a:r>
            <a:endParaRPr lang="ru-RU" sz="2800" u="none"/>
          </a:p>
          <a:p>
            <a:r>
              <a:rPr lang="en-US" sz="2800" u="none"/>
              <a:t>      I enjoy going for sports so I usually put  my </a:t>
            </a:r>
            <a:r>
              <a:rPr lang="en-US" sz="2800">
                <a:solidFill>
                  <a:srgbClr val="336699"/>
                </a:solidFill>
              </a:rPr>
              <a:t>yellow track suit and modern sneakers</a:t>
            </a:r>
            <a:r>
              <a:rPr lang="en-US" sz="2800" u="none"/>
              <a:t> on.</a:t>
            </a:r>
            <a:endParaRPr lang="ru-RU" sz="2800" u="none"/>
          </a:p>
          <a:p>
            <a:r>
              <a:rPr lang="en-US" sz="2800" u="none"/>
              <a:t>      But most of all I like to go to school. When I go there I always wear my uniform. It’s </a:t>
            </a:r>
            <a:r>
              <a:rPr lang="en-US" sz="2800">
                <a:solidFill>
                  <a:srgbClr val="336699"/>
                </a:solidFill>
              </a:rPr>
              <a:t>a white blouse, a blue skirt and a jacket</a:t>
            </a:r>
            <a:r>
              <a:rPr lang="en-US" sz="2800" u="none"/>
              <a:t>. My uniform is very comfortable and nice.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3419475" y="333375"/>
            <a:ext cx="3024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u="none">
                <a:solidFill>
                  <a:srgbClr val="336699"/>
                </a:solidFill>
                <a:latin typeface="Comic Sans MS" pitchFamily="66" charset="0"/>
              </a:rPr>
              <a:t>Check up!!!</a:t>
            </a:r>
            <a:endParaRPr lang="ru-RU" sz="4000" u="none">
              <a:solidFill>
                <a:srgbClr val="336699"/>
              </a:solidFill>
              <a:latin typeface="Comic Sans MS" pitchFamily="66" charset="0"/>
            </a:endParaRPr>
          </a:p>
        </p:txBody>
      </p:sp>
      <p:sp>
        <p:nvSpPr>
          <p:cNvPr id="34835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80288" y="5949950"/>
            <a:ext cx="1152525" cy="576263"/>
          </a:xfrm>
          <a:prstGeom prst="actionButtonBlank">
            <a:avLst/>
          </a:prstGeom>
          <a:solidFill>
            <a:srgbClr val="99AAC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>
                <a:solidFill>
                  <a:srgbClr val="336699"/>
                </a:solidFill>
              </a:rPr>
              <a:t>Next</a:t>
            </a:r>
            <a:endParaRPr lang="ru-RU" sz="2000" b="1" u="none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755650" y="1125538"/>
            <a:ext cx="4392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grpSp>
        <p:nvGrpSpPr>
          <p:cNvPr id="77848" name="Group 24"/>
          <p:cNvGrpSpPr>
            <a:grpSpLocks/>
          </p:cNvGrpSpPr>
          <p:nvPr/>
        </p:nvGrpSpPr>
        <p:grpSpPr bwMode="auto">
          <a:xfrm>
            <a:off x="468313" y="260350"/>
            <a:ext cx="7200900" cy="1944688"/>
            <a:chOff x="158" y="255"/>
            <a:chExt cx="4536" cy="1225"/>
          </a:xfrm>
        </p:grpSpPr>
        <p:sp>
          <p:nvSpPr>
            <p:cNvPr id="77831" name="Rectangle 7"/>
            <p:cNvSpPr>
              <a:spLocks noChangeArrowheads="1"/>
            </p:cNvSpPr>
            <p:nvPr/>
          </p:nvSpPr>
          <p:spPr bwMode="auto">
            <a:xfrm>
              <a:off x="1610" y="527"/>
              <a:ext cx="3084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u="none"/>
                <a:t>When she’s going for sports she put</a:t>
              </a:r>
              <a:r>
                <a:rPr lang="en-US" sz="2600" u="none">
                  <a:solidFill>
                    <a:schemeClr val="hlink"/>
                  </a:solidFill>
                </a:rPr>
                <a:t>s</a:t>
              </a:r>
              <a:r>
                <a:rPr lang="en-US" sz="2600" u="none"/>
                <a:t>....... on.</a:t>
              </a:r>
              <a:endParaRPr lang="ru-RU" sz="2600" u="none"/>
            </a:p>
          </p:txBody>
        </p:sp>
        <p:graphicFrame>
          <p:nvGraphicFramePr>
            <p:cNvPr id="77833" name="Object 9"/>
            <p:cNvGraphicFramePr>
              <a:graphicFrameLocks noChangeAspect="1"/>
            </p:cNvGraphicFramePr>
            <p:nvPr/>
          </p:nvGraphicFramePr>
          <p:xfrm>
            <a:off x="158" y="255"/>
            <a:ext cx="1188" cy="1225"/>
          </p:xfrm>
          <a:graphic>
            <a:graphicData uri="http://schemas.openxmlformats.org/presentationml/2006/ole">
              <p:oleObj spid="_x0000_s77833" name="Точечный рисунок" r:id="rId3" imgW="2752381" imgH="2838846" progId="PBrush">
                <p:embed/>
              </p:oleObj>
            </a:graphicData>
          </a:graphic>
        </p:graphicFrame>
      </p:grpSp>
      <p:grpSp>
        <p:nvGrpSpPr>
          <p:cNvPr id="77850" name="Group 26"/>
          <p:cNvGrpSpPr>
            <a:grpSpLocks/>
          </p:cNvGrpSpPr>
          <p:nvPr/>
        </p:nvGrpSpPr>
        <p:grpSpPr bwMode="auto">
          <a:xfrm>
            <a:off x="323850" y="4149725"/>
            <a:ext cx="8135938" cy="2016125"/>
            <a:chOff x="204" y="2614"/>
            <a:chExt cx="5125" cy="1270"/>
          </a:xfrm>
        </p:grpSpPr>
        <p:sp>
          <p:nvSpPr>
            <p:cNvPr id="77832" name="Text Box 8"/>
            <p:cNvSpPr txBox="1">
              <a:spLocks noChangeArrowheads="1"/>
            </p:cNvSpPr>
            <p:nvPr/>
          </p:nvSpPr>
          <p:spPr bwMode="auto">
            <a:xfrm>
              <a:off x="1519" y="3022"/>
              <a:ext cx="3810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u="none"/>
                <a:t>When she visit</a:t>
              </a:r>
              <a:r>
                <a:rPr lang="en-US" sz="2600" u="none">
                  <a:solidFill>
                    <a:schemeClr val="hlink"/>
                  </a:solidFill>
                </a:rPr>
                <a:t>s</a:t>
              </a:r>
              <a:r>
                <a:rPr lang="en-US" sz="2600" u="none"/>
                <a:t> birthday parties she like</a:t>
              </a:r>
              <a:r>
                <a:rPr lang="en-US" sz="2600" u="none">
                  <a:solidFill>
                    <a:schemeClr val="hlink"/>
                  </a:solidFill>
                </a:rPr>
                <a:t>s</a:t>
              </a:r>
              <a:r>
                <a:rPr lang="en-US" sz="2600" u="none"/>
                <a:t> to wear……</a:t>
              </a:r>
              <a:endParaRPr lang="ru-RU" sz="2600" u="none"/>
            </a:p>
          </p:txBody>
        </p:sp>
        <p:graphicFrame>
          <p:nvGraphicFramePr>
            <p:cNvPr id="77844" name="Object 20"/>
            <p:cNvGraphicFramePr>
              <a:graphicFrameLocks noChangeAspect="1"/>
            </p:cNvGraphicFramePr>
            <p:nvPr/>
          </p:nvGraphicFramePr>
          <p:xfrm>
            <a:off x="204" y="2614"/>
            <a:ext cx="1178" cy="1270"/>
          </p:xfrm>
          <a:graphic>
            <a:graphicData uri="http://schemas.openxmlformats.org/presentationml/2006/ole">
              <p:oleObj spid="_x0000_s77844" name="Точечный рисунок" r:id="rId4" imgW="3048426" imgH="3285714" progId="PBrush">
                <p:embed/>
              </p:oleObj>
            </a:graphicData>
          </a:graphic>
        </p:graphicFrame>
      </p:grpSp>
      <p:grpSp>
        <p:nvGrpSpPr>
          <p:cNvPr id="77849" name="Group 25"/>
          <p:cNvGrpSpPr>
            <a:grpSpLocks/>
          </p:cNvGrpSpPr>
          <p:nvPr/>
        </p:nvGrpSpPr>
        <p:grpSpPr bwMode="auto">
          <a:xfrm>
            <a:off x="468313" y="2205038"/>
            <a:ext cx="8278812" cy="1698625"/>
            <a:chOff x="295" y="1389"/>
            <a:chExt cx="5215" cy="1070"/>
          </a:xfrm>
        </p:grpSpPr>
        <p:graphicFrame>
          <p:nvGraphicFramePr>
            <p:cNvPr id="77841" name="Object 17"/>
            <p:cNvGraphicFramePr>
              <a:graphicFrameLocks noChangeAspect="1"/>
            </p:cNvGraphicFramePr>
            <p:nvPr/>
          </p:nvGraphicFramePr>
          <p:xfrm>
            <a:off x="4195" y="1389"/>
            <a:ext cx="1315" cy="1070"/>
          </p:xfrm>
          <a:graphic>
            <a:graphicData uri="http://schemas.openxmlformats.org/presentationml/2006/ole">
              <p:oleObj spid="_x0000_s77841" name="Точечный рисунок" r:id="rId5" imgW="3161905" imgH="2572109" progId="PBrush">
                <p:embed/>
              </p:oleObj>
            </a:graphicData>
          </a:graphic>
        </p:graphicFrame>
        <p:sp>
          <p:nvSpPr>
            <p:cNvPr id="77847" name="Text Box 23"/>
            <p:cNvSpPr txBox="1">
              <a:spLocks noChangeArrowheads="1"/>
            </p:cNvSpPr>
            <p:nvPr/>
          </p:nvSpPr>
          <p:spPr bwMode="auto">
            <a:xfrm>
              <a:off x="295" y="1797"/>
              <a:ext cx="378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u="none"/>
                <a:t>When she go</a:t>
              </a:r>
              <a:r>
                <a:rPr lang="en-US" sz="2600" u="none">
                  <a:solidFill>
                    <a:schemeClr val="hlink"/>
                  </a:solidFill>
                </a:rPr>
                <a:t>es</a:t>
              </a:r>
              <a:r>
                <a:rPr lang="en-US" sz="2600" u="none"/>
                <a:t> to school she wear</a:t>
              </a:r>
              <a:r>
                <a:rPr lang="en-US" sz="2600" u="none">
                  <a:solidFill>
                    <a:schemeClr val="hlink"/>
                  </a:solidFill>
                </a:rPr>
                <a:t>s</a:t>
              </a:r>
              <a:r>
                <a:rPr lang="en-US" sz="2600" u="none"/>
                <a:t> ...</a:t>
              </a:r>
              <a:endParaRPr lang="ru-RU" sz="2600" u="none"/>
            </a:p>
          </p:txBody>
        </p:sp>
      </p:grpSp>
      <p:sp>
        <p:nvSpPr>
          <p:cNvPr id="77860" name="AutoShape 3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1152525" cy="576263"/>
          </a:xfrm>
          <a:prstGeom prst="actionButtonBlank">
            <a:avLst/>
          </a:prstGeom>
          <a:solidFill>
            <a:srgbClr val="99AAC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>
                <a:solidFill>
                  <a:srgbClr val="336699"/>
                </a:solidFill>
              </a:rPr>
              <a:t>Next</a:t>
            </a:r>
            <a:endParaRPr lang="ru-RU" sz="2000" b="1" u="none">
              <a:solidFill>
                <a:srgbClr val="336699"/>
              </a:solidFill>
            </a:endParaRPr>
          </a:p>
        </p:txBody>
      </p:sp>
      <p:sp>
        <p:nvSpPr>
          <p:cNvPr id="77861" name="AutoShape 3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59563" y="6092825"/>
            <a:ext cx="1152525" cy="576263"/>
          </a:xfrm>
          <a:prstGeom prst="actionButtonBlank">
            <a:avLst/>
          </a:prstGeom>
          <a:solidFill>
            <a:srgbClr val="99AAC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>
                <a:solidFill>
                  <a:srgbClr val="336699"/>
                </a:solidFill>
              </a:rPr>
              <a:t>Menu</a:t>
            </a:r>
            <a:endParaRPr lang="ru-RU" sz="2000" b="1" u="none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9" name="WordArt 25"/>
          <p:cNvSpPr>
            <a:spLocks noChangeArrowheads="1" noChangeShapeType="1" noTextEdit="1"/>
          </p:cNvSpPr>
          <p:nvPr/>
        </p:nvSpPr>
        <p:spPr bwMode="auto">
          <a:xfrm>
            <a:off x="1979613" y="333375"/>
            <a:ext cx="56388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mic Sans MS"/>
              </a:rPr>
              <a:t>And what about you?</a:t>
            </a:r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900113" y="2276475"/>
            <a:ext cx="5688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none"/>
              <a:t> </a:t>
            </a:r>
            <a:endParaRPr lang="ru-RU" u="none"/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1331913" y="2420938"/>
            <a:ext cx="482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6188" name="Group 44"/>
          <p:cNvGrpSpPr>
            <a:grpSpLocks/>
          </p:cNvGrpSpPr>
          <p:nvPr/>
        </p:nvGrpSpPr>
        <p:grpSpPr bwMode="auto">
          <a:xfrm>
            <a:off x="684213" y="3284538"/>
            <a:ext cx="5235575" cy="3024187"/>
            <a:chOff x="431" y="2069"/>
            <a:chExt cx="3298" cy="1905"/>
          </a:xfrm>
        </p:grpSpPr>
        <p:sp>
          <p:nvSpPr>
            <p:cNvPr id="6183" name="AutoShape 39"/>
            <p:cNvSpPr>
              <a:spLocks noChangeArrowheads="1"/>
            </p:cNvSpPr>
            <p:nvPr/>
          </p:nvSpPr>
          <p:spPr bwMode="auto">
            <a:xfrm>
              <a:off x="431" y="2069"/>
              <a:ext cx="3298" cy="1905"/>
            </a:xfrm>
            <a:prstGeom prst="rightArrowCallout">
              <a:avLst>
                <a:gd name="adj1" fmla="val 25000"/>
                <a:gd name="adj2" fmla="val 25000"/>
                <a:gd name="adj3" fmla="val 28854"/>
                <a:gd name="adj4" fmla="val 83333"/>
              </a:avLst>
            </a:prstGeom>
            <a:solidFill>
              <a:srgbClr val="9FCC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5" name="Text Box 31"/>
            <p:cNvSpPr txBox="1">
              <a:spLocks noChangeArrowheads="1"/>
            </p:cNvSpPr>
            <p:nvPr/>
          </p:nvSpPr>
          <p:spPr bwMode="auto">
            <a:xfrm>
              <a:off x="612" y="3339"/>
              <a:ext cx="2427" cy="288"/>
            </a:xfrm>
            <a:prstGeom prst="rect">
              <a:avLst/>
            </a:prstGeom>
            <a:solidFill>
              <a:srgbClr val="9FCCE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u="none"/>
                <a:t>When I go to school</a:t>
              </a:r>
              <a:endParaRPr lang="ru-RU" sz="2400" b="1" u="none"/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567" y="2341"/>
              <a:ext cx="2598" cy="288"/>
            </a:xfrm>
            <a:prstGeom prst="rect">
              <a:avLst/>
            </a:prstGeom>
            <a:solidFill>
              <a:srgbClr val="9FCCE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u="none"/>
                <a:t>When I am going for sports</a:t>
              </a:r>
              <a:endParaRPr lang="ru-RU" sz="2400" b="1" u="none"/>
            </a:p>
          </p:txBody>
        </p:sp>
        <p:sp>
          <p:nvSpPr>
            <p:cNvPr id="6178" name="Text Box 34"/>
            <p:cNvSpPr txBox="1">
              <a:spLocks noChangeArrowheads="1"/>
            </p:cNvSpPr>
            <p:nvPr/>
          </p:nvSpPr>
          <p:spPr bwMode="auto">
            <a:xfrm>
              <a:off x="521" y="2840"/>
              <a:ext cx="2858" cy="288"/>
            </a:xfrm>
            <a:prstGeom prst="rect">
              <a:avLst/>
            </a:prstGeom>
            <a:solidFill>
              <a:srgbClr val="9FCCE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u="none"/>
                <a:t>When I visit birthday parties</a:t>
              </a:r>
              <a:endParaRPr lang="ru-RU" sz="2400" b="1" u="none"/>
            </a:p>
          </p:txBody>
        </p:sp>
      </p:grp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5975350" y="4437063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/>
              <a:t>I wear</a:t>
            </a:r>
            <a:r>
              <a:rPr lang="en-US" sz="3600" u="none"/>
              <a:t> ……</a:t>
            </a:r>
            <a:endParaRPr lang="ru-RU" sz="3600" u="none"/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755650" y="1484313"/>
            <a:ext cx="2663825" cy="822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Exchange your opinions.</a:t>
            </a:r>
            <a:endParaRPr lang="ru-RU" sz="2400" b="1" u="none"/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827088" y="2708275"/>
            <a:ext cx="865187" cy="457200"/>
          </a:xfrm>
          <a:prstGeom prst="rect">
            <a:avLst/>
          </a:prstGeom>
          <a:solidFill>
            <a:srgbClr val="8599C5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Use</a:t>
            </a:r>
            <a:endParaRPr lang="ru-RU" sz="2400" b="1" u="none"/>
          </a:p>
        </p:txBody>
      </p:sp>
      <p:sp>
        <p:nvSpPr>
          <p:cNvPr id="6189" name="AutoShape 4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24750" y="5949950"/>
            <a:ext cx="1152525" cy="576263"/>
          </a:xfrm>
          <a:prstGeom prst="actionButtonBlank">
            <a:avLst/>
          </a:prstGeom>
          <a:solidFill>
            <a:srgbClr val="99AAC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>
                <a:solidFill>
                  <a:srgbClr val="336699"/>
                </a:solidFill>
              </a:rPr>
              <a:t>Next</a:t>
            </a:r>
            <a:endParaRPr lang="ru-RU" sz="2000" b="1" u="none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 animBg="1"/>
      <p:bldP spid="6180" grpId="0"/>
      <p:bldP spid="6172" grpId="0" animBg="1"/>
      <p:bldP spid="618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WordArt 4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8066087" cy="1182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mic Sans MS"/>
              </a:rPr>
              <a:t>Let's talk about your classmate.</a:t>
            </a:r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omic Sans MS"/>
            </a:endParaRPr>
          </a:p>
        </p:txBody>
      </p:sp>
      <p:grpSp>
        <p:nvGrpSpPr>
          <p:cNvPr id="78876" name="Group 28"/>
          <p:cNvGrpSpPr>
            <a:grpSpLocks/>
          </p:cNvGrpSpPr>
          <p:nvPr/>
        </p:nvGrpSpPr>
        <p:grpSpPr bwMode="auto">
          <a:xfrm>
            <a:off x="323850" y="2276475"/>
            <a:ext cx="8820150" cy="2736850"/>
            <a:chOff x="204" y="1434"/>
            <a:chExt cx="5556" cy="1724"/>
          </a:xfrm>
        </p:grpSpPr>
        <p:grpSp>
          <p:nvGrpSpPr>
            <p:cNvPr id="78869" name="Group 21"/>
            <p:cNvGrpSpPr>
              <a:grpSpLocks/>
            </p:cNvGrpSpPr>
            <p:nvPr/>
          </p:nvGrpSpPr>
          <p:grpSpPr bwMode="auto">
            <a:xfrm>
              <a:off x="204" y="1434"/>
              <a:ext cx="3364" cy="453"/>
              <a:chOff x="521" y="1389"/>
              <a:chExt cx="3364" cy="453"/>
            </a:xfrm>
          </p:grpSpPr>
          <p:sp>
            <p:nvSpPr>
              <p:cNvPr id="78862" name="Text Box 14"/>
              <p:cNvSpPr txBox="1">
                <a:spLocks noChangeArrowheads="1"/>
              </p:cNvSpPr>
              <p:nvPr/>
            </p:nvSpPr>
            <p:spPr bwMode="auto">
              <a:xfrm>
                <a:off x="521" y="1434"/>
                <a:ext cx="336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u="none"/>
                  <a:t>When           is going for sports   </a:t>
                </a:r>
                <a:endParaRPr lang="ru-RU" sz="2800" u="none"/>
              </a:p>
            </p:txBody>
          </p:sp>
          <p:pic>
            <p:nvPicPr>
              <p:cNvPr id="78863" name="Picture 15" descr="кол бол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292" y="1389"/>
                <a:ext cx="453" cy="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8871" name="Group 23"/>
            <p:cNvGrpSpPr>
              <a:grpSpLocks/>
            </p:cNvGrpSpPr>
            <p:nvPr/>
          </p:nvGrpSpPr>
          <p:grpSpPr bwMode="auto">
            <a:xfrm>
              <a:off x="249" y="2704"/>
              <a:ext cx="3358" cy="454"/>
              <a:chOff x="612" y="2523"/>
              <a:chExt cx="3358" cy="454"/>
            </a:xfrm>
          </p:grpSpPr>
          <p:sp>
            <p:nvSpPr>
              <p:cNvPr id="78855" name="Text Box 7"/>
              <p:cNvSpPr txBox="1">
                <a:spLocks noChangeArrowheads="1"/>
              </p:cNvSpPr>
              <p:nvPr/>
            </p:nvSpPr>
            <p:spPr bwMode="auto">
              <a:xfrm>
                <a:off x="612" y="2568"/>
                <a:ext cx="335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u="none"/>
                  <a:t>When          go</a:t>
                </a:r>
                <a:r>
                  <a:rPr lang="en-US" sz="2800" u="none">
                    <a:solidFill>
                      <a:schemeClr val="hlink"/>
                    </a:solidFill>
                  </a:rPr>
                  <a:t>es</a:t>
                </a:r>
                <a:r>
                  <a:rPr lang="en-US" sz="2800" u="none"/>
                  <a:t> to school</a:t>
                </a:r>
                <a:endParaRPr lang="ru-RU" sz="2800" u="none"/>
              </a:p>
            </p:txBody>
          </p:sp>
          <p:pic>
            <p:nvPicPr>
              <p:cNvPr id="78864" name="Picture 16" descr="кол бол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38" y="2523"/>
                <a:ext cx="454" cy="45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  <p:grpSp>
          <p:nvGrpSpPr>
            <p:cNvPr id="78870" name="Group 22"/>
            <p:cNvGrpSpPr>
              <a:grpSpLocks/>
            </p:cNvGrpSpPr>
            <p:nvPr/>
          </p:nvGrpSpPr>
          <p:grpSpPr bwMode="auto">
            <a:xfrm>
              <a:off x="249" y="2024"/>
              <a:ext cx="3538" cy="454"/>
              <a:chOff x="567" y="2024"/>
              <a:chExt cx="3538" cy="454"/>
            </a:xfrm>
          </p:grpSpPr>
          <p:sp>
            <p:nvSpPr>
              <p:cNvPr id="78854" name="Text Box 6"/>
              <p:cNvSpPr txBox="1">
                <a:spLocks noChangeArrowheads="1"/>
              </p:cNvSpPr>
              <p:nvPr/>
            </p:nvSpPr>
            <p:spPr bwMode="auto">
              <a:xfrm>
                <a:off x="567" y="2069"/>
                <a:ext cx="353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u="none"/>
                  <a:t>When          visit</a:t>
                </a:r>
                <a:r>
                  <a:rPr lang="en-US" sz="2800" u="none">
                    <a:solidFill>
                      <a:schemeClr val="hlink"/>
                    </a:solidFill>
                  </a:rPr>
                  <a:t>s</a:t>
                </a:r>
                <a:r>
                  <a:rPr lang="en-US" sz="2800" u="none"/>
                  <a:t> birthday patrties</a:t>
                </a:r>
                <a:endParaRPr lang="ru-RU" sz="2800" u="none"/>
              </a:p>
            </p:txBody>
          </p:sp>
          <p:pic>
            <p:nvPicPr>
              <p:cNvPr id="78866" name="Picture 18" descr="кол бол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292" y="2024"/>
                <a:ext cx="454" cy="45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  <p:sp>
          <p:nvSpPr>
            <p:cNvPr id="78872" name="Line 24"/>
            <p:cNvSpPr>
              <a:spLocks noChangeShapeType="1"/>
            </p:cNvSpPr>
            <p:nvPr/>
          </p:nvSpPr>
          <p:spPr bwMode="auto">
            <a:xfrm>
              <a:off x="3334" y="1616"/>
              <a:ext cx="635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73" name="Line 25"/>
            <p:cNvSpPr>
              <a:spLocks noChangeShapeType="1"/>
            </p:cNvSpPr>
            <p:nvPr/>
          </p:nvSpPr>
          <p:spPr bwMode="auto">
            <a:xfrm>
              <a:off x="3742" y="2251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74" name="Line 26"/>
            <p:cNvSpPr>
              <a:spLocks noChangeShapeType="1"/>
            </p:cNvSpPr>
            <p:nvPr/>
          </p:nvSpPr>
          <p:spPr bwMode="auto">
            <a:xfrm flipV="1">
              <a:off x="3061" y="2432"/>
              <a:ext cx="908" cy="4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875" name="Text Box 27"/>
            <p:cNvSpPr txBox="1">
              <a:spLocks noChangeArrowheads="1"/>
            </p:cNvSpPr>
            <p:nvPr/>
          </p:nvSpPr>
          <p:spPr bwMode="auto">
            <a:xfrm>
              <a:off x="4014" y="2069"/>
              <a:ext cx="174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u="none"/>
                <a:t>he/she wear</a:t>
              </a:r>
              <a:r>
                <a:rPr lang="en-US" sz="2800" u="none">
                  <a:solidFill>
                    <a:schemeClr val="hlink"/>
                  </a:solidFill>
                </a:rPr>
                <a:t>s</a:t>
              </a:r>
              <a:r>
                <a:rPr lang="en-US" sz="2800" u="none"/>
                <a:t>...</a:t>
              </a:r>
              <a:endParaRPr lang="ru-RU" sz="2800" u="none">
                <a:solidFill>
                  <a:schemeClr val="hlink"/>
                </a:solidFill>
              </a:endParaRPr>
            </a:p>
          </p:txBody>
        </p:sp>
      </p:grpSp>
      <p:sp>
        <p:nvSpPr>
          <p:cNvPr id="78878" name="AutoShape 3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876925"/>
            <a:ext cx="1152525" cy="576263"/>
          </a:xfrm>
          <a:prstGeom prst="actionButtonBlank">
            <a:avLst/>
          </a:prstGeom>
          <a:solidFill>
            <a:srgbClr val="99AAC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>
                <a:solidFill>
                  <a:srgbClr val="336699"/>
                </a:solidFill>
              </a:rPr>
              <a:t>Menu</a:t>
            </a:r>
            <a:endParaRPr lang="ru-RU" sz="2000" b="1" u="none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7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28" name="Group 40"/>
          <p:cNvGrpSpPr>
            <a:grpSpLocks/>
          </p:cNvGrpSpPr>
          <p:nvPr/>
        </p:nvGrpSpPr>
        <p:grpSpPr bwMode="auto">
          <a:xfrm>
            <a:off x="179388" y="1268413"/>
            <a:ext cx="8751887" cy="4826000"/>
            <a:chOff x="113" y="1026"/>
            <a:chExt cx="5513" cy="3040"/>
          </a:xfrm>
        </p:grpSpPr>
        <p:graphicFrame>
          <p:nvGraphicFramePr>
            <p:cNvPr id="37914" name="Object 26"/>
            <p:cNvGraphicFramePr>
              <a:graphicFrameLocks noChangeAspect="1"/>
            </p:cNvGraphicFramePr>
            <p:nvPr/>
          </p:nvGraphicFramePr>
          <p:xfrm>
            <a:off x="1519" y="2614"/>
            <a:ext cx="1023" cy="1452"/>
          </p:xfrm>
          <a:graphic>
            <a:graphicData uri="http://schemas.openxmlformats.org/presentationml/2006/ole">
              <p:oleObj spid="_x0000_s37914" name="Точечный рисунок" r:id="rId3" imgW="2190476" imgH="3209524" progId="PBrush">
                <p:embed/>
              </p:oleObj>
            </a:graphicData>
          </a:graphic>
        </p:graphicFrame>
        <p:graphicFrame>
          <p:nvGraphicFramePr>
            <p:cNvPr id="37904" name="Object 16"/>
            <p:cNvGraphicFramePr>
              <a:graphicFrameLocks noChangeAspect="1"/>
            </p:cNvGraphicFramePr>
            <p:nvPr/>
          </p:nvGraphicFramePr>
          <p:xfrm>
            <a:off x="4647" y="1071"/>
            <a:ext cx="979" cy="1315"/>
          </p:xfrm>
          <a:graphic>
            <a:graphicData uri="http://schemas.openxmlformats.org/presentationml/2006/ole">
              <p:oleObj spid="_x0000_s37904" name="Точечный рисунок" r:id="rId4" imgW="2438095" imgH="3277057" progId="PBrush">
                <p:embed/>
              </p:oleObj>
            </a:graphicData>
          </a:graphic>
        </p:graphicFrame>
        <p:graphicFrame>
          <p:nvGraphicFramePr>
            <p:cNvPr id="37907" name="Object 19">
              <a:hlinkClick r:id="" action="ppaction://hlinkshowjump?jump=nextslide"/>
            </p:cNvPr>
            <p:cNvGraphicFramePr>
              <a:graphicFrameLocks noChangeAspect="1"/>
            </p:cNvGraphicFramePr>
            <p:nvPr/>
          </p:nvGraphicFramePr>
          <p:xfrm>
            <a:off x="114" y="1026"/>
            <a:ext cx="955" cy="1315"/>
          </p:xfrm>
          <a:graphic>
            <a:graphicData uri="http://schemas.openxmlformats.org/presentationml/2006/ole">
              <p:oleObj spid="_x0000_s37907" name="Точечный рисунок" r:id="rId5" imgW="2400635" imgH="3304762" progId="PBrush">
                <p:embed/>
              </p:oleObj>
            </a:graphicData>
          </a:graphic>
        </p:graphicFrame>
        <p:graphicFrame>
          <p:nvGraphicFramePr>
            <p:cNvPr id="37910" name="Object 22"/>
            <p:cNvGraphicFramePr>
              <a:graphicFrameLocks noChangeAspect="1"/>
            </p:cNvGraphicFramePr>
            <p:nvPr/>
          </p:nvGraphicFramePr>
          <p:xfrm>
            <a:off x="4439" y="2568"/>
            <a:ext cx="1046" cy="1452"/>
          </p:xfrm>
          <a:graphic>
            <a:graphicData uri="http://schemas.openxmlformats.org/presentationml/2006/ole">
              <p:oleObj spid="_x0000_s37910" name="Точечный рисунок" r:id="rId6" imgW="2352381" imgH="3266667" progId="PBrush">
                <p:embed/>
              </p:oleObj>
            </a:graphicData>
          </a:graphic>
        </p:graphicFrame>
        <p:graphicFrame>
          <p:nvGraphicFramePr>
            <p:cNvPr id="37913" name="Object 25"/>
            <p:cNvGraphicFramePr>
              <a:graphicFrameLocks noChangeAspect="1"/>
            </p:cNvGraphicFramePr>
            <p:nvPr/>
          </p:nvGraphicFramePr>
          <p:xfrm>
            <a:off x="2358" y="1162"/>
            <a:ext cx="1070" cy="1270"/>
          </p:xfrm>
          <a:graphic>
            <a:graphicData uri="http://schemas.openxmlformats.org/presentationml/2006/ole">
              <p:oleObj spid="_x0000_s37913" name="Точечный рисунок" r:id="rId7" imgW="2734057" imgH="3247619" progId="PBrush">
                <p:embed/>
              </p:oleObj>
            </a:graphicData>
          </a:graphic>
        </p:graphicFrame>
        <p:graphicFrame>
          <p:nvGraphicFramePr>
            <p:cNvPr id="37917" name="Object 29"/>
            <p:cNvGraphicFramePr>
              <a:graphicFrameLocks noChangeAspect="1"/>
            </p:cNvGraphicFramePr>
            <p:nvPr/>
          </p:nvGraphicFramePr>
          <p:xfrm>
            <a:off x="113" y="2614"/>
            <a:ext cx="1012" cy="1425"/>
          </p:xfrm>
          <a:graphic>
            <a:graphicData uri="http://schemas.openxmlformats.org/presentationml/2006/ole">
              <p:oleObj spid="_x0000_s37917" name="Точечный рисунок" r:id="rId8" imgW="2314286" imgH="3258005" progId="PBrush">
                <p:embed/>
              </p:oleObj>
            </a:graphicData>
          </a:graphic>
        </p:graphicFrame>
        <p:graphicFrame>
          <p:nvGraphicFramePr>
            <p:cNvPr id="37918" name="Object 30"/>
            <p:cNvGraphicFramePr>
              <a:graphicFrameLocks noChangeAspect="1"/>
            </p:cNvGraphicFramePr>
            <p:nvPr/>
          </p:nvGraphicFramePr>
          <p:xfrm>
            <a:off x="2987" y="2568"/>
            <a:ext cx="1067" cy="1452"/>
          </p:xfrm>
          <a:graphic>
            <a:graphicData uri="http://schemas.openxmlformats.org/presentationml/2006/ole">
              <p:oleObj spid="_x0000_s37918" name="Точечный рисунок" r:id="rId9" imgW="2390476" imgH="3258005" progId="PBrush">
                <p:embed/>
              </p:oleObj>
            </a:graphicData>
          </a:graphic>
        </p:graphicFrame>
        <p:graphicFrame>
          <p:nvGraphicFramePr>
            <p:cNvPr id="37919" name="Object 31"/>
            <p:cNvGraphicFramePr>
              <a:graphicFrameLocks noChangeAspect="1"/>
            </p:cNvGraphicFramePr>
            <p:nvPr/>
          </p:nvGraphicFramePr>
          <p:xfrm>
            <a:off x="3525" y="1117"/>
            <a:ext cx="985" cy="1315"/>
          </p:xfrm>
          <a:graphic>
            <a:graphicData uri="http://schemas.openxmlformats.org/presentationml/2006/ole">
              <p:oleObj spid="_x0000_s37919" name="Точечный рисунок" r:id="rId10" imgW="2638095" imgH="3238952" progId="PBrush">
                <p:embed/>
              </p:oleObj>
            </a:graphicData>
          </a:graphic>
        </p:graphicFrame>
        <p:graphicFrame>
          <p:nvGraphicFramePr>
            <p:cNvPr id="37921" name="Object 33"/>
            <p:cNvGraphicFramePr>
              <a:graphicFrameLocks noChangeAspect="1"/>
            </p:cNvGraphicFramePr>
            <p:nvPr/>
          </p:nvGraphicFramePr>
          <p:xfrm>
            <a:off x="1236" y="1117"/>
            <a:ext cx="961" cy="1286"/>
          </p:xfrm>
          <a:graphic>
            <a:graphicData uri="http://schemas.openxmlformats.org/presentationml/2006/ole">
              <p:oleObj spid="_x0000_s37921" name="Точечный рисунок" r:id="rId11" imgW="2476190" imgH="3315163" progId="PBrush">
                <p:embed/>
              </p:oleObj>
            </a:graphicData>
          </a:graphic>
        </p:graphicFrame>
      </p:grp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395288" y="115888"/>
            <a:ext cx="8424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none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Fashion</a:t>
            </a:r>
            <a:r>
              <a:rPr lang="en-US" sz="4000" u="none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sz="4000" u="none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is beautiful, modern and comfortable clothes.</a:t>
            </a:r>
            <a:endParaRPr lang="ru-RU" sz="4000" u="none">
              <a:solidFill>
                <a:srgbClr val="33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7929" name="AutoShape 4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6165850"/>
            <a:ext cx="1081088" cy="504825"/>
          </a:xfrm>
          <a:prstGeom prst="actionButtonBlank">
            <a:avLst/>
          </a:prstGeom>
          <a:solidFill>
            <a:srgbClr val="99AAC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>
                <a:solidFill>
                  <a:srgbClr val="336699"/>
                </a:solidFill>
              </a:rPr>
              <a:t>Next</a:t>
            </a:r>
            <a:endParaRPr lang="ru-RU" sz="2000" b="1" u="none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1692275" y="404813"/>
            <a:ext cx="5470525" cy="1933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mic Sans MS"/>
              </a:rPr>
              <a:t>Let's play the game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mic Sans MS"/>
              </a:rPr>
              <a:t>"Rhymes".</a:t>
            </a:r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omic Sans MS"/>
            </a:endParaRPr>
          </a:p>
        </p:txBody>
      </p:sp>
      <p:grpSp>
        <p:nvGrpSpPr>
          <p:cNvPr id="90120" name="Group 8"/>
          <p:cNvGrpSpPr>
            <a:grpSpLocks/>
          </p:cNvGrpSpPr>
          <p:nvPr/>
        </p:nvGrpSpPr>
        <p:grpSpPr bwMode="auto">
          <a:xfrm>
            <a:off x="7164388" y="5805488"/>
            <a:ext cx="1223962" cy="647700"/>
            <a:chOff x="3833" y="3702"/>
            <a:chExt cx="635" cy="363"/>
          </a:xfrm>
        </p:grpSpPr>
        <p:sp>
          <p:nvSpPr>
            <p:cNvPr id="90119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3833" y="3702"/>
              <a:ext cx="635" cy="363"/>
            </a:xfrm>
            <a:prstGeom prst="actionButtonBlank">
              <a:avLst/>
            </a:prstGeom>
            <a:solidFill>
              <a:srgbClr val="8599C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18" name="Text Box 6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923" y="3793"/>
              <a:ext cx="45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u="none">
                  <a:solidFill>
                    <a:srgbClr val="336699"/>
                  </a:solidFill>
                </a:rPr>
                <a:t>Next</a:t>
              </a:r>
              <a:endParaRPr lang="ru-RU" sz="2000" b="1" u="none">
                <a:solidFill>
                  <a:srgbClr val="336699"/>
                </a:solidFill>
              </a:endParaRPr>
            </a:p>
          </p:txBody>
        </p:sp>
      </p:grp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755650" y="3213100"/>
            <a:ext cx="2520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none">
                <a:solidFill>
                  <a:srgbClr val="336699"/>
                </a:solidFill>
                <a:latin typeface="Comic Sans MS" pitchFamily="66" charset="0"/>
              </a:rPr>
              <a:t>Example:</a:t>
            </a:r>
            <a:endParaRPr lang="ru-RU" sz="4000" b="1" u="none">
              <a:solidFill>
                <a:srgbClr val="336699"/>
              </a:solidFill>
              <a:latin typeface="Comic Sans MS" pitchFamily="66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3492500" y="3213100"/>
            <a:ext cx="3667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u="none">
                <a:solidFill>
                  <a:srgbClr val="336699"/>
                </a:solidFill>
                <a:latin typeface="Comic Sans MS" pitchFamily="66" charset="0"/>
              </a:rPr>
              <a:t>beans -</a:t>
            </a:r>
            <a:r>
              <a:rPr lang="en-US" sz="4000" b="1" u="none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4000" b="1" u="none">
                <a:solidFill>
                  <a:schemeClr val="hlink"/>
                </a:solidFill>
                <a:latin typeface="Comic Sans MS" pitchFamily="66" charset="0"/>
              </a:rPr>
              <a:t>jeans</a:t>
            </a:r>
            <a:r>
              <a:rPr lang="en-US" b="1" u="none">
                <a:solidFill>
                  <a:srgbClr val="336699"/>
                </a:solidFill>
              </a:rPr>
              <a:t> </a:t>
            </a:r>
            <a:endParaRPr lang="ru-RU" b="1" u="none">
              <a:solidFill>
                <a:srgbClr val="336699"/>
              </a:solidFill>
            </a:endParaRPr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3779838" y="3933825"/>
            <a:ext cx="2698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u="none">
                <a:solidFill>
                  <a:srgbClr val="336699"/>
                </a:solidFill>
                <a:latin typeface="Comic Sans MS" pitchFamily="66" charset="0"/>
              </a:rPr>
              <a:t>map -</a:t>
            </a:r>
            <a:r>
              <a:rPr lang="en-US" sz="4000" b="1" u="none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4000" b="1" u="none">
                <a:solidFill>
                  <a:schemeClr val="hlink"/>
                </a:solidFill>
                <a:latin typeface="Comic Sans MS" pitchFamily="66" charset="0"/>
              </a:rPr>
              <a:t>cap</a:t>
            </a:r>
            <a:endParaRPr lang="ru-RU" b="1" u="none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6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0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0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0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4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  <p:bldP spid="901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8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Oval 2"/>
          <p:cNvSpPr>
            <a:spLocks noChangeArrowheads="1"/>
          </p:cNvSpPr>
          <p:nvPr/>
        </p:nvSpPr>
        <p:spPr bwMode="auto">
          <a:xfrm>
            <a:off x="468313" y="333375"/>
            <a:ext cx="8064500" cy="5761038"/>
          </a:xfrm>
          <a:prstGeom prst="ellipse">
            <a:avLst/>
          </a:prstGeom>
          <a:solidFill>
            <a:srgbClr val="A7B5D5"/>
          </a:solidFill>
          <a:ln w="9525">
            <a:solidFill>
              <a:srgbClr val="D8DEE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7524750" y="46529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grpSp>
        <p:nvGrpSpPr>
          <p:cNvPr id="93189" name="Group 5"/>
          <p:cNvGrpSpPr>
            <a:grpSpLocks/>
          </p:cNvGrpSpPr>
          <p:nvPr/>
        </p:nvGrpSpPr>
        <p:grpSpPr bwMode="auto">
          <a:xfrm>
            <a:off x="4859338" y="5722938"/>
            <a:ext cx="900112" cy="900112"/>
            <a:chOff x="2699" y="2704"/>
            <a:chExt cx="680" cy="681"/>
          </a:xfrm>
        </p:grpSpPr>
        <p:sp>
          <p:nvSpPr>
            <p:cNvPr id="93190" name="Oval 6"/>
            <p:cNvSpPr>
              <a:spLocks noChangeArrowheads="1"/>
            </p:cNvSpPr>
            <p:nvPr/>
          </p:nvSpPr>
          <p:spPr bwMode="auto">
            <a:xfrm>
              <a:off x="2699" y="2704"/>
              <a:ext cx="680" cy="6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3191" name="Picture 7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2795"/>
              <a:ext cx="258" cy="545"/>
            </a:xfrm>
            <a:prstGeom prst="rect">
              <a:avLst/>
            </a:prstGeom>
            <a:noFill/>
          </p:spPr>
        </p:pic>
      </p:grpSp>
      <p:grpSp>
        <p:nvGrpSpPr>
          <p:cNvPr id="93192" name="Group 8"/>
          <p:cNvGrpSpPr>
            <a:grpSpLocks/>
          </p:cNvGrpSpPr>
          <p:nvPr/>
        </p:nvGrpSpPr>
        <p:grpSpPr bwMode="auto">
          <a:xfrm>
            <a:off x="5867400" y="5568950"/>
            <a:ext cx="900113" cy="900113"/>
            <a:chOff x="3969" y="2478"/>
            <a:chExt cx="816" cy="861"/>
          </a:xfrm>
        </p:grpSpPr>
        <p:sp>
          <p:nvSpPr>
            <p:cNvPr id="93193" name="Oval 9"/>
            <p:cNvSpPr>
              <a:spLocks noChangeArrowheads="1"/>
            </p:cNvSpPr>
            <p:nvPr/>
          </p:nvSpPr>
          <p:spPr bwMode="auto">
            <a:xfrm>
              <a:off x="3969" y="2478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3194" name="Picture 10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05" y="2659"/>
              <a:ext cx="545" cy="510"/>
            </a:xfrm>
            <a:prstGeom prst="rect">
              <a:avLst/>
            </a:prstGeom>
            <a:noFill/>
          </p:spPr>
        </p:pic>
      </p:grpSp>
      <p:grpSp>
        <p:nvGrpSpPr>
          <p:cNvPr id="93195" name="Group 11"/>
          <p:cNvGrpSpPr>
            <a:grpSpLocks/>
          </p:cNvGrpSpPr>
          <p:nvPr/>
        </p:nvGrpSpPr>
        <p:grpSpPr bwMode="auto">
          <a:xfrm>
            <a:off x="7596188" y="1052513"/>
            <a:ext cx="900112" cy="900112"/>
            <a:chOff x="1247" y="2387"/>
            <a:chExt cx="590" cy="544"/>
          </a:xfrm>
        </p:grpSpPr>
        <p:sp>
          <p:nvSpPr>
            <p:cNvPr id="93196" name="Oval 12"/>
            <p:cNvSpPr>
              <a:spLocks noChangeArrowheads="1"/>
            </p:cNvSpPr>
            <p:nvPr/>
          </p:nvSpPr>
          <p:spPr bwMode="auto">
            <a:xfrm>
              <a:off x="1247" y="2387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3197" name="Picture 1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38" y="2478"/>
              <a:ext cx="363" cy="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93198" name="Group 14"/>
          <p:cNvGrpSpPr>
            <a:grpSpLocks/>
          </p:cNvGrpSpPr>
          <p:nvPr/>
        </p:nvGrpSpPr>
        <p:grpSpPr bwMode="auto">
          <a:xfrm>
            <a:off x="3851275" y="5827713"/>
            <a:ext cx="900113" cy="900112"/>
            <a:chOff x="3288" y="2024"/>
            <a:chExt cx="816" cy="861"/>
          </a:xfrm>
        </p:grpSpPr>
        <p:sp>
          <p:nvSpPr>
            <p:cNvPr id="93199" name="Oval 15"/>
            <p:cNvSpPr>
              <a:spLocks noChangeArrowheads="1"/>
            </p:cNvSpPr>
            <p:nvPr/>
          </p:nvSpPr>
          <p:spPr bwMode="auto">
            <a:xfrm>
              <a:off x="3288" y="2024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3200" name="Picture 16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79" y="2205"/>
              <a:ext cx="635" cy="532"/>
            </a:xfrm>
            <a:prstGeom prst="rect">
              <a:avLst/>
            </a:prstGeom>
            <a:noFill/>
          </p:spPr>
        </p:pic>
      </p:grpSp>
      <p:grpSp>
        <p:nvGrpSpPr>
          <p:cNvPr id="93201" name="Group 17"/>
          <p:cNvGrpSpPr>
            <a:grpSpLocks/>
          </p:cNvGrpSpPr>
          <p:nvPr/>
        </p:nvGrpSpPr>
        <p:grpSpPr bwMode="auto">
          <a:xfrm>
            <a:off x="0" y="3511550"/>
            <a:ext cx="900113" cy="900113"/>
            <a:chOff x="4286" y="203"/>
            <a:chExt cx="909" cy="833"/>
          </a:xfrm>
        </p:grpSpPr>
        <p:sp>
          <p:nvSpPr>
            <p:cNvPr id="93202" name="Oval 18"/>
            <p:cNvSpPr>
              <a:spLocks noChangeArrowheads="1"/>
            </p:cNvSpPr>
            <p:nvPr/>
          </p:nvSpPr>
          <p:spPr bwMode="auto">
            <a:xfrm>
              <a:off x="4286" y="203"/>
              <a:ext cx="909" cy="8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3203" name="Picture 19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22" y="346"/>
              <a:ext cx="649" cy="538"/>
            </a:xfrm>
            <a:prstGeom prst="rect">
              <a:avLst/>
            </a:prstGeom>
            <a:noFill/>
          </p:spPr>
        </p:pic>
      </p:grpSp>
      <p:grpSp>
        <p:nvGrpSpPr>
          <p:cNvPr id="93204" name="Group 20"/>
          <p:cNvGrpSpPr>
            <a:grpSpLocks/>
          </p:cNvGrpSpPr>
          <p:nvPr/>
        </p:nvGrpSpPr>
        <p:grpSpPr bwMode="auto">
          <a:xfrm>
            <a:off x="1908175" y="5478463"/>
            <a:ext cx="900113" cy="900112"/>
            <a:chOff x="2154" y="1752"/>
            <a:chExt cx="590" cy="544"/>
          </a:xfrm>
        </p:grpSpPr>
        <p:sp>
          <p:nvSpPr>
            <p:cNvPr id="93205" name="Oval 21"/>
            <p:cNvSpPr>
              <a:spLocks noChangeArrowheads="1"/>
            </p:cNvSpPr>
            <p:nvPr/>
          </p:nvSpPr>
          <p:spPr bwMode="auto">
            <a:xfrm>
              <a:off x="2154" y="1752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3206" name="Picture 22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45" y="1843"/>
              <a:ext cx="408" cy="339"/>
            </a:xfrm>
            <a:prstGeom prst="rect">
              <a:avLst/>
            </a:prstGeom>
            <a:noFill/>
          </p:spPr>
        </p:pic>
      </p:grpSp>
      <p:grpSp>
        <p:nvGrpSpPr>
          <p:cNvPr id="93207" name="Group 23"/>
          <p:cNvGrpSpPr>
            <a:grpSpLocks/>
          </p:cNvGrpSpPr>
          <p:nvPr/>
        </p:nvGrpSpPr>
        <p:grpSpPr bwMode="auto">
          <a:xfrm>
            <a:off x="312738" y="1568450"/>
            <a:ext cx="900112" cy="900113"/>
            <a:chOff x="2018" y="119"/>
            <a:chExt cx="590" cy="544"/>
          </a:xfrm>
        </p:grpSpPr>
        <p:sp>
          <p:nvSpPr>
            <p:cNvPr id="93208" name="Oval 24"/>
            <p:cNvSpPr>
              <a:spLocks noChangeArrowheads="1"/>
            </p:cNvSpPr>
            <p:nvPr/>
          </p:nvSpPr>
          <p:spPr bwMode="auto">
            <a:xfrm>
              <a:off x="2018" y="119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3209" name="Picture 25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54" y="210"/>
              <a:ext cx="334" cy="362"/>
            </a:xfrm>
            <a:prstGeom prst="rect">
              <a:avLst/>
            </a:prstGeom>
            <a:noFill/>
          </p:spPr>
        </p:pic>
      </p:grpSp>
      <p:grpSp>
        <p:nvGrpSpPr>
          <p:cNvPr id="93210" name="Group 26"/>
          <p:cNvGrpSpPr>
            <a:grpSpLocks/>
          </p:cNvGrpSpPr>
          <p:nvPr/>
        </p:nvGrpSpPr>
        <p:grpSpPr bwMode="auto">
          <a:xfrm>
            <a:off x="971550" y="836613"/>
            <a:ext cx="900113" cy="900112"/>
            <a:chOff x="2154" y="2568"/>
            <a:chExt cx="590" cy="544"/>
          </a:xfrm>
        </p:grpSpPr>
        <p:sp>
          <p:nvSpPr>
            <p:cNvPr id="93211" name="Oval 27"/>
            <p:cNvSpPr>
              <a:spLocks noChangeArrowheads="1"/>
            </p:cNvSpPr>
            <p:nvPr/>
          </p:nvSpPr>
          <p:spPr bwMode="auto">
            <a:xfrm>
              <a:off x="2154" y="2568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3212" name="Picture 2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45" y="2659"/>
              <a:ext cx="351" cy="362"/>
            </a:xfrm>
            <a:prstGeom prst="rect">
              <a:avLst/>
            </a:prstGeom>
            <a:noFill/>
          </p:spPr>
        </p:pic>
      </p:grpSp>
      <p:grpSp>
        <p:nvGrpSpPr>
          <p:cNvPr id="93213" name="Group 29"/>
          <p:cNvGrpSpPr>
            <a:grpSpLocks/>
          </p:cNvGrpSpPr>
          <p:nvPr/>
        </p:nvGrpSpPr>
        <p:grpSpPr bwMode="auto">
          <a:xfrm>
            <a:off x="3790950" y="0"/>
            <a:ext cx="900113" cy="900113"/>
            <a:chOff x="2880" y="845"/>
            <a:chExt cx="567" cy="567"/>
          </a:xfrm>
        </p:grpSpPr>
        <p:sp>
          <p:nvSpPr>
            <p:cNvPr id="93214" name="Oval 30"/>
            <p:cNvSpPr>
              <a:spLocks noChangeArrowheads="1"/>
            </p:cNvSpPr>
            <p:nvPr/>
          </p:nvSpPr>
          <p:spPr bwMode="auto">
            <a:xfrm>
              <a:off x="2880" y="845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3215" name="Picture 31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010" y="935"/>
              <a:ext cx="279" cy="408"/>
            </a:xfrm>
            <a:prstGeom prst="rect">
              <a:avLst/>
            </a:prstGeom>
            <a:noFill/>
          </p:spPr>
        </p:pic>
      </p:grpSp>
      <p:grpSp>
        <p:nvGrpSpPr>
          <p:cNvPr id="93216" name="Group 32"/>
          <p:cNvGrpSpPr>
            <a:grpSpLocks/>
          </p:cNvGrpSpPr>
          <p:nvPr/>
        </p:nvGrpSpPr>
        <p:grpSpPr bwMode="auto">
          <a:xfrm>
            <a:off x="8101013" y="1916113"/>
            <a:ext cx="900112" cy="900112"/>
            <a:chOff x="3424" y="1616"/>
            <a:chExt cx="953" cy="907"/>
          </a:xfrm>
        </p:grpSpPr>
        <p:sp>
          <p:nvSpPr>
            <p:cNvPr id="93217" name="Oval 33"/>
            <p:cNvSpPr>
              <a:spLocks noChangeArrowheads="1"/>
            </p:cNvSpPr>
            <p:nvPr/>
          </p:nvSpPr>
          <p:spPr bwMode="auto">
            <a:xfrm>
              <a:off x="3424" y="1616"/>
              <a:ext cx="953" cy="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3218" name="Picture 34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742" y="1706"/>
              <a:ext cx="310" cy="680"/>
            </a:xfrm>
            <a:prstGeom prst="rect">
              <a:avLst/>
            </a:prstGeom>
            <a:noFill/>
          </p:spPr>
        </p:pic>
      </p:grpSp>
      <p:grpSp>
        <p:nvGrpSpPr>
          <p:cNvPr id="93219" name="Group 35"/>
          <p:cNvGrpSpPr>
            <a:grpSpLocks/>
          </p:cNvGrpSpPr>
          <p:nvPr/>
        </p:nvGrpSpPr>
        <p:grpSpPr bwMode="auto">
          <a:xfrm>
            <a:off x="8243888" y="2841625"/>
            <a:ext cx="900112" cy="900113"/>
            <a:chOff x="1837" y="2795"/>
            <a:chExt cx="862" cy="771"/>
          </a:xfrm>
        </p:grpSpPr>
        <p:sp>
          <p:nvSpPr>
            <p:cNvPr id="93220" name="Oval 36"/>
            <p:cNvSpPr>
              <a:spLocks noChangeArrowheads="1"/>
            </p:cNvSpPr>
            <p:nvPr/>
          </p:nvSpPr>
          <p:spPr bwMode="auto">
            <a:xfrm>
              <a:off x="1837" y="2795"/>
              <a:ext cx="862" cy="7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3221" name="Picture 37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73" y="2886"/>
              <a:ext cx="589" cy="583"/>
            </a:xfrm>
            <a:prstGeom prst="rect">
              <a:avLst/>
            </a:prstGeom>
            <a:noFill/>
          </p:spPr>
        </p:pic>
      </p:grpSp>
      <p:grpSp>
        <p:nvGrpSpPr>
          <p:cNvPr id="93222" name="Group 38"/>
          <p:cNvGrpSpPr>
            <a:grpSpLocks/>
          </p:cNvGrpSpPr>
          <p:nvPr/>
        </p:nvGrpSpPr>
        <p:grpSpPr bwMode="auto">
          <a:xfrm>
            <a:off x="334963" y="4376738"/>
            <a:ext cx="900112" cy="900112"/>
            <a:chOff x="3243" y="2523"/>
            <a:chExt cx="888" cy="816"/>
          </a:xfrm>
        </p:grpSpPr>
        <p:sp>
          <p:nvSpPr>
            <p:cNvPr id="93223" name="Oval 39"/>
            <p:cNvSpPr>
              <a:spLocks noChangeArrowheads="1"/>
            </p:cNvSpPr>
            <p:nvPr/>
          </p:nvSpPr>
          <p:spPr bwMode="auto">
            <a:xfrm>
              <a:off x="3243" y="2523"/>
              <a:ext cx="888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3224" name="Picture 40" descr="dress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405" y="2614"/>
              <a:ext cx="590" cy="590"/>
            </a:xfrm>
            <a:prstGeom prst="rect">
              <a:avLst/>
            </a:prstGeom>
            <a:noFill/>
          </p:spPr>
        </p:pic>
      </p:grpSp>
      <p:grpSp>
        <p:nvGrpSpPr>
          <p:cNvPr id="93225" name="Group 41"/>
          <p:cNvGrpSpPr>
            <a:grpSpLocks/>
          </p:cNvGrpSpPr>
          <p:nvPr/>
        </p:nvGrpSpPr>
        <p:grpSpPr bwMode="auto">
          <a:xfrm>
            <a:off x="5951538" y="115888"/>
            <a:ext cx="900112" cy="900112"/>
            <a:chOff x="2835" y="2795"/>
            <a:chExt cx="952" cy="890"/>
          </a:xfrm>
        </p:grpSpPr>
        <p:sp>
          <p:nvSpPr>
            <p:cNvPr id="93226" name="Oval 42"/>
            <p:cNvSpPr>
              <a:spLocks noChangeArrowheads="1"/>
            </p:cNvSpPr>
            <p:nvPr/>
          </p:nvSpPr>
          <p:spPr bwMode="auto">
            <a:xfrm>
              <a:off x="2835" y="2795"/>
              <a:ext cx="952" cy="8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3227" name="Picture 4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4"/>
            <a:srcRect r="11803" b="8571"/>
            <a:stretch>
              <a:fillRect/>
            </a:stretch>
          </p:blipFill>
          <p:spPr bwMode="auto">
            <a:xfrm>
              <a:off x="2971" y="2976"/>
              <a:ext cx="66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3228" name="Group 44"/>
          <p:cNvGrpSpPr>
            <a:grpSpLocks/>
          </p:cNvGrpSpPr>
          <p:nvPr/>
        </p:nvGrpSpPr>
        <p:grpSpPr bwMode="auto">
          <a:xfrm>
            <a:off x="971550" y="5118100"/>
            <a:ext cx="900113" cy="900113"/>
            <a:chOff x="2381" y="1344"/>
            <a:chExt cx="998" cy="953"/>
          </a:xfrm>
        </p:grpSpPr>
        <p:sp>
          <p:nvSpPr>
            <p:cNvPr id="93229" name="Oval 45"/>
            <p:cNvSpPr>
              <a:spLocks noChangeArrowheads="1"/>
            </p:cNvSpPr>
            <p:nvPr/>
          </p:nvSpPr>
          <p:spPr bwMode="auto">
            <a:xfrm>
              <a:off x="2381" y="1344"/>
              <a:ext cx="998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3230" name="Picture 46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08" y="1481"/>
              <a:ext cx="568" cy="680"/>
            </a:xfrm>
            <a:prstGeom prst="rect">
              <a:avLst/>
            </a:prstGeom>
            <a:noFill/>
          </p:spPr>
        </p:pic>
      </p:grpSp>
      <p:grpSp>
        <p:nvGrpSpPr>
          <p:cNvPr id="93231" name="Group 47"/>
          <p:cNvGrpSpPr>
            <a:grpSpLocks/>
          </p:cNvGrpSpPr>
          <p:nvPr/>
        </p:nvGrpSpPr>
        <p:grpSpPr bwMode="auto">
          <a:xfrm>
            <a:off x="0" y="2492375"/>
            <a:ext cx="900113" cy="900113"/>
            <a:chOff x="612" y="845"/>
            <a:chExt cx="1224" cy="1179"/>
          </a:xfrm>
        </p:grpSpPr>
        <p:sp>
          <p:nvSpPr>
            <p:cNvPr id="93232" name="Oval 48"/>
            <p:cNvSpPr>
              <a:spLocks noChangeArrowheads="1"/>
            </p:cNvSpPr>
            <p:nvPr/>
          </p:nvSpPr>
          <p:spPr bwMode="auto">
            <a:xfrm>
              <a:off x="612" y="845"/>
              <a:ext cx="1224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3233" name="Picture 49" descr="sneakers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93" y="1026"/>
              <a:ext cx="816" cy="816"/>
            </a:xfrm>
            <a:prstGeom prst="rect">
              <a:avLst/>
            </a:prstGeom>
            <a:noFill/>
          </p:spPr>
        </p:pic>
      </p:grpSp>
      <p:grpSp>
        <p:nvGrpSpPr>
          <p:cNvPr id="93234" name="Group 50"/>
          <p:cNvGrpSpPr>
            <a:grpSpLocks/>
          </p:cNvGrpSpPr>
          <p:nvPr/>
        </p:nvGrpSpPr>
        <p:grpSpPr bwMode="auto">
          <a:xfrm>
            <a:off x="7596188" y="4581525"/>
            <a:ext cx="900112" cy="900113"/>
            <a:chOff x="3379" y="2795"/>
            <a:chExt cx="567" cy="567"/>
          </a:xfrm>
        </p:grpSpPr>
        <p:sp>
          <p:nvSpPr>
            <p:cNvPr id="93235" name="Oval 51"/>
            <p:cNvSpPr>
              <a:spLocks noChangeArrowheads="1"/>
            </p:cNvSpPr>
            <p:nvPr/>
          </p:nvSpPr>
          <p:spPr bwMode="auto">
            <a:xfrm>
              <a:off x="3379" y="2795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3236" name="Picture 52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470" y="2886"/>
              <a:ext cx="397" cy="40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3237" name="Group 53"/>
          <p:cNvGrpSpPr>
            <a:grpSpLocks/>
          </p:cNvGrpSpPr>
          <p:nvPr/>
        </p:nvGrpSpPr>
        <p:grpSpPr bwMode="auto">
          <a:xfrm>
            <a:off x="1812925" y="427038"/>
            <a:ext cx="900113" cy="900112"/>
            <a:chOff x="2064" y="0"/>
            <a:chExt cx="681" cy="709"/>
          </a:xfrm>
        </p:grpSpPr>
        <p:sp>
          <p:nvSpPr>
            <p:cNvPr id="93238" name="Oval 54"/>
            <p:cNvSpPr>
              <a:spLocks noChangeArrowheads="1"/>
            </p:cNvSpPr>
            <p:nvPr/>
          </p:nvSpPr>
          <p:spPr bwMode="auto">
            <a:xfrm>
              <a:off x="2064" y="0"/>
              <a:ext cx="681" cy="7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u="none"/>
            </a:p>
          </p:txBody>
        </p:sp>
        <p:pic>
          <p:nvPicPr>
            <p:cNvPr id="93239" name="Picture 55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154" y="119"/>
              <a:ext cx="467" cy="456"/>
            </a:xfrm>
            <a:prstGeom prst="rect">
              <a:avLst/>
            </a:prstGeom>
            <a:noFill/>
          </p:spPr>
        </p:pic>
      </p:grpSp>
      <p:grpSp>
        <p:nvGrpSpPr>
          <p:cNvPr id="93240" name="Group 56"/>
          <p:cNvGrpSpPr>
            <a:grpSpLocks/>
          </p:cNvGrpSpPr>
          <p:nvPr/>
        </p:nvGrpSpPr>
        <p:grpSpPr bwMode="auto">
          <a:xfrm>
            <a:off x="8101013" y="3778250"/>
            <a:ext cx="900112" cy="900113"/>
            <a:chOff x="3379" y="1752"/>
            <a:chExt cx="998" cy="952"/>
          </a:xfrm>
        </p:grpSpPr>
        <p:sp>
          <p:nvSpPr>
            <p:cNvPr id="93241" name="Oval 57"/>
            <p:cNvSpPr>
              <a:spLocks noChangeArrowheads="1"/>
            </p:cNvSpPr>
            <p:nvPr/>
          </p:nvSpPr>
          <p:spPr bwMode="auto">
            <a:xfrm>
              <a:off x="3379" y="1752"/>
              <a:ext cx="998" cy="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3242" name="Picture 58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470" y="2115"/>
              <a:ext cx="408" cy="381"/>
            </a:xfrm>
            <a:prstGeom prst="rect">
              <a:avLst/>
            </a:prstGeom>
            <a:noFill/>
          </p:spPr>
        </p:pic>
        <p:pic>
          <p:nvPicPr>
            <p:cNvPr id="93243" name="Picture 59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923" y="1933"/>
              <a:ext cx="2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3244" name="Group 60"/>
          <p:cNvGrpSpPr>
            <a:grpSpLocks/>
          </p:cNvGrpSpPr>
          <p:nvPr/>
        </p:nvGrpSpPr>
        <p:grpSpPr bwMode="auto">
          <a:xfrm>
            <a:off x="2843213" y="5756275"/>
            <a:ext cx="900112" cy="900113"/>
            <a:chOff x="3470" y="1525"/>
            <a:chExt cx="816" cy="861"/>
          </a:xfrm>
        </p:grpSpPr>
        <p:sp>
          <p:nvSpPr>
            <p:cNvPr id="93245" name="Oval 61"/>
            <p:cNvSpPr>
              <a:spLocks noChangeArrowheads="1"/>
            </p:cNvSpPr>
            <p:nvPr/>
          </p:nvSpPr>
          <p:spPr bwMode="auto">
            <a:xfrm>
              <a:off x="3470" y="1525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3246" name="Picture 62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3606" y="1706"/>
              <a:ext cx="54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3247" name="Group 63"/>
          <p:cNvGrpSpPr>
            <a:grpSpLocks/>
          </p:cNvGrpSpPr>
          <p:nvPr/>
        </p:nvGrpSpPr>
        <p:grpSpPr bwMode="auto">
          <a:xfrm>
            <a:off x="4870450" y="0"/>
            <a:ext cx="900113" cy="900113"/>
            <a:chOff x="113" y="2160"/>
            <a:chExt cx="726" cy="680"/>
          </a:xfrm>
        </p:grpSpPr>
        <p:sp>
          <p:nvSpPr>
            <p:cNvPr id="93248" name="Oval 64"/>
            <p:cNvSpPr>
              <a:spLocks noChangeArrowheads="1"/>
            </p:cNvSpPr>
            <p:nvPr/>
          </p:nvSpPr>
          <p:spPr bwMode="auto">
            <a:xfrm>
              <a:off x="113" y="2160"/>
              <a:ext cx="726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3249" name="Picture 65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295" y="2251"/>
              <a:ext cx="384" cy="516"/>
            </a:xfrm>
            <a:prstGeom prst="rect">
              <a:avLst/>
            </a:prstGeom>
            <a:noFill/>
          </p:spPr>
        </p:pic>
      </p:grpSp>
      <p:grpSp>
        <p:nvGrpSpPr>
          <p:cNvPr id="93250" name="Group 66"/>
          <p:cNvGrpSpPr>
            <a:grpSpLocks/>
          </p:cNvGrpSpPr>
          <p:nvPr/>
        </p:nvGrpSpPr>
        <p:grpSpPr bwMode="auto">
          <a:xfrm>
            <a:off x="2771775" y="188913"/>
            <a:ext cx="900113" cy="900112"/>
            <a:chOff x="1746" y="119"/>
            <a:chExt cx="567" cy="567"/>
          </a:xfrm>
        </p:grpSpPr>
        <p:sp>
          <p:nvSpPr>
            <p:cNvPr id="93251" name="Oval 67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1746" y="119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3252" name="Group 68"/>
            <p:cNvGrpSpPr>
              <a:grpSpLocks/>
            </p:cNvGrpSpPr>
            <p:nvPr/>
          </p:nvGrpSpPr>
          <p:grpSpPr bwMode="auto">
            <a:xfrm>
              <a:off x="1837" y="164"/>
              <a:ext cx="362" cy="444"/>
              <a:chOff x="1837" y="164"/>
              <a:chExt cx="362" cy="444"/>
            </a:xfrm>
          </p:grpSpPr>
          <p:pic>
            <p:nvPicPr>
              <p:cNvPr id="93253" name="Picture 69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1837" y="300"/>
                <a:ext cx="318" cy="308"/>
              </a:xfrm>
              <a:prstGeom prst="rect">
                <a:avLst/>
              </a:prstGeom>
              <a:noFill/>
            </p:spPr>
          </p:pic>
          <p:pic>
            <p:nvPicPr>
              <p:cNvPr id="93254" name="Picture 70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1927" y="164"/>
                <a:ext cx="272" cy="171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93255" name="Group 71"/>
          <p:cNvGrpSpPr>
            <a:grpSpLocks/>
          </p:cNvGrpSpPr>
          <p:nvPr/>
        </p:nvGrpSpPr>
        <p:grpSpPr bwMode="auto">
          <a:xfrm>
            <a:off x="6804025" y="5219700"/>
            <a:ext cx="900113" cy="900113"/>
            <a:chOff x="3470" y="2750"/>
            <a:chExt cx="725" cy="725"/>
          </a:xfrm>
        </p:grpSpPr>
        <p:sp>
          <p:nvSpPr>
            <p:cNvPr id="93256" name="Oval 72"/>
            <p:cNvSpPr>
              <a:spLocks noChangeArrowheads="1"/>
            </p:cNvSpPr>
            <p:nvPr/>
          </p:nvSpPr>
          <p:spPr bwMode="auto">
            <a:xfrm>
              <a:off x="3470" y="2750"/>
              <a:ext cx="725" cy="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3257" name="Picture 7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3606" y="2886"/>
              <a:ext cx="410" cy="454"/>
            </a:xfrm>
            <a:prstGeom prst="rect">
              <a:avLst/>
            </a:prstGeom>
            <a:noFill/>
          </p:spPr>
        </p:pic>
      </p:grpSp>
      <p:grpSp>
        <p:nvGrpSpPr>
          <p:cNvPr id="93258" name="Group 74"/>
          <p:cNvGrpSpPr>
            <a:grpSpLocks/>
          </p:cNvGrpSpPr>
          <p:nvPr/>
        </p:nvGrpSpPr>
        <p:grpSpPr bwMode="auto">
          <a:xfrm>
            <a:off x="6888163" y="404813"/>
            <a:ext cx="900112" cy="900112"/>
            <a:chOff x="2200" y="2387"/>
            <a:chExt cx="635" cy="680"/>
          </a:xfrm>
        </p:grpSpPr>
        <p:sp>
          <p:nvSpPr>
            <p:cNvPr id="93259" name="Oval 75"/>
            <p:cNvSpPr>
              <a:spLocks noChangeArrowheads="1"/>
            </p:cNvSpPr>
            <p:nvPr/>
          </p:nvSpPr>
          <p:spPr bwMode="auto">
            <a:xfrm>
              <a:off x="2200" y="2387"/>
              <a:ext cx="635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3260" name="Picture 76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2290" y="2478"/>
              <a:ext cx="412" cy="499"/>
            </a:xfrm>
            <a:prstGeom prst="rect">
              <a:avLst/>
            </a:prstGeom>
            <a:noFill/>
          </p:spPr>
        </p:pic>
      </p:grpSp>
      <p:sp>
        <p:nvSpPr>
          <p:cNvPr id="93263" name="WordArt 79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1908175" y="2636838"/>
            <a:ext cx="51847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mic Sans MS"/>
              </a:rPr>
              <a:t>"Words and pictures"</a:t>
            </a:r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93264" name="Text Box 80"/>
          <p:cNvSpPr txBox="1">
            <a:spLocks noChangeArrowheads="1"/>
          </p:cNvSpPr>
          <p:nvPr/>
        </p:nvSpPr>
        <p:spPr bwMode="auto">
          <a:xfrm>
            <a:off x="3419475" y="1700213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none">
                <a:solidFill>
                  <a:srgbClr val="0000CC"/>
                </a:solidFill>
                <a:latin typeface="Comic Sans MS" pitchFamily="66" charset="0"/>
              </a:rPr>
              <a:t>Let’s play</a:t>
            </a:r>
            <a:endParaRPr lang="ru-RU" sz="3600" u="none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93265" name="Text Box 8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779838" y="3933825"/>
            <a:ext cx="1223962" cy="519113"/>
          </a:xfrm>
          <a:prstGeom prst="rect">
            <a:avLst/>
          </a:prstGeom>
          <a:solidFill>
            <a:srgbClr val="F5F5A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>
                <a:solidFill>
                  <a:srgbClr val="FF0066"/>
                </a:solidFill>
                <a:latin typeface="Comic Sans MS" pitchFamily="66" charset="0"/>
              </a:rPr>
              <a:t> Next</a:t>
            </a:r>
            <a:endParaRPr lang="ru-RU" sz="2800" u="none">
              <a:solidFill>
                <a:srgbClr val="FF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3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3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3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3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3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3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3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3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93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3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93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93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93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93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9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63" grpId="0" animBg="1"/>
      <p:bldP spid="93264" grpId="0"/>
      <p:bldP spid="93265" grpId="0" animBg="1"/>
      <p:bldP spid="9326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8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Oval 2"/>
          <p:cNvSpPr>
            <a:spLocks noChangeArrowheads="1"/>
          </p:cNvSpPr>
          <p:nvPr/>
        </p:nvSpPr>
        <p:spPr bwMode="auto">
          <a:xfrm>
            <a:off x="468313" y="404813"/>
            <a:ext cx="8064500" cy="5761037"/>
          </a:xfrm>
          <a:prstGeom prst="ellipse">
            <a:avLst/>
          </a:prstGeom>
          <a:solidFill>
            <a:srgbClr val="A7B5D5"/>
          </a:solidFill>
          <a:ln w="9525">
            <a:solidFill>
              <a:srgbClr val="D8DEE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07" name="Text Box 27"/>
          <p:cNvSpPr txBox="1">
            <a:spLocks noChangeArrowheads="1"/>
          </p:cNvSpPr>
          <p:nvPr/>
        </p:nvSpPr>
        <p:spPr bwMode="auto">
          <a:xfrm>
            <a:off x="1908175" y="1628775"/>
            <a:ext cx="5472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66"/>
                </a:solidFill>
                <a:latin typeface="Comic Sans MS" pitchFamily="66" charset="0"/>
              </a:rPr>
              <a:t>Do you know these words ?</a:t>
            </a:r>
            <a:endParaRPr lang="ru-RU" sz="3200" u="none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71708" name="Text Box 28"/>
          <p:cNvSpPr txBox="1">
            <a:spLocks noChangeArrowheads="1"/>
          </p:cNvSpPr>
          <p:nvPr/>
        </p:nvSpPr>
        <p:spPr bwMode="auto">
          <a:xfrm>
            <a:off x="7524750" y="46529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grpSp>
        <p:nvGrpSpPr>
          <p:cNvPr id="71683" name="Group 3"/>
          <p:cNvGrpSpPr>
            <a:grpSpLocks/>
          </p:cNvGrpSpPr>
          <p:nvPr/>
        </p:nvGrpSpPr>
        <p:grpSpPr bwMode="auto">
          <a:xfrm>
            <a:off x="4859338" y="5722938"/>
            <a:ext cx="900112" cy="900112"/>
            <a:chOff x="2699" y="2704"/>
            <a:chExt cx="680" cy="681"/>
          </a:xfrm>
        </p:grpSpPr>
        <p:sp>
          <p:nvSpPr>
            <p:cNvPr id="71684" name="Oval 4"/>
            <p:cNvSpPr>
              <a:spLocks noChangeArrowheads="1"/>
            </p:cNvSpPr>
            <p:nvPr/>
          </p:nvSpPr>
          <p:spPr bwMode="auto">
            <a:xfrm>
              <a:off x="2699" y="2704"/>
              <a:ext cx="680" cy="6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1685" name="Picture 5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795"/>
              <a:ext cx="258" cy="545"/>
            </a:xfrm>
            <a:prstGeom prst="rect">
              <a:avLst/>
            </a:prstGeom>
            <a:noFill/>
          </p:spPr>
        </p:pic>
      </p:grpSp>
      <p:grpSp>
        <p:nvGrpSpPr>
          <p:cNvPr id="71686" name="Group 6"/>
          <p:cNvGrpSpPr>
            <a:grpSpLocks/>
          </p:cNvGrpSpPr>
          <p:nvPr/>
        </p:nvGrpSpPr>
        <p:grpSpPr bwMode="auto">
          <a:xfrm>
            <a:off x="5867400" y="5568950"/>
            <a:ext cx="900113" cy="900113"/>
            <a:chOff x="3969" y="2478"/>
            <a:chExt cx="816" cy="861"/>
          </a:xfrm>
        </p:grpSpPr>
        <p:sp>
          <p:nvSpPr>
            <p:cNvPr id="71687" name="Oval 7"/>
            <p:cNvSpPr>
              <a:spLocks noChangeArrowheads="1"/>
            </p:cNvSpPr>
            <p:nvPr/>
          </p:nvSpPr>
          <p:spPr bwMode="auto">
            <a:xfrm>
              <a:off x="3969" y="2478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1688" name="Picture 8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5" y="2659"/>
              <a:ext cx="545" cy="510"/>
            </a:xfrm>
            <a:prstGeom prst="rect">
              <a:avLst/>
            </a:prstGeom>
            <a:noFill/>
          </p:spPr>
        </p:pic>
      </p:grpSp>
      <p:grpSp>
        <p:nvGrpSpPr>
          <p:cNvPr id="71689" name="Group 9"/>
          <p:cNvGrpSpPr>
            <a:grpSpLocks/>
          </p:cNvGrpSpPr>
          <p:nvPr/>
        </p:nvGrpSpPr>
        <p:grpSpPr bwMode="auto">
          <a:xfrm>
            <a:off x="7596188" y="1052513"/>
            <a:ext cx="900112" cy="900112"/>
            <a:chOff x="1247" y="2387"/>
            <a:chExt cx="590" cy="544"/>
          </a:xfrm>
        </p:grpSpPr>
        <p:sp>
          <p:nvSpPr>
            <p:cNvPr id="71690" name="Oval 10"/>
            <p:cNvSpPr>
              <a:spLocks noChangeArrowheads="1"/>
            </p:cNvSpPr>
            <p:nvPr/>
          </p:nvSpPr>
          <p:spPr bwMode="auto">
            <a:xfrm>
              <a:off x="1247" y="2387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1691" name="Picture 11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38" y="2478"/>
              <a:ext cx="363" cy="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71692" name="Group 12"/>
          <p:cNvGrpSpPr>
            <a:grpSpLocks/>
          </p:cNvGrpSpPr>
          <p:nvPr/>
        </p:nvGrpSpPr>
        <p:grpSpPr bwMode="auto">
          <a:xfrm>
            <a:off x="3851275" y="5827713"/>
            <a:ext cx="900113" cy="900112"/>
            <a:chOff x="3288" y="2024"/>
            <a:chExt cx="816" cy="861"/>
          </a:xfrm>
        </p:grpSpPr>
        <p:sp>
          <p:nvSpPr>
            <p:cNvPr id="71693" name="Oval 13"/>
            <p:cNvSpPr>
              <a:spLocks noChangeArrowheads="1"/>
            </p:cNvSpPr>
            <p:nvPr/>
          </p:nvSpPr>
          <p:spPr bwMode="auto">
            <a:xfrm>
              <a:off x="3288" y="2024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1694" name="Picture 14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79" y="2205"/>
              <a:ext cx="635" cy="532"/>
            </a:xfrm>
            <a:prstGeom prst="rect">
              <a:avLst/>
            </a:prstGeom>
            <a:noFill/>
          </p:spPr>
        </p:pic>
      </p:grpSp>
      <p:grpSp>
        <p:nvGrpSpPr>
          <p:cNvPr id="71695" name="Group 15"/>
          <p:cNvGrpSpPr>
            <a:grpSpLocks/>
          </p:cNvGrpSpPr>
          <p:nvPr/>
        </p:nvGrpSpPr>
        <p:grpSpPr bwMode="auto">
          <a:xfrm>
            <a:off x="0" y="3511550"/>
            <a:ext cx="900113" cy="900113"/>
            <a:chOff x="4286" y="203"/>
            <a:chExt cx="909" cy="833"/>
          </a:xfrm>
        </p:grpSpPr>
        <p:sp>
          <p:nvSpPr>
            <p:cNvPr id="71696" name="Oval 16"/>
            <p:cNvSpPr>
              <a:spLocks noChangeArrowheads="1"/>
            </p:cNvSpPr>
            <p:nvPr/>
          </p:nvSpPr>
          <p:spPr bwMode="auto">
            <a:xfrm>
              <a:off x="4286" y="203"/>
              <a:ext cx="909" cy="8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1697" name="Picture 17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22" y="346"/>
              <a:ext cx="649" cy="538"/>
            </a:xfrm>
            <a:prstGeom prst="rect">
              <a:avLst/>
            </a:prstGeom>
            <a:noFill/>
          </p:spPr>
        </p:pic>
      </p:grpSp>
      <p:grpSp>
        <p:nvGrpSpPr>
          <p:cNvPr id="71698" name="Group 18"/>
          <p:cNvGrpSpPr>
            <a:grpSpLocks/>
          </p:cNvGrpSpPr>
          <p:nvPr/>
        </p:nvGrpSpPr>
        <p:grpSpPr bwMode="auto">
          <a:xfrm>
            <a:off x="1908175" y="5478463"/>
            <a:ext cx="900113" cy="900112"/>
            <a:chOff x="2154" y="1752"/>
            <a:chExt cx="590" cy="544"/>
          </a:xfrm>
        </p:grpSpPr>
        <p:sp>
          <p:nvSpPr>
            <p:cNvPr id="71699" name="Oval 19"/>
            <p:cNvSpPr>
              <a:spLocks noChangeArrowheads="1"/>
            </p:cNvSpPr>
            <p:nvPr/>
          </p:nvSpPr>
          <p:spPr bwMode="auto">
            <a:xfrm>
              <a:off x="2154" y="1752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1700" name="Picture 20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45" y="1843"/>
              <a:ext cx="408" cy="339"/>
            </a:xfrm>
            <a:prstGeom prst="rect">
              <a:avLst/>
            </a:prstGeom>
            <a:noFill/>
          </p:spPr>
        </p:pic>
      </p:grpSp>
      <p:grpSp>
        <p:nvGrpSpPr>
          <p:cNvPr id="71701" name="Group 21"/>
          <p:cNvGrpSpPr>
            <a:grpSpLocks/>
          </p:cNvGrpSpPr>
          <p:nvPr/>
        </p:nvGrpSpPr>
        <p:grpSpPr bwMode="auto">
          <a:xfrm>
            <a:off x="312738" y="1568450"/>
            <a:ext cx="900112" cy="900113"/>
            <a:chOff x="2018" y="119"/>
            <a:chExt cx="590" cy="544"/>
          </a:xfrm>
        </p:grpSpPr>
        <p:sp>
          <p:nvSpPr>
            <p:cNvPr id="71702" name="Oval 22"/>
            <p:cNvSpPr>
              <a:spLocks noChangeArrowheads="1"/>
            </p:cNvSpPr>
            <p:nvPr/>
          </p:nvSpPr>
          <p:spPr bwMode="auto">
            <a:xfrm>
              <a:off x="2018" y="119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1703" name="Picture 2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54" y="210"/>
              <a:ext cx="334" cy="362"/>
            </a:xfrm>
            <a:prstGeom prst="rect">
              <a:avLst/>
            </a:prstGeom>
            <a:noFill/>
          </p:spPr>
        </p:pic>
      </p:grpSp>
      <p:grpSp>
        <p:nvGrpSpPr>
          <p:cNvPr id="71704" name="Group 24"/>
          <p:cNvGrpSpPr>
            <a:grpSpLocks/>
          </p:cNvGrpSpPr>
          <p:nvPr/>
        </p:nvGrpSpPr>
        <p:grpSpPr bwMode="auto">
          <a:xfrm>
            <a:off x="971550" y="836613"/>
            <a:ext cx="900113" cy="900112"/>
            <a:chOff x="2154" y="2568"/>
            <a:chExt cx="590" cy="544"/>
          </a:xfrm>
        </p:grpSpPr>
        <p:sp>
          <p:nvSpPr>
            <p:cNvPr id="71705" name="Oval 25"/>
            <p:cNvSpPr>
              <a:spLocks noChangeArrowheads="1"/>
            </p:cNvSpPr>
            <p:nvPr/>
          </p:nvSpPr>
          <p:spPr bwMode="auto">
            <a:xfrm>
              <a:off x="2154" y="2568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1706" name="Picture 2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45" y="2659"/>
              <a:ext cx="351" cy="362"/>
            </a:xfrm>
            <a:prstGeom prst="rect">
              <a:avLst/>
            </a:prstGeom>
            <a:noFill/>
          </p:spPr>
        </p:pic>
      </p:grpSp>
      <p:grpSp>
        <p:nvGrpSpPr>
          <p:cNvPr id="71758" name="Group 78"/>
          <p:cNvGrpSpPr>
            <a:grpSpLocks/>
          </p:cNvGrpSpPr>
          <p:nvPr/>
        </p:nvGrpSpPr>
        <p:grpSpPr bwMode="auto">
          <a:xfrm>
            <a:off x="3790950" y="0"/>
            <a:ext cx="900113" cy="900113"/>
            <a:chOff x="2880" y="845"/>
            <a:chExt cx="567" cy="567"/>
          </a:xfrm>
        </p:grpSpPr>
        <p:sp>
          <p:nvSpPr>
            <p:cNvPr id="71710" name="Oval 30"/>
            <p:cNvSpPr>
              <a:spLocks noChangeArrowheads="1"/>
            </p:cNvSpPr>
            <p:nvPr/>
          </p:nvSpPr>
          <p:spPr bwMode="auto">
            <a:xfrm>
              <a:off x="2880" y="845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1711" name="Picture 31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010" y="935"/>
              <a:ext cx="279" cy="408"/>
            </a:xfrm>
            <a:prstGeom prst="rect">
              <a:avLst/>
            </a:prstGeom>
            <a:noFill/>
          </p:spPr>
        </p:pic>
      </p:grpSp>
      <p:grpSp>
        <p:nvGrpSpPr>
          <p:cNvPr id="71712" name="Group 32"/>
          <p:cNvGrpSpPr>
            <a:grpSpLocks/>
          </p:cNvGrpSpPr>
          <p:nvPr/>
        </p:nvGrpSpPr>
        <p:grpSpPr bwMode="auto">
          <a:xfrm>
            <a:off x="8101013" y="1916113"/>
            <a:ext cx="900112" cy="900112"/>
            <a:chOff x="3424" y="1616"/>
            <a:chExt cx="953" cy="907"/>
          </a:xfrm>
        </p:grpSpPr>
        <p:sp>
          <p:nvSpPr>
            <p:cNvPr id="71713" name="Oval 33"/>
            <p:cNvSpPr>
              <a:spLocks noChangeArrowheads="1"/>
            </p:cNvSpPr>
            <p:nvPr/>
          </p:nvSpPr>
          <p:spPr bwMode="auto">
            <a:xfrm>
              <a:off x="3424" y="1616"/>
              <a:ext cx="953" cy="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1714" name="Picture 34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742" y="1706"/>
              <a:ext cx="310" cy="680"/>
            </a:xfrm>
            <a:prstGeom prst="rect">
              <a:avLst/>
            </a:prstGeom>
            <a:noFill/>
          </p:spPr>
        </p:pic>
      </p:grpSp>
      <p:grpSp>
        <p:nvGrpSpPr>
          <p:cNvPr id="71715" name="Group 35"/>
          <p:cNvGrpSpPr>
            <a:grpSpLocks/>
          </p:cNvGrpSpPr>
          <p:nvPr/>
        </p:nvGrpSpPr>
        <p:grpSpPr bwMode="auto">
          <a:xfrm>
            <a:off x="8243888" y="2841625"/>
            <a:ext cx="900112" cy="900113"/>
            <a:chOff x="1837" y="2795"/>
            <a:chExt cx="862" cy="771"/>
          </a:xfrm>
        </p:grpSpPr>
        <p:sp>
          <p:nvSpPr>
            <p:cNvPr id="71716" name="Oval 36"/>
            <p:cNvSpPr>
              <a:spLocks noChangeArrowheads="1"/>
            </p:cNvSpPr>
            <p:nvPr/>
          </p:nvSpPr>
          <p:spPr bwMode="auto">
            <a:xfrm>
              <a:off x="1837" y="2795"/>
              <a:ext cx="862" cy="7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1717" name="Picture 37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973" y="2886"/>
              <a:ext cx="589" cy="583"/>
            </a:xfrm>
            <a:prstGeom prst="rect">
              <a:avLst/>
            </a:prstGeom>
            <a:noFill/>
          </p:spPr>
        </p:pic>
      </p:grpSp>
      <p:grpSp>
        <p:nvGrpSpPr>
          <p:cNvPr id="71718" name="Group 38"/>
          <p:cNvGrpSpPr>
            <a:grpSpLocks/>
          </p:cNvGrpSpPr>
          <p:nvPr/>
        </p:nvGrpSpPr>
        <p:grpSpPr bwMode="auto">
          <a:xfrm>
            <a:off x="334963" y="4376738"/>
            <a:ext cx="900112" cy="900112"/>
            <a:chOff x="3243" y="2523"/>
            <a:chExt cx="888" cy="816"/>
          </a:xfrm>
        </p:grpSpPr>
        <p:sp>
          <p:nvSpPr>
            <p:cNvPr id="71719" name="Oval 39"/>
            <p:cNvSpPr>
              <a:spLocks noChangeArrowheads="1"/>
            </p:cNvSpPr>
            <p:nvPr/>
          </p:nvSpPr>
          <p:spPr bwMode="auto">
            <a:xfrm>
              <a:off x="3243" y="2523"/>
              <a:ext cx="888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1720" name="Picture 40" descr="dress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405" y="2614"/>
              <a:ext cx="590" cy="590"/>
            </a:xfrm>
            <a:prstGeom prst="rect">
              <a:avLst/>
            </a:prstGeom>
            <a:noFill/>
          </p:spPr>
        </p:pic>
      </p:grpSp>
      <p:grpSp>
        <p:nvGrpSpPr>
          <p:cNvPr id="71721" name="Group 41"/>
          <p:cNvGrpSpPr>
            <a:grpSpLocks/>
          </p:cNvGrpSpPr>
          <p:nvPr/>
        </p:nvGrpSpPr>
        <p:grpSpPr bwMode="auto">
          <a:xfrm>
            <a:off x="5951538" y="115888"/>
            <a:ext cx="900112" cy="900112"/>
            <a:chOff x="2835" y="2795"/>
            <a:chExt cx="952" cy="890"/>
          </a:xfrm>
        </p:grpSpPr>
        <p:sp>
          <p:nvSpPr>
            <p:cNvPr id="71722" name="Oval 42"/>
            <p:cNvSpPr>
              <a:spLocks noChangeArrowheads="1"/>
            </p:cNvSpPr>
            <p:nvPr/>
          </p:nvSpPr>
          <p:spPr bwMode="auto">
            <a:xfrm>
              <a:off x="2835" y="2795"/>
              <a:ext cx="952" cy="8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1723" name="Picture 43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5"/>
            <a:srcRect r="11803" b="8571"/>
            <a:stretch>
              <a:fillRect/>
            </a:stretch>
          </p:blipFill>
          <p:spPr bwMode="auto">
            <a:xfrm>
              <a:off x="2971" y="2976"/>
              <a:ext cx="66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724" name="Group 44"/>
          <p:cNvGrpSpPr>
            <a:grpSpLocks/>
          </p:cNvGrpSpPr>
          <p:nvPr/>
        </p:nvGrpSpPr>
        <p:grpSpPr bwMode="auto">
          <a:xfrm>
            <a:off x="971550" y="5118100"/>
            <a:ext cx="900113" cy="900113"/>
            <a:chOff x="2381" y="1344"/>
            <a:chExt cx="998" cy="953"/>
          </a:xfrm>
        </p:grpSpPr>
        <p:sp>
          <p:nvSpPr>
            <p:cNvPr id="71725" name="Oval 45"/>
            <p:cNvSpPr>
              <a:spLocks noChangeArrowheads="1"/>
            </p:cNvSpPr>
            <p:nvPr/>
          </p:nvSpPr>
          <p:spPr bwMode="auto">
            <a:xfrm>
              <a:off x="2381" y="1344"/>
              <a:ext cx="998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1726" name="Picture 46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08" y="1481"/>
              <a:ext cx="568" cy="680"/>
            </a:xfrm>
            <a:prstGeom prst="rect">
              <a:avLst/>
            </a:prstGeom>
            <a:noFill/>
          </p:spPr>
        </p:pic>
      </p:grpSp>
      <p:grpSp>
        <p:nvGrpSpPr>
          <p:cNvPr id="71727" name="Group 47"/>
          <p:cNvGrpSpPr>
            <a:grpSpLocks/>
          </p:cNvGrpSpPr>
          <p:nvPr/>
        </p:nvGrpSpPr>
        <p:grpSpPr bwMode="auto">
          <a:xfrm>
            <a:off x="0" y="2492375"/>
            <a:ext cx="900113" cy="900113"/>
            <a:chOff x="612" y="845"/>
            <a:chExt cx="1224" cy="1179"/>
          </a:xfrm>
        </p:grpSpPr>
        <p:sp>
          <p:nvSpPr>
            <p:cNvPr id="71728" name="Oval 48"/>
            <p:cNvSpPr>
              <a:spLocks noChangeArrowheads="1"/>
            </p:cNvSpPr>
            <p:nvPr/>
          </p:nvSpPr>
          <p:spPr bwMode="auto">
            <a:xfrm>
              <a:off x="612" y="845"/>
              <a:ext cx="1224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1729" name="Picture 49" descr="sneakers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93" y="1026"/>
              <a:ext cx="816" cy="816"/>
            </a:xfrm>
            <a:prstGeom prst="rect">
              <a:avLst/>
            </a:prstGeom>
            <a:noFill/>
          </p:spPr>
        </p:pic>
      </p:grpSp>
      <p:grpSp>
        <p:nvGrpSpPr>
          <p:cNvPr id="71730" name="Group 50"/>
          <p:cNvGrpSpPr>
            <a:grpSpLocks/>
          </p:cNvGrpSpPr>
          <p:nvPr/>
        </p:nvGrpSpPr>
        <p:grpSpPr bwMode="auto">
          <a:xfrm>
            <a:off x="7596188" y="4581525"/>
            <a:ext cx="900112" cy="900113"/>
            <a:chOff x="3379" y="2795"/>
            <a:chExt cx="567" cy="567"/>
          </a:xfrm>
        </p:grpSpPr>
        <p:sp>
          <p:nvSpPr>
            <p:cNvPr id="71731" name="Oval 51"/>
            <p:cNvSpPr>
              <a:spLocks noChangeArrowheads="1"/>
            </p:cNvSpPr>
            <p:nvPr/>
          </p:nvSpPr>
          <p:spPr bwMode="auto">
            <a:xfrm>
              <a:off x="3379" y="2795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1732" name="Picture 52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470" y="2886"/>
              <a:ext cx="397" cy="40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71733" name="Group 53"/>
          <p:cNvGrpSpPr>
            <a:grpSpLocks/>
          </p:cNvGrpSpPr>
          <p:nvPr/>
        </p:nvGrpSpPr>
        <p:grpSpPr bwMode="auto">
          <a:xfrm>
            <a:off x="1812925" y="427038"/>
            <a:ext cx="900113" cy="900112"/>
            <a:chOff x="2064" y="0"/>
            <a:chExt cx="681" cy="709"/>
          </a:xfrm>
        </p:grpSpPr>
        <p:sp>
          <p:nvSpPr>
            <p:cNvPr id="71734" name="Oval 54"/>
            <p:cNvSpPr>
              <a:spLocks noChangeArrowheads="1"/>
            </p:cNvSpPr>
            <p:nvPr/>
          </p:nvSpPr>
          <p:spPr bwMode="auto">
            <a:xfrm>
              <a:off x="2064" y="0"/>
              <a:ext cx="681" cy="7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u="none"/>
            </a:p>
          </p:txBody>
        </p:sp>
        <p:pic>
          <p:nvPicPr>
            <p:cNvPr id="71735" name="Picture 55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154" y="119"/>
              <a:ext cx="467" cy="456"/>
            </a:xfrm>
            <a:prstGeom prst="rect">
              <a:avLst/>
            </a:prstGeom>
            <a:noFill/>
          </p:spPr>
        </p:pic>
      </p:grpSp>
      <p:grpSp>
        <p:nvGrpSpPr>
          <p:cNvPr id="71736" name="Group 56"/>
          <p:cNvGrpSpPr>
            <a:grpSpLocks/>
          </p:cNvGrpSpPr>
          <p:nvPr/>
        </p:nvGrpSpPr>
        <p:grpSpPr bwMode="auto">
          <a:xfrm>
            <a:off x="8101013" y="3778250"/>
            <a:ext cx="900112" cy="900113"/>
            <a:chOff x="3379" y="1752"/>
            <a:chExt cx="998" cy="952"/>
          </a:xfrm>
        </p:grpSpPr>
        <p:sp>
          <p:nvSpPr>
            <p:cNvPr id="71737" name="Oval 57"/>
            <p:cNvSpPr>
              <a:spLocks noChangeArrowheads="1"/>
            </p:cNvSpPr>
            <p:nvPr/>
          </p:nvSpPr>
          <p:spPr bwMode="auto">
            <a:xfrm>
              <a:off x="3379" y="1752"/>
              <a:ext cx="998" cy="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1738" name="Picture 58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470" y="2115"/>
              <a:ext cx="408" cy="381"/>
            </a:xfrm>
            <a:prstGeom prst="rect">
              <a:avLst/>
            </a:prstGeom>
            <a:noFill/>
          </p:spPr>
        </p:pic>
        <p:pic>
          <p:nvPicPr>
            <p:cNvPr id="71739" name="Picture 59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3923" y="1933"/>
              <a:ext cx="2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1740" name="Group 60"/>
          <p:cNvGrpSpPr>
            <a:grpSpLocks/>
          </p:cNvGrpSpPr>
          <p:nvPr/>
        </p:nvGrpSpPr>
        <p:grpSpPr bwMode="auto">
          <a:xfrm>
            <a:off x="2843213" y="5756275"/>
            <a:ext cx="900112" cy="900113"/>
            <a:chOff x="3470" y="1525"/>
            <a:chExt cx="816" cy="861"/>
          </a:xfrm>
        </p:grpSpPr>
        <p:sp>
          <p:nvSpPr>
            <p:cNvPr id="71741" name="Oval 61"/>
            <p:cNvSpPr>
              <a:spLocks noChangeArrowheads="1"/>
            </p:cNvSpPr>
            <p:nvPr/>
          </p:nvSpPr>
          <p:spPr bwMode="auto">
            <a:xfrm>
              <a:off x="3470" y="1525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1742" name="Picture 62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606" y="1706"/>
              <a:ext cx="54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1743" name="Group 63"/>
          <p:cNvGrpSpPr>
            <a:grpSpLocks/>
          </p:cNvGrpSpPr>
          <p:nvPr/>
        </p:nvGrpSpPr>
        <p:grpSpPr bwMode="auto">
          <a:xfrm>
            <a:off x="4870450" y="0"/>
            <a:ext cx="900113" cy="900113"/>
            <a:chOff x="113" y="2160"/>
            <a:chExt cx="726" cy="680"/>
          </a:xfrm>
        </p:grpSpPr>
        <p:sp>
          <p:nvSpPr>
            <p:cNvPr id="71744" name="Oval 64"/>
            <p:cNvSpPr>
              <a:spLocks noChangeArrowheads="1"/>
            </p:cNvSpPr>
            <p:nvPr/>
          </p:nvSpPr>
          <p:spPr bwMode="auto">
            <a:xfrm>
              <a:off x="113" y="2160"/>
              <a:ext cx="726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1745" name="Picture 65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295" y="2251"/>
              <a:ext cx="384" cy="516"/>
            </a:xfrm>
            <a:prstGeom prst="rect">
              <a:avLst/>
            </a:prstGeom>
            <a:noFill/>
          </p:spPr>
        </p:pic>
      </p:grpSp>
      <p:grpSp>
        <p:nvGrpSpPr>
          <p:cNvPr id="71760" name="Group 80"/>
          <p:cNvGrpSpPr>
            <a:grpSpLocks/>
          </p:cNvGrpSpPr>
          <p:nvPr/>
        </p:nvGrpSpPr>
        <p:grpSpPr bwMode="auto">
          <a:xfrm>
            <a:off x="2771775" y="188913"/>
            <a:ext cx="900113" cy="900112"/>
            <a:chOff x="1746" y="119"/>
            <a:chExt cx="567" cy="567"/>
          </a:xfrm>
        </p:grpSpPr>
        <p:sp>
          <p:nvSpPr>
            <p:cNvPr id="71747" name="Oval 67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1746" y="119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1759" name="Group 79"/>
            <p:cNvGrpSpPr>
              <a:grpSpLocks/>
            </p:cNvGrpSpPr>
            <p:nvPr/>
          </p:nvGrpSpPr>
          <p:grpSpPr bwMode="auto">
            <a:xfrm>
              <a:off x="1837" y="164"/>
              <a:ext cx="362" cy="444"/>
              <a:chOff x="1837" y="164"/>
              <a:chExt cx="362" cy="444"/>
            </a:xfrm>
          </p:grpSpPr>
          <p:pic>
            <p:nvPicPr>
              <p:cNvPr id="71748" name="Picture 68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1837" y="300"/>
                <a:ext cx="318" cy="308"/>
              </a:xfrm>
              <a:prstGeom prst="rect">
                <a:avLst/>
              </a:prstGeom>
              <a:noFill/>
            </p:spPr>
          </p:pic>
          <p:pic>
            <p:nvPicPr>
              <p:cNvPr id="71749" name="Picture 69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1927" y="164"/>
                <a:ext cx="272" cy="171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71750" name="Group 70"/>
          <p:cNvGrpSpPr>
            <a:grpSpLocks/>
          </p:cNvGrpSpPr>
          <p:nvPr/>
        </p:nvGrpSpPr>
        <p:grpSpPr bwMode="auto">
          <a:xfrm>
            <a:off x="6804025" y="5219700"/>
            <a:ext cx="900113" cy="900113"/>
            <a:chOff x="3470" y="2750"/>
            <a:chExt cx="725" cy="725"/>
          </a:xfrm>
        </p:grpSpPr>
        <p:sp>
          <p:nvSpPr>
            <p:cNvPr id="71751" name="Oval 71"/>
            <p:cNvSpPr>
              <a:spLocks noChangeArrowheads="1"/>
            </p:cNvSpPr>
            <p:nvPr/>
          </p:nvSpPr>
          <p:spPr bwMode="auto">
            <a:xfrm>
              <a:off x="3470" y="2750"/>
              <a:ext cx="725" cy="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1752" name="Picture 72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606" y="2886"/>
              <a:ext cx="410" cy="454"/>
            </a:xfrm>
            <a:prstGeom prst="rect">
              <a:avLst/>
            </a:prstGeom>
            <a:noFill/>
          </p:spPr>
        </p:pic>
      </p:grpSp>
      <p:grpSp>
        <p:nvGrpSpPr>
          <p:cNvPr id="71753" name="Group 73"/>
          <p:cNvGrpSpPr>
            <a:grpSpLocks/>
          </p:cNvGrpSpPr>
          <p:nvPr/>
        </p:nvGrpSpPr>
        <p:grpSpPr bwMode="auto">
          <a:xfrm>
            <a:off x="6888163" y="404813"/>
            <a:ext cx="900112" cy="900112"/>
            <a:chOff x="2200" y="2387"/>
            <a:chExt cx="635" cy="680"/>
          </a:xfrm>
        </p:grpSpPr>
        <p:sp>
          <p:nvSpPr>
            <p:cNvPr id="71754" name="Oval 74"/>
            <p:cNvSpPr>
              <a:spLocks noChangeArrowheads="1"/>
            </p:cNvSpPr>
            <p:nvPr/>
          </p:nvSpPr>
          <p:spPr bwMode="auto">
            <a:xfrm>
              <a:off x="2200" y="2387"/>
              <a:ext cx="635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1755" name="Picture 75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290" y="2478"/>
              <a:ext cx="412" cy="499"/>
            </a:xfrm>
            <a:prstGeom prst="rect">
              <a:avLst/>
            </a:prstGeom>
            <a:noFill/>
          </p:spPr>
        </p:pic>
      </p:grpSp>
      <p:sp>
        <p:nvSpPr>
          <p:cNvPr id="71762" name="Text Box 82"/>
          <p:cNvSpPr txBox="1">
            <a:spLocks noChangeArrowheads="1"/>
          </p:cNvSpPr>
          <p:nvPr/>
        </p:nvSpPr>
        <p:spPr bwMode="auto">
          <a:xfrm>
            <a:off x="2555875" y="2420938"/>
            <a:ext cx="43926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66"/>
                </a:solidFill>
                <a:latin typeface="Comic Sans MS" pitchFamily="66" charset="0"/>
              </a:rPr>
              <a:t>When you see a word click on the picture.</a:t>
            </a:r>
            <a:endParaRPr lang="ru-RU" sz="3200" u="none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71763" name="Text Box 8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708400" y="3860800"/>
            <a:ext cx="1871663" cy="946150"/>
          </a:xfrm>
          <a:prstGeom prst="rect">
            <a:avLst/>
          </a:prstGeom>
          <a:solidFill>
            <a:srgbClr val="F5F5A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>
                <a:solidFill>
                  <a:srgbClr val="FF0066"/>
                </a:solidFill>
                <a:latin typeface="Comic Sans MS" pitchFamily="66" charset="0"/>
              </a:rPr>
              <a:t>Click here to start!</a:t>
            </a:r>
            <a:endParaRPr lang="ru-RU" sz="2800" u="none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71764" name="AutoShape 84">
            <a:hlinkClick r:id="rId2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6092825"/>
            <a:ext cx="1152525" cy="576263"/>
          </a:xfrm>
          <a:prstGeom prst="actionButtonBlank">
            <a:avLst/>
          </a:prstGeom>
          <a:solidFill>
            <a:srgbClr val="99AAC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>
                <a:solidFill>
                  <a:srgbClr val="336699"/>
                </a:solidFill>
              </a:rPr>
              <a:t>Next</a:t>
            </a:r>
            <a:endParaRPr lang="ru-RU" sz="2000" b="1" u="none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17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17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7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717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17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71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17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71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717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71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717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71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717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7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7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2" grpId="0"/>
      <p:bldP spid="71763" grpId="0" animBg="1"/>
      <p:bldP spid="7176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8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val 2"/>
          <p:cNvSpPr>
            <a:spLocks noChangeArrowheads="1"/>
          </p:cNvSpPr>
          <p:nvPr/>
        </p:nvSpPr>
        <p:spPr bwMode="auto">
          <a:xfrm>
            <a:off x="468313" y="404813"/>
            <a:ext cx="8064500" cy="5761037"/>
          </a:xfrm>
          <a:prstGeom prst="ellipse">
            <a:avLst/>
          </a:prstGeom>
          <a:solidFill>
            <a:srgbClr val="A7B5D5"/>
          </a:solidFill>
          <a:ln w="9525">
            <a:solidFill>
              <a:srgbClr val="D8DEE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0659" name="Group 3"/>
          <p:cNvGrpSpPr>
            <a:grpSpLocks/>
          </p:cNvGrpSpPr>
          <p:nvPr/>
        </p:nvGrpSpPr>
        <p:grpSpPr bwMode="auto">
          <a:xfrm>
            <a:off x="4859338" y="5734050"/>
            <a:ext cx="900112" cy="900113"/>
            <a:chOff x="2699" y="2704"/>
            <a:chExt cx="680" cy="681"/>
          </a:xfrm>
        </p:grpSpPr>
        <p:sp>
          <p:nvSpPr>
            <p:cNvPr id="70660" name="Oval 4"/>
            <p:cNvSpPr>
              <a:spLocks noChangeArrowheads="1"/>
            </p:cNvSpPr>
            <p:nvPr/>
          </p:nvSpPr>
          <p:spPr bwMode="auto">
            <a:xfrm>
              <a:off x="2699" y="2704"/>
              <a:ext cx="680" cy="6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0661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795"/>
              <a:ext cx="258" cy="545"/>
            </a:xfrm>
            <a:prstGeom prst="rect">
              <a:avLst/>
            </a:prstGeom>
            <a:noFill/>
          </p:spPr>
        </p:pic>
      </p:grpSp>
      <p:grpSp>
        <p:nvGrpSpPr>
          <p:cNvPr id="70662" name="Group 6"/>
          <p:cNvGrpSpPr>
            <a:grpSpLocks/>
          </p:cNvGrpSpPr>
          <p:nvPr/>
        </p:nvGrpSpPr>
        <p:grpSpPr bwMode="auto">
          <a:xfrm>
            <a:off x="5867400" y="5589588"/>
            <a:ext cx="900113" cy="900112"/>
            <a:chOff x="3969" y="2478"/>
            <a:chExt cx="816" cy="861"/>
          </a:xfrm>
        </p:grpSpPr>
        <p:sp>
          <p:nvSpPr>
            <p:cNvPr id="70663" name="Oval 7"/>
            <p:cNvSpPr>
              <a:spLocks noChangeArrowheads="1"/>
            </p:cNvSpPr>
            <p:nvPr/>
          </p:nvSpPr>
          <p:spPr bwMode="auto">
            <a:xfrm>
              <a:off x="3969" y="2478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0664" name="Picture 8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5" y="2659"/>
              <a:ext cx="545" cy="510"/>
            </a:xfrm>
            <a:prstGeom prst="rect">
              <a:avLst/>
            </a:prstGeom>
            <a:noFill/>
          </p:spPr>
        </p:pic>
      </p:grpSp>
      <p:grpSp>
        <p:nvGrpSpPr>
          <p:cNvPr id="70665" name="Group 9"/>
          <p:cNvGrpSpPr>
            <a:grpSpLocks/>
          </p:cNvGrpSpPr>
          <p:nvPr/>
        </p:nvGrpSpPr>
        <p:grpSpPr bwMode="auto">
          <a:xfrm>
            <a:off x="7596188" y="1052513"/>
            <a:ext cx="900112" cy="900112"/>
            <a:chOff x="1247" y="2387"/>
            <a:chExt cx="590" cy="544"/>
          </a:xfrm>
        </p:grpSpPr>
        <p:sp>
          <p:nvSpPr>
            <p:cNvPr id="70666" name="Oval 10"/>
            <p:cNvSpPr>
              <a:spLocks noChangeArrowheads="1"/>
            </p:cNvSpPr>
            <p:nvPr/>
          </p:nvSpPr>
          <p:spPr bwMode="auto">
            <a:xfrm>
              <a:off x="1247" y="2387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0667" name="Picture 1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38" y="2478"/>
              <a:ext cx="363" cy="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70668" name="Group 12"/>
          <p:cNvGrpSpPr>
            <a:grpSpLocks/>
          </p:cNvGrpSpPr>
          <p:nvPr/>
        </p:nvGrpSpPr>
        <p:grpSpPr bwMode="auto">
          <a:xfrm>
            <a:off x="3851275" y="5805488"/>
            <a:ext cx="900113" cy="900112"/>
            <a:chOff x="3288" y="2024"/>
            <a:chExt cx="816" cy="861"/>
          </a:xfrm>
        </p:grpSpPr>
        <p:sp>
          <p:nvSpPr>
            <p:cNvPr id="70669" name="Oval 13"/>
            <p:cNvSpPr>
              <a:spLocks noChangeArrowheads="1"/>
            </p:cNvSpPr>
            <p:nvPr/>
          </p:nvSpPr>
          <p:spPr bwMode="auto">
            <a:xfrm>
              <a:off x="3288" y="2024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0670" name="Picture 14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79" y="2205"/>
              <a:ext cx="635" cy="532"/>
            </a:xfrm>
            <a:prstGeom prst="rect">
              <a:avLst/>
            </a:prstGeom>
            <a:noFill/>
          </p:spPr>
        </p:pic>
      </p:grpSp>
      <p:grpSp>
        <p:nvGrpSpPr>
          <p:cNvPr id="70671" name="Group 15"/>
          <p:cNvGrpSpPr>
            <a:grpSpLocks/>
          </p:cNvGrpSpPr>
          <p:nvPr/>
        </p:nvGrpSpPr>
        <p:grpSpPr bwMode="auto">
          <a:xfrm>
            <a:off x="0" y="3500438"/>
            <a:ext cx="900113" cy="900112"/>
            <a:chOff x="4286" y="203"/>
            <a:chExt cx="909" cy="833"/>
          </a:xfrm>
        </p:grpSpPr>
        <p:sp>
          <p:nvSpPr>
            <p:cNvPr id="70672" name="Oval 16"/>
            <p:cNvSpPr>
              <a:spLocks noChangeArrowheads="1"/>
            </p:cNvSpPr>
            <p:nvPr/>
          </p:nvSpPr>
          <p:spPr bwMode="auto">
            <a:xfrm>
              <a:off x="4286" y="203"/>
              <a:ext cx="909" cy="8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0673" name="Picture 17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22" y="346"/>
              <a:ext cx="649" cy="538"/>
            </a:xfrm>
            <a:prstGeom prst="rect">
              <a:avLst/>
            </a:prstGeom>
            <a:noFill/>
          </p:spPr>
        </p:pic>
      </p:grpSp>
      <p:grpSp>
        <p:nvGrpSpPr>
          <p:cNvPr id="70674" name="Group 18"/>
          <p:cNvGrpSpPr>
            <a:grpSpLocks/>
          </p:cNvGrpSpPr>
          <p:nvPr/>
        </p:nvGrpSpPr>
        <p:grpSpPr bwMode="auto">
          <a:xfrm>
            <a:off x="1908175" y="5445125"/>
            <a:ext cx="900113" cy="900113"/>
            <a:chOff x="2154" y="1752"/>
            <a:chExt cx="590" cy="544"/>
          </a:xfrm>
        </p:grpSpPr>
        <p:sp>
          <p:nvSpPr>
            <p:cNvPr id="70675" name="Oval 19"/>
            <p:cNvSpPr>
              <a:spLocks noChangeArrowheads="1"/>
            </p:cNvSpPr>
            <p:nvPr/>
          </p:nvSpPr>
          <p:spPr bwMode="auto">
            <a:xfrm>
              <a:off x="2154" y="1752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0676" name="Picture 20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45" y="1843"/>
              <a:ext cx="408" cy="339"/>
            </a:xfrm>
            <a:prstGeom prst="rect">
              <a:avLst/>
            </a:prstGeom>
            <a:noFill/>
          </p:spPr>
        </p:pic>
      </p:grpSp>
      <p:grpSp>
        <p:nvGrpSpPr>
          <p:cNvPr id="70677" name="Group 21"/>
          <p:cNvGrpSpPr>
            <a:grpSpLocks/>
          </p:cNvGrpSpPr>
          <p:nvPr/>
        </p:nvGrpSpPr>
        <p:grpSpPr bwMode="auto">
          <a:xfrm>
            <a:off x="323850" y="1557338"/>
            <a:ext cx="900113" cy="900112"/>
            <a:chOff x="2018" y="119"/>
            <a:chExt cx="590" cy="544"/>
          </a:xfrm>
        </p:grpSpPr>
        <p:sp>
          <p:nvSpPr>
            <p:cNvPr id="70678" name="Oval 22"/>
            <p:cNvSpPr>
              <a:spLocks noChangeArrowheads="1"/>
            </p:cNvSpPr>
            <p:nvPr/>
          </p:nvSpPr>
          <p:spPr bwMode="auto">
            <a:xfrm>
              <a:off x="2018" y="119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0679" name="Picture 23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154" y="210"/>
              <a:ext cx="334" cy="362"/>
            </a:xfrm>
            <a:prstGeom prst="rect">
              <a:avLst/>
            </a:prstGeom>
            <a:noFill/>
          </p:spPr>
        </p:pic>
      </p:grpSp>
      <p:grpSp>
        <p:nvGrpSpPr>
          <p:cNvPr id="70680" name="Group 24"/>
          <p:cNvGrpSpPr>
            <a:grpSpLocks/>
          </p:cNvGrpSpPr>
          <p:nvPr/>
        </p:nvGrpSpPr>
        <p:grpSpPr bwMode="auto">
          <a:xfrm>
            <a:off x="971550" y="836613"/>
            <a:ext cx="900113" cy="900112"/>
            <a:chOff x="2154" y="2568"/>
            <a:chExt cx="590" cy="544"/>
          </a:xfrm>
        </p:grpSpPr>
        <p:sp>
          <p:nvSpPr>
            <p:cNvPr id="70681" name="Oval 25"/>
            <p:cNvSpPr>
              <a:spLocks noChangeArrowheads="1"/>
            </p:cNvSpPr>
            <p:nvPr/>
          </p:nvSpPr>
          <p:spPr bwMode="auto">
            <a:xfrm>
              <a:off x="2154" y="2568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0682" name="Picture 26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245" y="2659"/>
              <a:ext cx="351" cy="362"/>
            </a:xfrm>
            <a:prstGeom prst="rect">
              <a:avLst/>
            </a:prstGeom>
            <a:noFill/>
          </p:spPr>
        </p:pic>
      </p:grpSp>
      <p:sp>
        <p:nvSpPr>
          <p:cNvPr id="70683" name="Text Box 27"/>
          <p:cNvSpPr txBox="1">
            <a:spLocks noChangeArrowheads="1"/>
          </p:cNvSpPr>
          <p:nvPr/>
        </p:nvSpPr>
        <p:spPr bwMode="auto">
          <a:xfrm>
            <a:off x="2916238" y="1844675"/>
            <a:ext cx="3600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66"/>
                </a:solidFill>
                <a:latin typeface="Comic Sans MS" pitchFamily="66" charset="0"/>
              </a:rPr>
              <a:t>Find the picture !</a:t>
            </a:r>
            <a:endParaRPr lang="ru-RU" sz="3200" u="none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70684" name="Text Box 28"/>
          <p:cNvSpPr txBox="1">
            <a:spLocks noChangeArrowheads="1"/>
          </p:cNvSpPr>
          <p:nvPr/>
        </p:nvSpPr>
        <p:spPr bwMode="auto">
          <a:xfrm>
            <a:off x="7524750" y="46529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grpSp>
        <p:nvGrpSpPr>
          <p:cNvPr id="70685" name="Group 29"/>
          <p:cNvGrpSpPr>
            <a:grpSpLocks/>
          </p:cNvGrpSpPr>
          <p:nvPr/>
        </p:nvGrpSpPr>
        <p:grpSpPr bwMode="auto">
          <a:xfrm>
            <a:off x="3779838" y="0"/>
            <a:ext cx="900112" cy="900113"/>
            <a:chOff x="1927" y="3521"/>
            <a:chExt cx="590" cy="544"/>
          </a:xfrm>
        </p:grpSpPr>
        <p:sp>
          <p:nvSpPr>
            <p:cNvPr id="70686" name="Oval 30"/>
            <p:cNvSpPr>
              <a:spLocks noChangeArrowheads="1"/>
            </p:cNvSpPr>
            <p:nvPr/>
          </p:nvSpPr>
          <p:spPr bwMode="auto">
            <a:xfrm>
              <a:off x="1927" y="3521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0687" name="Picture 31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109" y="3566"/>
              <a:ext cx="242" cy="453"/>
            </a:xfrm>
            <a:prstGeom prst="rect">
              <a:avLst/>
            </a:prstGeom>
            <a:noFill/>
          </p:spPr>
        </p:pic>
      </p:grpSp>
      <p:grpSp>
        <p:nvGrpSpPr>
          <p:cNvPr id="70688" name="Group 32"/>
          <p:cNvGrpSpPr>
            <a:grpSpLocks/>
          </p:cNvGrpSpPr>
          <p:nvPr/>
        </p:nvGrpSpPr>
        <p:grpSpPr bwMode="auto">
          <a:xfrm>
            <a:off x="8101013" y="1916113"/>
            <a:ext cx="900112" cy="900112"/>
            <a:chOff x="3424" y="1616"/>
            <a:chExt cx="953" cy="907"/>
          </a:xfrm>
        </p:grpSpPr>
        <p:sp>
          <p:nvSpPr>
            <p:cNvPr id="70689" name="Oval 33"/>
            <p:cNvSpPr>
              <a:spLocks noChangeArrowheads="1"/>
            </p:cNvSpPr>
            <p:nvPr/>
          </p:nvSpPr>
          <p:spPr bwMode="auto">
            <a:xfrm>
              <a:off x="3424" y="1616"/>
              <a:ext cx="953" cy="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0690" name="Picture 34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742" y="1706"/>
              <a:ext cx="310" cy="680"/>
            </a:xfrm>
            <a:prstGeom prst="rect">
              <a:avLst/>
            </a:prstGeom>
            <a:noFill/>
          </p:spPr>
        </p:pic>
      </p:grpSp>
      <p:grpSp>
        <p:nvGrpSpPr>
          <p:cNvPr id="70691" name="Group 35"/>
          <p:cNvGrpSpPr>
            <a:grpSpLocks/>
          </p:cNvGrpSpPr>
          <p:nvPr/>
        </p:nvGrpSpPr>
        <p:grpSpPr bwMode="auto">
          <a:xfrm>
            <a:off x="8243888" y="2852738"/>
            <a:ext cx="900112" cy="900112"/>
            <a:chOff x="1837" y="2795"/>
            <a:chExt cx="862" cy="771"/>
          </a:xfrm>
        </p:grpSpPr>
        <p:sp>
          <p:nvSpPr>
            <p:cNvPr id="70692" name="Oval 36"/>
            <p:cNvSpPr>
              <a:spLocks noChangeArrowheads="1"/>
            </p:cNvSpPr>
            <p:nvPr/>
          </p:nvSpPr>
          <p:spPr bwMode="auto">
            <a:xfrm>
              <a:off x="1837" y="2795"/>
              <a:ext cx="862" cy="7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0693" name="Picture 3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973" y="2886"/>
              <a:ext cx="589" cy="583"/>
            </a:xfrm>
            <a:prstGeom prst="rect">
              <a:avLst/>
            </a:prstGeom>
            <a:noFill/>
          </p:spPr>
        </p:pic>
      </p:grpSp>
      <p:grpSp>
        <p:nvGrpSpPr>
          <p:cNvPr id="70694" name="Group 38"/>
          <p:cNvGrpSpPr>
            <a:grpSpLocks/>
          </p:cNvGrpSpPr>
          <p:nvPr/>
        </p:nvGrpSpPr>
        <p:grpSpPr bwMode="auto">
          <a:xfrm>
            <a:off x="323850" y="4365625"/>
            <a:ext cx="900113" cy="900113"/>
            <a:chOff x="3243" y="2523"/>
            <a:chExt cx="888" cy="816"/>
          </a:xfrm>
        </p:grpSpPr>
        <p:sp>
          <p:nvSpPr>
            <p:cNvPr id="70695" name="Oval 39"/>
            <p:cNvSpPr>
              <a:spLocks noChangeArrowheads="1"/>
            </p:cNvSpPr>
            <p:nvPr/>
          </p:nvSpPr>
          <p:spPr bwMode="auto">
            <a:xfrm>
              <a:off x="3243" y="2523"/>
              <a:ext cx="888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0696" name="Picture 40" descr="dress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405" y="2614"/>
              <a:ext cx="590" cy="590"/>
            </a:xfrm>
            <a:prstGeom prst="rect">
              <a:avLst/>
            </a:prstGeom>
            <a:noFill/>
          </p:spPr>
        </p:pic>
      </p:grpSp>
      <p:grpSp>
        <p:nvGrpSpPr>
          <p:cNvPr id="70697" name="Group 41"/>
          <p:cNvGrpSpPr>
            <a:grpSpLocks/>
          </p:cNvGrpSpPr>
          <p:nvPr/>
        </p:nvGrpSpPr>
        <p:grpSpPr bwMode="auto">
          <a:xfrm>
            <a:off x="5867400" y="0"/>
            <a:ext cx="900113" cy="900113"/>
            <a:chOff x="2835" y="2795"/>
            <a:chExt cx="952" cy="890"/>
          </a:xfrm>
        </p:grpSpPr>
        <p:sp>
          <p:nvSpPr>
            <p:cNvPr id="70698" name="Oval 42"/>
            <p:cNvSpPr>
              <a:spLocks noChangeArrowheads="1"/>
            </p:cNvSpPr>
            <p:nvPr/>
          </p:nvSpPr>
          <p:spPr bwMode="auto">
            <a:xfrm>
              <a:off x="2835" y="2795"/>
              <a:ext cx="952" cy="8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0699" name="Picture 43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7"/>
            <a:srcRect r="11803" b="8571"/>
            <a:stretch>
              <a:fillRect/>
            </a:stretch>
          </p:blipFill>
          <p:spPr bwMode="auto">
            <a:xfrm>
              <a:off x="2971" y="2976"/>
              <a:ext cx="66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700" name="Group 44"/>
          <p:cNvGrpSpPr>
            <a:grpSpLocks/>
          </p:cNvGrpSpPr>
          <p:nvPr/>
        </p:nvGrpSpPr>
        <p:grpSpPr bwMode="auto">
          <a:xfrm>
            <a:off x="971550" y="5084763"/>
            <a:ext cx="900113" cy="900112"/>
            <a:chOff x="2381" y="1344"/>
            <a:chExt cx="998" cy="953"/>
          </a:xfrm>
        </p:grpSpPr>
        <p:sp>
          <p:nvSpPr>
            <p:cNvPr id="70701" name="Oval 45"/>
            <p:cNvSpPr>
              <a:spLocks noChangeArrowheads="1"/>
            </p:cNvSpPr>
            <p:nvPr/>
          </p:nvSpPr>
          <p:spPr bwMode="auto">
            <a:xfrm>
              <a:off x="2381" y="1344"/>
              <a:ext cx="998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0702" name="Picture 46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08" y="1481"/>
              <a:ext cx="568" cy="680"/>
            </a:xfrm>
            <a:prstGeom prst="rect">
              <a:avLst/>
            </a:prstGeom>
            <a:noFill/>
          </p:spPr>
        </p:pic>
      </p:grpSp>
      <p:grpSp>
        <p:nvGrpSpPr>
          <p:cNvPr id="70703" name="Group 47"/>
          <p:cNvGrpSpPr>
            <a:grpSpLocks/>
          </p:cNvGrpSpPr>
          <p:nvPr/>
        </p:nvGrpSpPr>
        <p:grpSpPr bwMode="auto">
          <a:xfrm>
            <a:off x="0" y="2492375"/>
            <a:ext cx="900113" cy="900113"/>
            <a:chOff x="612" y="845"/>
            <a:chExt cx="1224" cy="1179"/>
          </a:xfrm>
        </p:grpSpPr>
        <p:sp>
          <p:nvSpPr>
            <p:cNvPr id="70704" name="Oval 48"/>
            <p:cNvSpPr>
              <a:spLocks noChangeArrowheads="1"/>
            </p:cNvSpPr>
            <p:nvPr/>
          </p:nvSpPr>
          <p:spPr bwMode="auto">
            <a:xfrm>
              <a:off x="612" y="845"/>
              <a:ext cx="1224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0705" name="Picture 49" descr="sneakers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93" y="1026"/>
              <a:ext cx="816" cy="816"/>
            </a:xfrm>
            <a:prstGeom prst="rect">
              <a:avLst/>
            </a:prstGeom>
            <a:noFill/>
          </p:spPr>
        </p:pic>
      </p:grpSp>
      <p:grpSp>
        <p:nvGrpSpPr>
          <p:cNvPr id="70706" name="Group 50"/>
          <p:cNvGrpSpPr>
            <a:grpSpLocks/>
          </p:cNvGrpSpPr>
          <p:nvPr/>
        </p:nvGrpSpPr>
        <p:grpSpPr bwMode="auto">
          <a:xfrm>
            <a:off x="7596188" y="4581525"/>
            <a:ext cx="900112" cy="900113"/>
            <a:chOff x="3379" y="2795"/>
            <a:chExt cx="567" cy="567"/>
          </a:xfrm>
        </p:grpSpPr>
        <p:sp>
          <p:nvSpPr>
            <p:cNvPr id="70707" name="Oval 51"/>
            <p:cNvSpPr>
              <a:spLocks noChangeArrowheads="1"/>
            </p:cNvSpPr>
            <p:nvPr/>
          </p:nvSpPr>
          <p:spPr bwMode="auto">
            <a:xfrm>
              <a:off x="3379" y="2795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0708" name="Picture 52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470" y="2886"/>
              <a:ext cx="397" cy="40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70709" name="Group 53"/>
          <p:cNvGrpSpPr>
            <a:grpSpLocks/>
          </p:cNvGrpSpPr>
          <p:nvPr/>
        </p:nvGrpSpPr>
        <p:grpSpPr bwMode="auto">
          <a:xfrm>
            <a:off x="1835150" y="404813"/>
            <a:ext cx="900113" cy="900112"/>
            <a:chOff x="2064" y="0"/>
            <a:chExt cx="681" cy="709"/>
          </a:xfrm>
        </p:grpSpPr>
        <p:sp>
          <p:nvSpPr>
            <p:cNvPr id="70710" name="Oval 54"/>
            <p:cNvSpPr>
              <a:spLocks noChangeArrowheads="1"/>
            </p:cNvSpPr>
            <p:nvPr/>
          </p:nvSpPr>
          <p:spPr bwMode="auto">
            <a:xfrm>
              <a:off x="2064" y="0"/>
              <a:ext cx="681" cy="7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u="none"/>
            </a:p>
          </p:txBody>
        </p:sp>
        <p:pic>
          <p:nvPicPr>
            <p:cNvPr id="70711" name="Picture 55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154" y="119"/>
              <a:ext cx="467" cy="456"/>
            </a:xfrm>
            <a:prstGeom prst="rect">
              <a:avLst/>
            </a:prstGeom>
            <a:noFill/>
          </p:spPr>
        </p:pic>
      </p:grpSp>
      <p:grpSp>
        <p:nvGrpSpPr>
          <p:cNvPr id="70712" name="Group 56"/>
          <p:cNvGrpSpPr>
            <a:grpSpLocks/>
          </p:cNvGrpSpPr>
          <p:nvPr/>
        </p:nvGrpSpPr>
        <p:grpSpPr bwMode="auto">
          <a:xfrm>
            <a:off x="8101013" y="3789363"/>
            <a:ext cx="900112" cy="900112"/>
            <a:chOff x="3379" y="1752"/>
            <a:chExt cx="998" cy="952"/>
          </a:xfrm>
        </p:grpSpPr>
        <p:sp>
          <p:nvSpPr>
            <p:cNvPr id="70713" name="Oval 57"/>
            <p:cNvSpPr>
              <a:spLocks noChangeArrowheads="1"/>
            </p:cNvSpPr>
            <p:nvPr/>
          </p:nvSpPr>
          <p:spPr bwMode="auto">
            <a:xfrm>
              <a:off x="3379" y="1752"/>
              <a:ext cx="998" cy="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0714" name="Picture 58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470" y="2115"/>
              <a:ext cx="408" cy="381"/>
            </a:xfrm>
            <a:prstGeom prst="rect">
              <a:avLst/>
            </a:prstGeom>
            <a:noFill/>
          </p:spPr>
        </p:pic>
        <p:pic>
          <p:nvPicPr>
            <p:cNvPr id="70715" name="Picture 59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923" y="1933"/>
              <a:ext cx="2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0716" name="Group 60"/>
          <p:cNvGrpSpPr>
            <a:grpSpLocks/>
          </p:cNvGrpSpPr>
          <p:nvPr/>
        </p:nvGrpSpPr>
        <p:grpSpPr bwMode="auto">
          <a:xfrm>
            <a:off x="2843213" y="5734050"/>
            <a:ext cx="900112" cy="900113"/>
            <a:chOff x="3470" y="1525"/>
            <a:chExt cx="816" cy="861"/>
          </a:xfrm>
        </p:grpSpPr>
        <p:sp>
          <p:nvSpPr>
            <p:cNvPr id="70717" name="Oval 61"/>
            <p:cNvSpPr>
              <a:spLocks noChangeArrowheads="1"/>
            </p:cNvSpPr>
            <p:nvPr/>
          </p:nvSpPr>
          <p:spPr bwMode="auto">
            <a:xfrm>
              <a:off x="3470" y="1525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0718" name="Picture 62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3606" y="1706"/>
              <a:ext cx="54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0719" name="Group 63"/>
          <p:cNvGrpSpPr>
            <a:grpSpLocks/>
          </p:cNvGrpSpPr>
          <p:nvPr/>
        </p:nvGrpSpPr>
        <p:grpSpPr bwMode="auto">
          <a:xfrm>
            <a:off x="4787900" y="0"/>
            <a:ext cx="900113" cy="900113"/>
            <a:chOff x="113" y="2160"/>
            <a:chExt cx="726" cy="680"/>
          </a:xfrm>
        </p:grpSpPr>
        <p:sp>
          <p:nvSpPr>
            <p:cNvPr id="70720" name="Oval 64"/>
            <p:cNvSpPr>
              <a:spLocks noChangeArrowheads="1"/>
            </p:cNvSpPr>
            <p:nvPr/>
          </p:nvSpPr>
          <p:spPr bwMode="auto">
            <a:xfrm>
              <a:off x="113" y="2160"/>
              <a:ext cx="726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0721" name="Picture 6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295" y="2251"/>
              <a:ext cx="384" cy="516"/>
            </a:xfrm>
            <a:prstGeom prst="rect">
              <a:avLst/>
            </a:prstGeom>
            <a:noFill/>
          </p:spPr>
        </p:pic>
      </p:grpSp>
      <p:grpSp>
        <p:nvGrpSpPr>
          <p:cNvPr id="70722" name="Group 66"/>
          <p:cNvGrpSpPr>
            <a:grpSpLocks/>
          </p:cNvGrpSpPr>
          <p:nvPr/>
        </p:nvGrpSpPr>
        <p:grpSpPr bwMode="auto">
          <a:xfrm>
            <a:off x="2771775" y="115888"/>
            <a:ext cx="900113" cy="900112"/>
            <a:chOff x="3334" y="3385"/>
            <a:chExt cx="680" cy="636"/>
          </a:xfrm>
        </p:grpSpPr>
        <p:sp>
          <p:nvSpPr>
            <p:cNvPr id="70723" name="Oval 67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3334" y="3385"/>
              <a:ext cx="680" cy="6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0724" name="Picture 68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424" y="3612"/>
              <a:ext cx="363" cy="328"/>
            </a:xfrm>
            <a:prstGeom prst="rect">
              <a:avLst/>
            </a:prstGeom>
            <a:noFill/>
          </p:spPr>
        </p:pic>
        <p:pic>
          <p:nvPicPr>
            <p:cNvPr id="70725" name="Picture 69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3606" y="3475"/>
              <a:ext cx="318" cy="186"/>
            </a:xfrm>
            <a:prstGeom prst="rect">
              <a:avLst/>
            </a:prstGeom>
            <a:noFill/>
          </p:spPr>
        </p:pic>
      </p:grpSp>
      <p:grpSp>
        <p:nvGrpSpPr>
          <p:cNvPr id="70726" name="Group 70"/>
          <p:cNvGrpSpPr>
            <a:grpSpLocks/>
          </p:cNvGrpSpPr>
          <p:nvPr/>
        </p:nvGrpSpPr>
        <p:grpSpPr bwMode="auto">
          <a:xfrm>
            <a:off x="6804025" y="5229225"/>
            <a:ext cx="900113" cy="900113"/>
            <a:chOff x="3470" y="2750"/>
            <a:chExt cx="725" cy="725"/>
          </a:xfrm>
        </p:grpSpPr>
        <p:sp>
          <p:nvSpPr>
            <p:cNvPr id="70727" name="Oval 71"/>
            <p:cNvSpPr>
              <a:spLocks noChangeArrowheads="1"/>
            </p:cNvSpPr>
            <p:nvPr/>
          </p:nvSpPr>
          <p:spPr bwMode="auto">
            <a:xfrm>
              <a:off x="3470" y="2750"/>
              <a:ext cx="725" cy="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0728" name="Picture 72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3606" y="2886"/>
              <a:ext cx="410" cy="454"/>
            </a:xfrm>
            <a:prstGeom prst="rect">
              <a:avLst/>
            </a:prstGeom>
            <a:noFill/>
          </p:spPr>
        </p:pic>
      </p:grpSp>
      <p:grpSp>
        <p:nvGrpSpPr>
          <p:cNvPr id="70729" name="Group 73"/>
          <p:cNvGrpSpPr>
            <a:grpSpLocks/>
          </p:cNvGrpSpPr>
          <p:nvPr/>
        </p:nvGrpSpPr>
        <p:grpSpPr bwMode="auto">
          <a:xfrm>
            <a:off x="6804025" y="404813"/>
            <a:ext cx="900113" cy="900112"/>
            <a:chOff x="2200" y="2387"/>
            <a:chExt cx="635" cy="680"/>
          </a:xfrm>
        </p:grpSpPr>
        <p:sp>
          <p:nvSpPr>
            <p:cNvPr id="70730" name="Oval 74"/>
            <p:cNvSpPr>
              <a:spLocks noChangeArrowheads="1"/>
            </p:cNvSpPr>
            <p:nvPr/>
          </p:nvSpPr>
          <p:spPr bwMode="auto">
            <a:xfrm>
              <a:off x="2200" y="2387"/>
              <a:ext cx="635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0731" name="Picture 75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290" y="2478"/>
              <a:ext cx="412" cy="499"/>
            </a:xfrm>
            <a:prstGeom prst="rect">
              <a:avLst/>
            </a:prstGeom>
            <a:noFill/>
          </p:spPr>
        </p:pic>
      </p:grpSp>
      <p:sp>
        <p:nvSpPr>
          <p:cNvPr id="70732" name="Text Box 76"/>
          <p:cNvSpPr txBox="1">
            <a:spLocks noChangeArrowheads="1"/>
          </p:cNvSpPr>
          <p:nvPr/>
        </p:nvSpPr>
        <p:spPr bwMode="auto">
          <a:xfrm>
            <a:off x="3779838" y="2565400"/>
            <a:ext cx="2520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none"/>
              <a:t>a cap</a:t>
            </a:r>
            <a:endParaRPr lang="ru-RU" sz="4000" b="1" u="non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8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val 2"/>
          <p:cNvSpPr>
            <a:spLocks noChangeArrowheads="1"/>
          </p:cNvSpPr>
          <p:nvPr/>
        </p:nvSpPr>
        <p:spPr bwMode="auto">
          <a:xfrm>
            <a:off x="468313" y="404813"/>
            <a:ext cx="8064500" cy="5761037"/>
          </a:xfrm>
          <a:prstGeom prst="ellipse">
            <a:avLst/>
          </a:prstGeom>
          <a:solidFill>
            <a:srgbClr val="A7B5D5"/>
          </a:solidFill>
          <a:ln w="9525">
            <a:solidFill>
              <a:srgbClr val="D8DEE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4859338" y="5734050"/>
            <a:ext cx="900112" cy="900113"/>
            <a:chOff x="2699" y="2704"/>
            <a:chExt cx="680" cy="681"/>
          </a:xfrm>
        </p:grpSpPr>
        <p:sp>
          <p:nvSpPr>
            <p:cNvPr id="69636" name="Oval 4"/>
            <p:cNvSpPr>
              <a:spLocks noChangeArrowheads="1"/>
            </p:cNvSpPr>
            <p:nvPr/>
          </p:nvSpPr>
          <p:spPr bwMode="auto">
            <a:xfrm>
              <a:off x="2699" y="2704"/>
              <a:ext cx="680" cy="6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637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795"/>
              <a:ext cx="258" cy="545"/>
            </a:xfrm>
            <a:prstGeom prst="rect">
              <a:avLst/>
            </a:prstGeom>
            <a:noFill/>
          </p:spPr>
        </p:pic>
      </p:grpSp>
      <p:grpSp>
        <p:nvGrpSpPr>
          <p:cNvPr id="69638" name="Group 6"/>
          <p:cNvGrpSpPr>
            <a:grpSpLocks/>
          </p:cNvGrpSpPr>
          <p:nvPr/>
        </p:nvGrpSpPr>
        <p:grpSpPr bwMode="auto">
          <a:xfrm>
            <a:off x="5867400" y="5589588"/>
            <a:ext cx="900113" cy="900112"/>
            <a:chOff x="3969" y="2478"/>
            <a:chExt cx="816" cy="861"/>
          </a:xfrm>
        </p:grpSpPr>
        <p:sp>
          <p:nvSpPr>
            <p:cNvPr id="69639" name="Oval 7"/>
            <p:cNvSpPr>
              <a:spLocks noChangeArrowheads="1"/>
            </p:cNvSpPr>
            <p:nvPr/>
          </p:nvSpPr>
          <p:spPr bwMode="auto">
            <a:xfrm>
              <a:off x="3969" y="2478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640" name="Picture 8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5" y="2659"/>
              <a:ext cx="545" cy="510"/>
            </a:xfrm>
            <a:prstGeom prst="rect">
              <a:avLst/>
            </a:prstGeom>
            <a:noFill/>
          </p:spPr>
        </p:pic>
      </p:grpSp>
      <p:grpSp>
        <p:nvGrpSpPr>
          <p:cNvPr id="69641" name="Group 9"/>
          <p:cNvGrpSpPr>
            <a:grpSpLocks/>
          </p:cNvGrpSpPr>
          <p:nvPr/>
        </p:nvGrpSpPr>
        <p:grpSpPr bwMode="auto">
          <a:xfrm>
            <a:off x="7596188" y="1052513"/>
            <a:ext cx="900112" cy="900112"/>
            <a:chOff x="1247" y="2387"/>
            <a:chExt cx="590" cy="544"/>
          </a:xfrm>
        </p:grpSpPr>
        <p:sp>
          <p:nvSpPr>
            <p:cNvPr id="69642" name="Oval 10"/>
            <p:cNvSpPr>
              <a:spLocks noChangeArrowheads="1"/>
            </p:cNvSpPr>
            <p:nvPr/>
          </p:nvSpPr>
          <p:spPr bwMode="auto">
            <a:xfrm>
              <a:off x="1247" y="2387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643" name="Picture 11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38" y="2478"/>
              <a:ext cx="363" cy="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69644" name="Group 12"/>
          <p:cNvGrpSpPr>
            <a:grpSpLocks/>
          </p:cNvGrpSpPr>
          <p:nvPr/>
        </p:nvGrpSpPr>
        <p:grpSpPr bwMode="auto">
          <a:xfrm>
            <a:off x="3851275" y="5805488"/>
            <a:ext cx="900113" cy="900112"/>
            <a:chOff x="3288" y="2024"/>
            <a:chExt cx="816" cy="861"/>
          </a:xfrm>
        </p:grpSpPr>
        <p:sp>
          <p:nvSpPr>
            <p:cNvPr id="69645" name="Oval 13"/>
            <p:cNvSpPr>
              <a:spLocks noChangeArrowheads="1"/>
            </p:cNvSpPr>
            <p:nvPr/>
          </p:nvSpPr>
          <p:spPr bwMode="auto">
            <a:xfrm>
              <a:off x="3288" y="2024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646" name="Picture 14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79" y="2205"/>
              <a:ext cx="635" cy="532"/>
            </a:xfrm>
            <a:prstGeom prst="rect">
              <a:avLst/>
            </a:prstGeom>
            <a:noFill/>
          </p:spPr>
        </p:pic>
      </p:grpSp>
      <p:grpSp>
        <p:nvGrpSpPr>
          <p:cNvPr id="69647" name="Group 15"/>
          <p:cNvGrpSpPr>
            <a:grpSpLocks/>
          </p:cNvGrpSpPr>
          <p:nvPr/>
        </p:nvGrpSpPr>
        <p:grpSpPr bwMode="auto">
          <a:xfrm>
            <a:off x="0" y="3500438"/>
            <a:ext cx="900113" cy="900112"/>
            <a:chOff x="4286" y="203"/>
            <a:chExt cx="909" cy="833"/>
          </a:xfrm>
        </p:grpSpPr>
        <p:sp>
          <p:nvSpPr>
            <p:cNvPr id="69648" name="Oval 16"/>
            <p:cNvSpPr>
              <a:spLocks noChangeArrowheads="1"/>
            </p:cNvSpPr>
            <p:nvPr/>
          </p:nvSpPr>
          <p:spPr bwMode="auto">
            <a:xfrm>
              <a:off x="4286" y="203"/>
              <a:ext cx="909" cy="8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649" name="Picture 17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22" y="346"/>
              <a:ext cx="649" cy="538"/>
            </a:xfrm>
            <a:prstGeom prst="rect">
              <a:avLst/>
            </a:prstGeom>
            <a:noFill/>
          </p:spPr>
        </p:pic>
      </p:grpSp>
      <p:grpSp>
        <p:nvGrpSpPr>
          <p:cNvPr id="69650" name="Group 18"/>
          <p:cNvGrpSpPr>
            <a:grpSpLocks/>
          </p:cNvGrpSpPr>
          <p:nvPr/>
        </p:nvGrpSpPr>
        <p:grpSpPr bwMode="auto">
          <a:xfrm>
            <a:off x="1908175" y="5445125"/>
            <a:ext cx="900113" cy="900113"/>
            <a:chOff x="2154" y="1752"/>
            <a:chExt cx="590" cy="544"/>
          </a:xfrm>
        </p:grpSpPr>
        <p:sp>
          <p:nvSpPr>
            <p:cNvPr id="69651" name="Oval 19"/>
            <p:cNvSpPr>
              <a:spLocks noChangeArrowheads="1"/>
            </p:cNvSpPr>
            <p:nvPr/>
          </p:nvSpPr>
          <p:spPr bwMode="auto">
            <a:xfrm>
              <a:off x="2154" y="1752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652" name="Picture 20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45" y="1843"/>
              <a:ext cx="408" cy="339"/>
            </a:xfrm>
            <a:prstGeom prst="rect">
              <a:avLst/>
            </a:prstGeom>
            <a:noFill/>
          </p:spPr>
        </p:pic>
      </p:grpSp>
      <p:grpSp>
        <p:nvGrpSpPr>
          <p:cNvPr id="69653" name="Group 21"/>
          <p:cNvGrpSpPr>
            <a:grpSpLocks/>
          </p:cNvGrpSpPr>
          <p:nvPr/>
        </p:nvGrpSpPr>
        <p:grpSpPr bwMode="auto">
          <a:xfrm>
            <a:off x="323850" y="1557338"/>
            <a:ext cx="900113" cy="900112"/>
            <a:chOff x="2018" y="119"/>
            <a:chExt cx="590" cy="544"/>
          </a:xfrm>
        </p:grpSpPr>
        <p:sp>
          <p:nvSpPr>
            <p:cNvPr id="69654" name="Oval 22"/>
            <p:cNvSpPr>
              <a:spLocks noChangeArrowheads="1"/>
            </p:cNvSpPr>
            <p:nvPr/>
          </p:nvSpPr>
          <p:spPr bwMode="auto">
            <a:xfrm>
              <a:off x="2018" y="119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655" name="Picture 23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154" y="210"/>
              <a:ext cx="334" cy="362"/>
            </a:xfrm>
            <a:prstGeom prst="rect">
              <a:avLst/>
            </a:prstGeom>
            <a:noFill/>
          </p:spPr>
        </p:pic>
      </p:grpSp>
      <p:grpSp>
        <p:nvGrpSpPr>
          <p:cNvPr id="69656" name="Group 24"/>
          <p:cNvGrpSpPr>
            <a:grpSpLocks/>
          </p:cNvGrpSpPr>
          <p:nvPr/>
        </p:nvGrpSpPr>
        <p:grpSpPr bwMode="auto">
          <a:xfrm>
            <a:off x="971550" y="836613"/>
            <a:ext cx="900113" cy="900112"/>
            <a:chOff x="2154" y="2568"/>
            <a:chExt cx="590" cy="544"/>
          </a:xfrm>
        </p:grpSpPr>
        <p:sp>
          <p:nvSpPr>
            <p:cNvPr id="69657" name="Oval 25"/>
            <p:cNvSpPr>
              <a:spLocks noChangeArrowheads="1"/>
            </p:cNvSpPr>
            <p:nvPr/>
          </p:nvSpPr>
          <p:spPr bwMode="auto">
            <a:xfrm>
              <a:off x="2154" y="2568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658" name="Picture 26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245" y="2659"/>
              <a:ext cx="351" cy="362"/>
            </a:xfrm>
            <a:prstGeom prst="rect">
              <a:avLst/>
            </a:prstGeom>
            <a:noFill/>
          </p:spPr>
        </p:pic>
      </p:grpSp>
      <p:sp>
        <p:nvSpPr>
          <p:cNvPr id="69660" name="Text Box 28"/>
          <p:cNvSpPr txBox="1">
            <a:spLocks noChangeArrowheads="1"/>
          </p:cNvSpPr>
          <p:nvPr/>
        </p:nvSpPr>
        <p:spPr bwMode="auto">
          <a:xfrm>
            <a:off x="2916238" y="1844675"/>
            <a:ext cx="4176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>
                <a:solidFill>
                  <a:srgbClr val="FF0066"/>
                </a:solidFill>
                <a:latin typeface="Comic Sans MS" pitchFamily="66" charset="0"/>
              </a:rPr>
              <a:t>Click on the picture !</a:t>
            </a:r>
            <a:endParaRPr lang="ru-RU" sz="3200" u="none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69661" name="Text Box 29"/>
          <p:cNvSpPr txBox="1">
            <a:spLocks noChangeArrowheads="1"/>
          </p:cNvSpPr>
          <p:nvPr/>
        </p:nvSpPr>
        <p:spPr bwMode="auto">
          <a:xfrm>
            <a:off x="7524750" y="46529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grpSp>
        <p:nvGrpSpPr>
          <p:cNvPr id="69662" name="Group 30"/>
          <p:cNvGrpSpPr>
            <a:grpSpLocks/>
          </p:cNvGrpSpPr>
          <p:nvPr/>
        </p:nvGrpSpPr>
        <p:grpSpPr bwMode="auto">
          <a:xfrm>
            <a:off x="3779838" y="0"/>
            <a:ext cx="900112" cy="900113"/>
            <a:chOff x="1927" y="3521"/>
            <a:chExt cx="590" cy="544"/>
          </a:xfrm>
        </p:grpSpPr>
        <p:sp>
          <p:nvSpPr>
            <p:cNvPr id="69663" name="Oval 31"/>
            <p:cNvSpPr>
              <a:spLocks noChangeArrowheads="1"/>
            </p:cNvSpPr>
            <p:nvPr/>
          </p:nvSpPr>
          <p:spPr bwMode="auto">
            <a:xfrm>
              <a:off x="1927" y="3521"/>
              <a:ext cx="590" cy="5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664" name="Picture 32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109" y="3566"/>
              <a:ext cx="242" cy="453"/>
            </a:xfrm>
            <a:prstGeom prst="rect">
              <a:avLst/>
            </a:prstGeom>
            <a:noFill/>
          </p:spPr>
        </p:pic>
      </p:grpSp>
      <p:grpSp>
        <p:nvGrpSpPr>
          <p:cNvPr id="69665" name="Group 33"/>
          <p:cNvGrpSpPr>
            <a:grpSpLocks/>
          </p:cNvGrpSpPr>
          <p:nvPr/>
        </p:nvGrpSpPr>
        <p:grpSpPr bwMode="auto">
          <a:xfrm>
            <a:off x="8101013" y="1916113"/>
            <a:ext cx="900112" cy="900112"/>
            <a:chOff x="3424" y="1616"/>
            <a:chExt cx="953" cy="907"/>
          </a:xfrm>
        </p:grpSpPr>
        <p:sp>
          <p:nvSpPr>
            <p:cNvPr id="69666" name="Oval 34"/>
            <p:cNvSpPr>
              <a:spLocks noChangeArrowheads="1"/>
            </p:cNvSpPr>
            <p:nvPr/>
          </p:nvSpPr>
          <p:spPr bwMode="auto">
            <a:xfrm>
              <a:off x="3424" y="1616"/>
              <a:ext cx="953" cy="9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667" name="Picture 35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742" y="1706"/>
              <a:ext cx="310" cy="680"/>
            </a:xfrm>
            <a:prstGeom prst="rect">
              <a:avLst/>
            </a:prstGeom>
            <a:noFill/>
          </p:spPr>
        </p:pic>
      </p:grpSp>
      <p:grpSp>
        <p:nvGrpSpPr>
          <p:cNvPr id="69668" name="Group 36"/>
          <p:cNvGrpSpPr>
            <a:grpSpLocks/>
          </p:cNvGrpSpPr>
          <p:nvPr/>
        </p:nvGrpSpPr>
        <p:grpSpPr bwMode="auto">
          <a:xfrm>
            <a:off x="8243888" y="2852738"/>
            <a:ext cx="900112" cy="900112"/>
            <a:chOff x="1837" y="2795"/>
            <a:chExt cx="862" cy="771"/>
          </a:xfrm>
        </p:grpSpPr>
        <p:sp>
          <p:nvSpPr>
            <p:cNvPr id="69669" name="Oval 37"/>
            <p:cNvSpPr>
              <a:spLocks noChangeArrowheads="1"/>
            </p:cNvSpPr>
            <p:nvPr/>
          </p:nvSpPr>
          <p:spPr bwMode="auto">
            <a:xfrm>
              <a:off x="1837" y="2795"/>
              <a:ext cx="862" cy="7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670" name="Picture 38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973" y="2886"/>
              <a:ext cx="589" cy="583"/>
            </a:xfrm>
            <a:prstGeom prst="rect">
              <a:avLst/>
            </a:prstGeom>
            <a:noFill/>
          </p:spPr>
        </p:pic>
      </p:grpSp>
      <p:grpSp>
        <p:nvGrpSpPr>
          <p:cNvPr id="69671" name="Group 39"/>
          <p:cNvGrpSpPr>
            <a:grpSpLocks/>
          </p:cNvGrpSpPr>
          <p:nvPr/>
        </p:nvGrpSpPr>
        <p:grpSpPr bwMode="auto">
          <a:xfrm>
            <a:off x="323850" y="4365625"/>
            <a:ext cx="900113" cy="900113"/>
            <a:chOff x="3243" y="2523"/>
            <a:chExt cx="888" cy="816"/>
          </a:xfrm>
        </p:grpSpPr>
        <p:sp>
          <p:nvSpPr>
            <p:cNvPr id="69672" name="Oval 40"/>
            <p:cNvSpPr>
              <a:spLocks noChangeArrowheads="1"/>
            </p:cNvSpPr>
            <p:nvPr/>
          </p:nvSpPr>
          <p:spPr bwMode="auto">
            <a:xfrm>
              <a:off x="3243" y="2523"/>
              <a:ext cx="888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673" name="Picture 41" descr="dress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405" y="2614"/>
              <a:ext cx="590" cy="590"/>
            </a:xfrm>
            <a:prstGeom prst="rect">
              <a:avLst/>
            </a:prstGeom>
            <a:noFill/>
          </p:spPr>
        </p:pic>
      </p:grpSp>
      <p:grpSp>
        <p:nvGrpSpPr>
          <p:cNvPr id="69674" name="Group 42"/>
          <p:cNvGrpSpPr>
            <a:grpSpLocks/>
          </p:cNvGrpSpPr>
          <p:nvPr/>
        </p:nvGrpSpPr>
        <p:grpSpPr bwMode="auto">
          <a:xfrm>
            <a:off x="5867400" y="0"/>
            <a:ext cx="900113" cy="900113"/>
            <a:chOff x="2835" y="2795"/>
            <a:chExt cx="952" cy="890"/>
          </a:xfrm>
        </p:grpSpPr>
        <p:sp>
          <p:nvSpPr>
            <p:cNvPr id="69675" name="Oval 43"/>
            <p:cNvSpPr>
              <a:spLocks noChangeArrowheads="1"/>
            </p:cNvSpPr>
            <p:nvPr/>
          </p:nvSpPr>
          <p:spPr bwMode="auto">
            <a:xfrm>
              <a:off x="2835" y="2795"/>
              <a:ext cx="952" cy="8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676" name="Picture 44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7"/>
            <a:srcRect r="11803" b="8571"/>
            <a:stretch>
              <a:fillRect/>
            </a:stretch>
          </p:blipFill>
          <p:spPr bwMode="auto">
            <a:xfrm>
              <a:off x="2971" y="2976"/>
              <a:ext cx="669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9677" name="Group 45"/>
          <p:cNvGrpSpPr>
            <a:grpSpLocks/>
          </p:cNvGrpSpPr>
          <p:nvPr/>
        </p:nvGrpSpPr>
        <p:grpSpPr bwMode="auto">
          <a:xfrm>
            <a:off x="971550" y="5084763"/>
            <a:ext cx="900113" cy="900112"/>
            <a:chOff x="2381" y="1344"/>
            <a:chExt cx="998" cy="953"/>
          </a:xfrm>
        </p:grpSpPr>
        <p:sp>
          <p:nvSpPr>
            <p:cNvPr id="69678" name="Oval 46"/>
            <p:cNvSpPr>
              <a:spLocks noChangeArrowheads="1"/>
            </p:cNvSpPr>
            <p:nvPr/>
          </p:nvSpPr>
          <p:spPr bwMode="auto">
            <a:xfrm>
              <a:off x="2381" y="1344"/>
              <a:ext cx="998" cy="9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679" name="Picture 4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08" y="1481"/>
              <a:ext cx="568" cy="680"/>
            </a:xfrm>
            <a:prstGeom prst="rect">
              <a:avLst/>
            </a:prstGeom>
            <a:noFill/>
          </p:spPr>
        </p:pic>
      </p:grpSp>
      <p:grpSp>
        <p:nvGrpSpPr>
          <p:cNvPr id="69680" name="Group 48"/>
          <p:cNvGrpSpPr>
            <a:grpSpLocks/>
          </p:cNvGrpSpPr>
          <p:nvPr/>
        </p:nvGrpSpPr>
        <p:grpSpPr bwMode="auto">
          <a:xfrm>
            <a:off x="0" y="2492375"/>
            <a:ext cx="900113" cy="900113"/>
            <a:chOff x="612" y="845"/>
            <a:chExt cx="1224" cy="1179"/>
          </a:xfrm>
        </p:grpSpPr>
        <p:sp>
          <p:nvSpPr>
            <p:cNvPr id="69681" name="Oval 49"/>
            <p:cNvSpPr>
              <a:spLocks noChangeArrowheads="1"/>
            </p:cNvSpPr>
            <p:nvPr/>
          </p:nvSpPr>
          <p:spPr bwMode="auto">
            <a:xfrm>
              <a:off x="612" y="845"/>
              <a:ext cx="1224" cy="11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682" name="Picture 50" descr="sneakers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93" y="1026"/>
              <a:ext cx="816" cy="816"/>
            </a:xfrm>
            <a:prstGeom prst="rect">
              <a:avLst/>
            </a:prstGeom>
            <a:noFill/>
          </p:spPr>
        </p:pic>
      </p:grpSp>
      <p:grpSp>
        <p:nvGrpSpPr>
          <p:cNvPr id="69683" name="Group 51"/>
          <p:cNvGrpSpPr>
            <a:grpSpLocks/>
          </p:cNvGrpSpPr>
          <p:nvPr/>
        </p:nvGrpSpPr>
        <p:grpSpPr bwMode="auto">
          <a:xfrm>
            <a:off x="7596188" y="4581525"/>
            <a:ext cx="900112" cy="900113"/>
            <a:chOff x="3379" y="2795"/>
            <a:chExt cx="567" cy="567"/>
          </a:xfrm>
        </p:grpSpPr>
        <p:sp>
          <p:nvSpPr>
            <p:cNvPr id="69684" name="Oval 52"/>
            <p:cNvSpPr>
              <a:spLocks noChangeArrowheads="1"/>
            </p:cNvSpPr>
            <p:nvPr/>
          </p:nvSpPr>
          <p:spPr bwMode="auto">
            <a:xfrm>
              <a:off x="3379" y="2795"/>
              <a:ext cx="567" cy="5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685" name="Picture 53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470" y="2886"/>
              <a:ext cx="397" cy="40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69686" name="Group 54"/>
          <p:cNvGrpSpPr>
            <a:grpSpLocks/>
          </p:cNvGrpSpPr>
          <p:nvPr/>
        </p:nvGrpSpPr>
        <p:grpSpPr bwMode="auto">
          <a:xfrm>
            <a:off x="1835150" y="404813"/>
            <a:ext cx="900113" cy="900112"/>
            <a:chOff x="2064" y="0"/>
            <a:chExt cx="681" cy="709"/>
          </a:xfrm>
        </p:grpSpPr>
        <p:sp>
          <p:nvSpPr>
            <p:cNvPr id="69687" name="Oval 55"/>
            <p:cNvSpPr>
              <a:spLocks noChangeArrowheads="1"/>
            </p:cNvSpPr>
            <p:nvPr/>
          </p:nvSpPr>
          <p:spPr bwMode="auto">
            <a:xfrm>
              <a:off x="2064" y="0"/>
              <a:ext cx="681" cy="7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u="none"/>
            </a:p>
          </p:txBody>
        </p:sp>
        <p:pic>
          <p:nvPicPr>
            <p:cNvPr id="69688" name="Picture 56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154" y="119"/>
              <a:ext cx="467" cy="456"/>
            </a:xfrm>
            <a:prstGeom prst="rect">
              <a:avLst/>
            </a:prstGeom>
            <a:noFill/>
          </p:spPr>
        </p:pic>
      </p:grpSp>
      <p:grpSp>
        <p:nvGrpSpPr>
          <p:cNvPr id="69711" name="Group 79"/>
          <p:cNvGrpSpPr>
            <a:grpSpLocks/>
          </p:cNvGrpSpPr>
          <p:nvPr/>
        </p:nvGrpSpPr>
        <p:grpSpPr bwMode="auto">
          <a:xfrm>
            <a:off x="8099425" y="3789363"/>
            <a:ext cx="1044575" cy="936625"/>
            <a:chOff x="3061" y="2205"/>
            <a:chExt cx="726" cy="635"/>
          </a:xfrm>
        </p:grpSpPr>
        <p:sp>
          <p:nvSpPr>
            <p:cNvPr id="69690" name="Oval 58"/>
            <p:cNvSpPr>
              <a:spLocks noChangeArrowheads="1"/>
            </p:cNvSpPr>
            <p:nvPr/>
          </p:nvSpPr>
          <p:spPr bwMode="auto">
            <a:xfrm>
              <a:off x="3061" y="2205"/>
              <a:ext cx="726" cy="6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691" name="Picture 59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107" y="2341"/>
              <a:ext cx="363" cy="355"/>
            </a:xfrm>
            <a:prstGeom prst="rect">
              <a:avLst/>
            </a:prstGeom>
            <a:noFill/>
          </p:spPr>
        </p:pic>
        <p:pic>
          <p:nvPicPr>
            <p:cNvPr id="69692" name="Picture 60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424" y="2296"/>
              <a:ext cx="234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9693" name="Group 61"/>
          <p:cNvGrpSpPr>
            <a:grpSpLocks/>
          </p:cNvGrpSpPr>
          <p:nvPr/>
        </p:nvGrpSpPr>
        <p:grpSpPr bwMode="auto">
          <a:xfrm>
            <a:off x="2843213" y="5734050"/>
            <a:ext cx="900112" cy="900113"/>
            <a:chOff x="3470" y="1525"/>
            <a:chExt cx="816" cy="861"/>
          </a:xfrm>
        </p:grpSpPr>
        <p:sp>
          <p:nvSpPr>
            <p:cNvPr id="69694" name="Oval 62"/>
            <p:cNvSpPr>
              <a:spLocks noChangeArrowheads="1"/>
            </p:cNvSpPr>
            <p:nvPr/>
          </p:nvSpPr>
          <p:spPr bwMode="auto">
            <a:xfrm>
              <a:off x="3470" y="1525"/>
              <a:ext cx="816" cy="8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695" name="Picture 63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3606" y="1706"/>
              <a:ext cx="54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9696" name="Group 64"/>
          <p:cNvGrpSpPr>
            <a:grpSpLocks/>
          </p:cNvGrpSpPr>
          <p:nvPr/>
        </p:nvGrpSpPr>
        <p:grpSpPr bwMode="auto">
          <a:xfrm>
            <a:off x="4787900" y="0"/>
            <a:ext cx="900113" cy="900113"/>
            <a:chOff x="113" y="2160"/>
            <a:chExt cx="726" cy="680"/>
          </a:xfrm>
        </p:grpSpPr>
        <p:sp>
          <p:nvSpPr>
            <p:cNvPr id="69697" name="Oval 65"/>
            <p:cNvSpPr>
              <a:spLocks noChangeArrowheads="1"/>
            </p:cNvSpPr>
            <p:nvPr/>
          </p:nvSpPr>
          <p:spPr bwMode="auto">
            <a:xfrm>
              <a:off x="113" y="2160"/>
              <a:ext cx="726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698" name="Picture 66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295" y="2251"/>
              <a:ext cx="384" cy="516"/>
            </a:xfrm>
            <a:prstGeom prst="rect">
              <a:avLst/>
            </a:prstGeom>
            <a:noFill/>
          </p:spPr>
        </p:pic>
      </p:grpSp>
      <p:grpSp>
        <p:nvGrpSpPr>
          <p:cNvPr id="69699" name="Group 67"/>
          <p:cNvGrpSpPr>
            <a:grpSpLocks/>
          </p:cNvGrpSpPr>
          <p:nvPr/>
        </p:nvGrpSpPr>
        <p:grpSpPr bwMode="auto">
          <a:xfrm>
            <a:off x="2771775" y="115888"/>
            <a:ext cx="900113" cy="900112"/>
            <a:chOff x="3334" y="3385"/>
            <a:chExt cx="680" cy="636"/>
          </a:xfrm>
        </p:grpSpPr>
        <p:sp>
          <p:nvSpPr>
            <p:cNvPr id="69700" name="Oval 68"/>
            <p:cNvSpPr>
              <a:spLocks noChangeArrowheads="1"/>
            </p:cNvSpPr>
            <p:nvPr/>
          </p:nvSpPr>
          <p:spPr bwMode="auto">
            <a:xfrm>
              <a:off x="3334" y="3385"/>
              <a:ext cx="680" cy="6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701" name="Picture 69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424" y="3612"/>
              <a:ext cx="363" cy="328"/>
            </a:xfrm>
            <a:prstGeom prst="rect">
              <a:avLst/>
            </a:prstGeom>
            <a:noFill/>
          </p:spPr>
        </p:pic>
        <p:pic>
          <p:nvPicPr>
            <p:cNvPr id="69702" name="Picture 70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3606" y="3475"/>
              <a:ext cx="318" cy="186"/>
            </a:xfrm>
            <a:prstGeom prst="rect">
              <a:avLst/>
            </a:prstGeom>
            <a:noFill/>
          </p:spPr>
        </p:pic>
      </p:grpSp>
      <p:grpSp>
        <p:nvGrpSpPr>
          <p:cNvPr id="69703" name="Group 71"/>
          <p:cNvGrpSpPr>
            <a:grpSpLocks/>
          </p:cNvGrpSpPr>
          <p:nvPr/>
        </p:nvGrpSpPr>
        <p:grpSpPr bwMode="auto">
          <a:xfrm>
            <a:off x="6804025" y="5229225"/>
            <a:ext cx="900113" cy="900113"/>
            <a:chOff x="3470" y="2750"/>
            <a:chExt cx="725" cy="725"/>
          </a:xfrm>
        </p:grpSpPr>
        <p:sp>
          <p:nvSpPr>
            <p:cNvPr id="69704" name="Oval 72"/>
            <p:cNvSpPr>
              <a:spLocks noChangeArrowheads="1"/>
            </p:cNvSpPr>
            <p:nvPr/>
          </p:nvSpPr>
          <p:spPr bwMode="auto">
            <a:xfrm>
              <a:off x="3470" y="2750"/>
              <a:ext cx="725" cy="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705" name="Picture 73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3606" y="2886"/>
              <a:ext cx="410" cy="454"/>
            </a:xfrm>
            <a:prstGeom prst="rect">
              <a:avLst/>
            </a:prstGeom>
            <a:noFill/>
          </p:spPr>
        </p:pic>
      </p:grpSp>
      <p:grpSp>
        <p:nvGrpSpPr>
          <p:cNvPr id="69706" name="Group 74"/>
          <p:cNvGrpSpPr>
            <a:grpSpLocks/>
          </p:cNvGrpSpPr>
          <p:nvPr/>
        </p:nvGrpSpPr>
        <p:grpSpPr bwMode="auto">
          <a:xfrm>
            <a:off x="6804025" y="404813"/>
            <a:ext cx="900113" cy="900112"/>
            <a:chOff x="2200" y="2387"/>
            <a:chExt cx="635" cy="680"/>
          </a:xfrm>
        </p:grpSpPr>
        <p:sp>
          <p:nvSpPr>
            <p:cNvPr id="69707" name="Oval 75"/>
            <p:cNvSpPr>
              <a:spLocks noChangeArrowheads="1"/>
            </p:cNvSpPr>
            <p:nvPr/>
          </p:nvSpPr>
          <p:spPr bwMode="auto">
            <a:xfrm>
              <a:off x="2200" y="2387"/>
              <a:ext cx="635" cy="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9708" name="Picture 76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290" y="2478"/>
              <a:ext cx="412" cy="499"/>
            </a:xfrm>
            <a:prstGeom prst="rect">
              <a:avLst/>
            </a:prstGeom>
            <a:noFill/>
          </p:spPr>
        </p:pic>
      </p:grpSp>
      <p:sp>
        <p:nvSpPr>
          <p:cNvPr id="69709" name="Text Box 77"/>
          <p:cNvSpPr txBox="1">
            <a:spLocks noChangeArrowheads="1"/>
          </p:cNvSpPr>
          <p:nvPr/>
        </p:nvSpPr>
        <p:spPr bwMode="auto">
          <a:xfrm>
            <a:off x="3563938" y="2565400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/>
              <a:t>a T-shirt</a:t>
            </a:r>
            <a:endParaRPr lang="ru-RU" sz="3600" b="1" u="none"/>
          </a:p>
        </p:txBody>
      </p:sp>
      <p:sp>
        <p:nvSpPr>
          <p:cNvPr id="69710" name="Text Box 78"/>
          <p:cNvSpPr txBox="1">
            <a:spLocks noChangeArrowheads="1"/>
          </p:cNvSpPr>
          <p:nvPr/>
        </p:nvSpPr>
        <p:spPr bwMode="auto">
          <a:xfrm>
            <a:off x="3059113" y="981075"/>
            <a:ext cx="1152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none"/>
              <a:t>a cap</a:t>
            </a:r>
            <a:endParaRPr lang="ru-RU" sz="2200" u="none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09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C0066"/>
      </a:hlink>
      <a:folHlink>
        <a:srgbClr val="CC0066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923</Words>
  <Application>Microsoft Office PowerPoint</Application>
  <PresentationFormat>On-screen Show (4:3)</PresentationFormat>
  <Paragraphs>395</Paragraphs>
  <Slides>39</Slides>
  <Notes>0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Оформление по умолчанию</vt:lpstr>
      <vt:lpstr>Точечный рисунок</vt:lpstr>
      <vt:lpstr>“Enjoy English-2"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“Enjoy English-2”</dc:title>
  <dc:creator>User</dc:creator>
  <cp:lastModifiedBy>Юля</cp:lastModifiedBy>
  <cp:revision>85</cp:revision>
  <dcterms:created xsi:type="dcterms:W3CDTF">2008-01-28T06:56:26Z</dcterms:created>
  <dcterms:modified xsi:type="dcterms:W3CDTF">2009-01-28T18:53:08Z</dcterms:modified>
</cp:coreProperties>
</file>