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0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  <p:sldId id="268" r:id="rId9"/>
    <p:sldId id="270" r:id="rId10"/>
    <p:sldId id="272" r:id="rId11"/>
  </p:sldIdLst>
  <p:sldSz cx="9144000" cy="6858000" type="screen4x3"/>
  <p:notesSz cx="6735763" cy="9856788"/>
  <p:embeddedFontLst>
    <p:embeddedFont>
      <p:font typeface="Monotype Corsiva" pitchFamily="66" charset="0"/>
      <p:italic r:id="rId12"/>
    </p:embeddedFont>
    <p:embeddedFont>
      <p:font typeface="Tahoma" pitchFamily="34" charset="0"/>
      <p:regular r:id="rId13"/>
      <p:bold r:id="rId1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33" autoAdjust="0"/>
  </p:normalViewPr>
  <p:slideViewPr>
    <p:cSldViewPr>
      <p:cViewPr varScale="1">
        <p:scale>
          <a:sx n="68" d="100"/>
          <a:sy n="68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050D42-BC07-4D0A-BA56-E9FB09B4C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2E20E-4212-47BE-B3E9-487268509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70B6-8F41-448C-889C-E66BF8691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1495B-6D25-449D-90C9-B0EE5C7A7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81EA-8CC1-4121-A582-C66F9745F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23A78-1393-422B-84BF-D066615C29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C7449-1534-4881-ACB9-3375043098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E3B55-D266-4798-AE49-C7470C04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EF6A9-F651-4115-B5AD-8E7F4172E2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620BE-8BD5-4ADC-8687-3F962CC679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0D3C-45F7-45D9-BB70-D2F83905A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D3C50F9-7A23-42B9-8FAB-6B7A6D1A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3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0"/>
            <a:ext cx="8099454" cy="814390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Андрей Рублёв</a:t>
            </a:r>
          </a:p>
        </p:txBody>
      </p:sp>
      <p:pic>
        <p:nvPicPr>
          <p:cNvPr id="2055" name="Picture 7" descr="1 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125538"/>
            <a:ext cx="44545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Икона Святой Троицы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388" y="1052513"/>
            <a:ext cx="42433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Успенский собор во Владимире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59618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atin typeface="Monotype Corsiva" pitchFamily="66" charset="0"/>
              </a:rPr>
              <a:t>Богоматерь Владимирская. 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А. Рублёв 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2225" y="1484313"/>
            <a:ext cx="38100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Икона Святой Троицы</a:t>
            </a:r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1388" y="1052513"/>
            <a:ext cx="42433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-242888"/>
            <a:ext cx="822960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Троицкий собор</a:t>
            </a:r>
          </a:p>
        </p:txBody>
      </p:sp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28663"/>
            <a:ext cx="7704137" cy="612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Успенский собор во Владимире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596188" cy="514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868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1" dirty="0" smtClean="0">
                <a:latin typeface="Monotype Corsiva" pitchFamily="66" charset="0"/>
              </a:rPr>
              <a:t>Иконостас Успенского собора во Владимире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/>
          <a:srcRect t="-734" r="14748"/>
          <a:stretch>
            <a:fillRect/>
          </a:stretch>
        </p:blipFill>
        <p:spPr bwMode="auto">
          <a:xfrm>
            <a:off x="1403350" y="1125538"/>
            <a:ext cx="6599238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7150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err="1" smtClean="0">
                <a:latin typeface="Monotype Corsiva" pitchFamily="66" charset="0"/>
              </a:rPr>
              <a:t>Спасо-Андронников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ru-RU" sz="4000" b="1" dirty="0" err="1" smtClean="0">
                <a:latin typeface="Monotype Corsiva" pitchFamily="66" charset="0"/>
              </a:rPr>
              <a:t>монастырь.Москва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  <a:r>
              <a:rPr lang="en-US" sz="4000" b="1" dirty="0" smtClean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 </a:t>
            </a:r>
          </a:p>
        </p:txBody>
      </p:sp>
      <p:pic>
        <p:nvPicPr>
          <p:cNvPr id="111619" name="Picture 3"/>
          <p:cNvPicPr>
            <a:picLocks noChangeAspect="1" noChangeArrowheads="1"/>
          </p:cNvPicPr>
          <p:nvPr/>
        </p:nvPicPr>
        <p:blipFill>
          <a:blip r:embed="rId2">
            <a:lum contrast="24000"/>
          </a:blip>
          <a:srcRect/>
          <a:stretch>
            <a:fillRect/>
          </a:stretch>
        </p:blipFill>
        <p:spPr bwMode="auto">
          <a:xfrm>
            <a:off x="468313" y="188913"/>
            <a:ext cx="8135937" cy="588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143</TotalTime>
  <Words>28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Monotype Corsiva</vt:lpstr>
      <vt:lpstr>Tahoma</vt:lpstr>
      <vt:lpstr>Wingdings</vt:lpstr>
      <vt:lpstr>Океан</vt:lpstr>
      <vt:lpstr>Андрей Рублёв</vt:lpstr>
      <vt:lpstr>Слайд 2</vt:lpstr>
      <vt:lpstr>Успенский собор во Владимире</vt:lpstr>
      <vt:lpstr>Богоматерь Владимирская.  А. Рублёв </vt:lpstr>
      <vt:lpstr>Икона Святой Троицы</vt:lpstr>
      <vt:lpstr>Троицкий собор</vt:lpstr>
      <vt:lpstr>Успенский собор во Владимире</vt:lpstr>
      <vt:lpstr>Иконостас Успенского собора во Владимире</vt:lpstr>
      <vt:lpstr>Спасо-Андронников монастырь.Москва   </vt:lpstr>
      <vt:lpstr>Икона Святой Троицы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АНДРЕЙ РУБЛЁВ</dc:title>
  <dc:creator>user</dc:creator>
  <cp:lastModifiedBy>Юрова</cp:lastModifiedBy>
  <cp:revision>17</cp:revision>
  <dcterms:created xsi:type="dcterms:W3CDTF">2006-11-18T08:23:02Z</dcterms:created>
  <dcterms:modified xsi:type="dcterms:W3CDTF">2007-12-19T12:03:34Z</dcterms:modified>
</cp:coreProperties>
</file>