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9FAF3-3E6E-42C9-9244-90BDE442E7E0}" type="datetimeFigureOut">
              <a:rPr lang="ru-RU" smtClean="0"/>
              <a:t>11.01.2009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5715-5501-4799-A771-73D9B5740D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857387"/>
          </a:xfrm>
        </p:spPr>
        <p:txBody>
          <a:bodyPr>
            <a:prstTxWarp prst="textInflate">
              <a:avLst/>
            </a:prstTxWarp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Николай Рубцов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то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900314"/>
            <a:ext cx="3490931" cy="47116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Четыре года прослужил на эсминце Северного флота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фото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598938"/>
            <a:ext cx="3729057" cy="44830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«Вечно в движении, вечно волна,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Шумны просторы морские, –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Лишь человеку покорна она,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Сила суровой стихии.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К морю нельзя равнодушным быть...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Если настойчиво споря,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Ты говоришь: «Не могу любить!» -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Значит, боишься моря...»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Село Емецк, Архангельская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область.В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этом доме 3 января 1936 года родился Николай Рубцов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фото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992" y="2571744"/>
            <a:ext cx="5798688" cy="402432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78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Николай Рубцов</vt:lpstr>
      <vt:lpstr>Четыре года прослужил на эсминце Северного флота</vt:lpstr>
      <vt:lpstr>Море</vt:lpstr>
      <vt:lpstr>Село Емецк, Архангельская область.В этом доме 3 января 1936 года родился Николай Рубцов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Рубцов</dc:title>
  <dc:creator>Admin</dc:creator>
  <cp:lastModifiedBy>Admin</cp:lastModifiedBy>
  <cp:revision>6</cp:revision>
  <dcterms:created xsi:type="dcterms:W3CDTF">2009-01-11T11:27:45Z</dcterms:created>
  <dcterms:modified xsi:type="dcterms:W3CDTF">2009-01-11T12:18:09Z</dcterms:modified>
</cp:coreProperties>
</file>