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7" r:id="rId3"/>
    <p:sldId id="260" r:id="rId4"/>
    <p:sldId id="261" r:id="rId5"/>
    <p:sldId id="263" r:id="rId6"/>
    <p:sldId id="264" r:id="rId7"/>
    <p:sldId id="266" r:id="rId8"/>
    <p:sldId id="265" r:id="rId9"/>
    <p:sldId id="289" r:id="rId10"/>
    <p:sldId id="267" r:id="rId11"/>
    <p:sldId id="281" r:id="rId12"/>
    <p:sldId id="268" r:id="rId13"/>
    <p:sldId id="277" r:id="rId14"/>
    <p:sldId id="278" r:id="rId15"/>
    <p:sldId id="271" r:id="rId16"/>
    <p:sldId id="272" r:id="rId17"/>
    <p:sldId id="273" r:id="rId18"/>
    <p:sldId id="286" r:id="rId19"/>
    <p:sldId id="275" r:id="rId20"/>
    <p:sldId id="287" r:id="rId21"/>
    <p:sldId id="279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CC00FF"/>
    <a:srgbClr val="5D4E0F"/>
    <a:srgbClr val="009900"/>
    <a:srgbClr val="996600"/>
    <a:srgbClr val="FF9900"/>
    <a:srgbClr val="D6D100"/>
    <a:srgbClr val="B0AC00"/>
    <a:srgbClr val="00743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2" autoAdjust="0"/>
    <p:restoredTop sz="94633" autoAdjust="0"/>
  </p:normalViewPr>
  <p:slideViewPr>
    <p:cSldViewPr>
      <p:cViewPr varScale="1">
        <p:scale>
          <a:sx n="42" d="100"/>
          <a:sy n="42" d="100"/>
        </p:scale>
        <p:origin x="-6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F7773-1099-46CE-96E9-10B425B9391A}" type="doc">
      <dgm:prSet loTypeId="urn:microsoft.com/office/officeart/2005/8/layout/lProcess3" loCatId="process" qsTypeId="urn:microsoft.com/office/officeart/2005/8/quickstyle/3d9" qsCatId="3D" csTypeId="urn:microsoft.com/office/officeart/2005/8/colors/accent5_3" csCatId="accent5"/>
      <dgm:spPr/>
      <dgm:t>
        <a:bodyPr/>
        <a:lstStyle/>
        <a:p>
          <a:endParaRPr lang="ru-RU"/>
        </a:p>
      </dgm:t>
    </dgm:pt>
    <dgm:pt modelId="{CD5456AD-8F36-4B83-81BB-5F7C536EF9C1}">
      <dgm:prSet/>
      <dgm:spPr/>
      <dgm:t>
        <a:bodyPr/>
        <a:lstStyle/>
        <a:p>
          <a:pPr rtl="0"/>
          <a:r>
            <a:rPr lang="ru-RU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rPr>
            <a:t>Вместе не трудно, вместе не тесно, вместе легко и всегда интересно</a:t>
          </a:r>
          <a:endParaRPr lang="ru-RU" b="1" cap="none" spc="0" dirty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25A1D65B-DEB9-4031-AD9E-9B9686A292FA}" type="parTrans" cxnId="{958252A9-F63D-40C7-BB33-239C13BC0789}">
      <dgm:prSet/>
      <dgm:spPr/>
      <dgm:t>
        <a:bodyPr/>
        <a:lstStyle/>
        <a:p>
          <a:endParaRPr lang="ru-RU"/>
        </a:p>
      </dgm:t>
    </dgm:pt>
    <dgm:pt modelId="{933430B5-45FA-43C2-A97E-FB64569CE490}" type="sibTrans" cxnId="{958252A9-F63D-40C7-BB33-239C13BC0789}">
      <dgm:prSet/>
      <dgm:spPr/>
      <dgm:t>
        <a:bodyPr/>
        <a:lstStyle/>
        <a:p>
          <a:endParaRPr lang="ru-RU"/>
        </a:p>
      </dgm:t>
    </dgm:pt>
    <dgm:pt modelId="{FD23EFE5-41DA-477A-92A3-C2BC83198F68}" type="pres">
      <dgm:prSet presAssocID="{0EFF7773-1099-46CE-96E9-10B425B9391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56BCB8-41B8-498C-A8D9-7F3F1DC3B40E}" type="pres">
      <dgm:prSet presAssocID="{CD5456AD-8F36-4B83-81BB-5F7C536EF9C1}" presName="horFlow" presStyleCnt="0"/>
      <dgm:spPr/>
    </dgm:pt>
    <dgm:pt modelId="{539621D9-0F71-41FD-88C2-A37E5944F70D}" type="pres">
      <dgm:prSet presAssocID="{CD5456AD-8F36-4B83-81BB-5F7C536EF9C1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4980F9D1-32A1-4B38-9FFC-CF030B547241}" type="presOf" srcId="{CD5456AD-8F36-4B83-81BB-5F7C536EF9C1}" destId="{539621D9-0F71-41FD-88C2-A37E5944F70D}" srcOrd="0" destOrd="0" presId="urn:microsoft.com/office/officeart/2005/8/layout/lProcess3"/>
    <dgm:cxn modelId="{84B0FFBF-BB9E-4D98-A7E0-A966039422F1}" type="presOf" srcId="{0EFF7773-1099-46CE-96E9-10B425B9391A}" destId="{FD23EFE5-41DA-477A-92A3-C2BC83198F68}" srcOrd="0" destOrd="0" presId="urn:microsoft.com/office/officeart/2005/8/layout/lProcess3"/>
    <dgm:cxn modelId="{958252A9-F63D-40C7-BB33-239C13BC0789}" srcId="{0EFF7773-1099-46CE-96E9-10B425B9391A}" destId="{CD5456AD-8F36-4B83-81BB-5F7C536EF9C1}" srcOrd="0" destOrd="0" parTransId="{25A1D65B-DEB9-4031-AD9E-9B9686A292FA}" sibTransId="{933430B5-45FA-43C2-A97E-FB64569CE490}"/>
    <dgm:cxn modelId="{93452B15-4EF6-4BCA-AEE7-E90C762F0274}" type="presParOf" srcId="{FD23EFE5-41DA-477A-92A3-C2BC83198F68}" destId="{0156BCB8-41B8-498C-A8D9-7F3F1DC3B40E}" srcOrd="0" destOrd="0" presId="urn:microsoft.com/office/officeart/2005/8/layout/lProcess3"/>
    <dgm:cxn modelId="{F481CB8E-4DA6-4877-8092-E6141F951708}" type="presParOf" srcId="{0156BCB8-41B8-498C-A8D9-7F3F1DC3B40E}" destId="{539621D9-0F71-41FD-88C2-A37E5944F70D}" srcOrd="0" destOrd="0" presId="urn:microsoft.com/office/officeart/2005/8/layout/lProcess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C2C85B-E05F-4C76-84A8-012940FBE2E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F61BF-4D84-469B-ADE4-1108375B069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0" dirty="0" smtClean="0"/>
            <a:t>Выполнил(а)</a:t>
          </a:r>
        </a:p>
        <a:p>
          <a:pPr rtl="0"/>
          <a:r>
            <a:rPr lang="ru-RU" b="0" dirty="0" smtClean="0"/>
            <a:t>задание</a:t>
          </a:r>
        </a:p>
        <a:p>
          <a:pPr rtl="0"/>
          <a:r>
            <a:rPr lang="ru-RU" b="0" dirty="0" smtClean="0"/>
            <a:t>без ошибок</a:t>
          </a:r>
          <a:endParaRPr lang="ru-RU" b="0" dirty="0"/>
        </a:p>
      </dgm:t>
    </dgm:pt>
    <dgm:pt modelId="{B546B7D3-5CDD-4794-B46D-AC62FCB656C1}" type="parTrans" cxnId="{F3FAB533-3CD9-4A29-86F4-7393F65AF99E}">
      <dgm:prSet/>
      <dgm:spPr/>
      <dgm:t>
        <a:bodyPr/>
        <a:lstStyle/>
        <a:p>
          <a:endParaRPr lang="ru-RU"/>
        </a:p>
      </dgm:t>
    </dgm:pt>
    <dgm:pt modelId="{A3714BC6-B991-46B3-9B30-BF5E80633F88}" type="sibTrans" cxnId="{F3FAB533-3CD9-4A29-86F4-7393F65AF99E}">
      <dgm:prSet/>
      <dgm:spPr/>
      <dgm:t>
        <a:bodyPr/>
        <a:lstStyle/>
        <a:p>
          <a:endParaRPr lang="ru-RU"/>
        </a:p>
      </dgm:t>
    </dgm:pt>
    <dgm:pt modelId="{9C86A89C-7995-4B73-99B7-46DDB4211676}" type="pres">
      <dgm:prSet presAssocID="{E5C2C85B-E05F-4C76-84A8-012940FBE2E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2D396C-56C0-4784-BB2A-BA7CB14771F3}" type="pres">
      <dgm:prSet presAssocID="{A86F61BF-4D84-469B-ADE4-1108375B069E}" presName="linNode" presStyleCnt="0"/>
      <dgm:spPr/>
    </dgm:pt>
    <dgm:pt modelId="{5F3D160C-1E8D-4C17-96B5-AB22E4A9756F}" type="pres">
      <dgm:prSet presAssocID="{A86F61BF-4D84-469B-ADE4-1108375B069E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9D749-B134-48F0-8DB0-DF27AFC47A56}" type="pres">
      <dgm:prSet presAssocID="{A86F61BF-4D84-469B-ADE4-1108375B069E}" presName="childShp" presStyleLbl="bgAccFollowNode1" presStyleIdx="0" presStyleCnt="1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D2C1199F-435B-4930-A89A-4A3750E2A11E}" type="presOf" srcId="{A86F61BF-4D84-469B-ADE4-1108375B069E}" destId="{5F3D160C-1E8D-4C17-96B5-AB22E4A9756F}" srcOrd="0" destOrd="0" presId="urn:microsoft.com/office/officeart/2005/8/layout/vList6"/>
    <dgm:cxn modelId="{44BE8AEC-9F53-42DA-9812-30795A79E0BD}" type="presOf" srcId="{E5C2C85B-E05F-4C76-84A8-012940FBE2EA}" destId="{9C86A89C-7995-4B73-99B7-46DDB4211676}" srcOrd="0" destOrd="0" presId="urn:microsoft.com/office/officeart/2005/8/layout/vList6"/>
    <dgm:cxn modelId="{F3FAB533-3CD9-4A29-86F4-7393F65AF99E}" srcId="{E5C2C85B-E05F-4C76-84A8-012940FBE2EA}" destId="{A86F61BF-4D84-469B-ADE4-1108375B069E}" srcOrd="0" destOrd="0" parTransId="{B546B7D3-5CDD-4794-B46D-AC62FCB656C1}" sibTransId="{A3714BC6-B991-46B3-9B30-BF5E80633F88}"/>
    <dgm:cxn modelId="{0B7566D8-7EE6-4E4A-A38B-2DA403A8370B}" type="presParOf" srcId="{9C86A89C-7995-4B73-99B7-46DDB4211676}" destId="{9F2D396C-56C0-4784-BB2A-BA7CB14771F3}" srcOrd="0" destOrd="0" presId="urn:microsoft.com/office/officeart/2005/8/layout/vList6"/>
    <dgm:cxn modelId="{C91129A5-D0CC-4DBD-B630-CC7167F7AC40}" type="presParOf" srcId="{9F2D396C-56C0-4784-BB2A-BA7CB14771F3}" destId="{5F3D160C-1E8D-4C17-96B5-AB22E4A9756F}" srcOrd="0" destOrd="0" presId="urn:microsoft.com/office/officeart/2005/8/layout/vList6"/>
    <dgm:cxn modelId="{88A4614A-2230-4CA4-B6B2-3687D2A0A338}" type="presParOf" srcId="{9F2D396C-56C0-4784-BB2A-BA7CB14771F3}" destId="{3569D749-B134-48F0-8DB0-DF27AFC47A56}" srcOrd="1" destOrd="0" presId="urn:microsoft.com/office/officeart/2005/8/layout/vList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76A879-6A37-49D0-BFCC-B2323FC3DDC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E4B427-1940-4E56-B218-2588C60FD4C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000" b="0" dirty="0" smtClean="0"/>
            <a:t>Выполнил(а)</a:t>
          </a:r>
        </a:p>
        <a:p>
          <a:pPr rtl="0"/>
          <a:r>
            <a:rPr lang="ru-RU" sz="2000" b="0" dirty="0" smtClean="0"/>
            <a:t>задание с небольшим</a:t>
          </a:r>
        </a:p>
        <a:p>
          <a:pPr rtl="0"/>
          <a:r>
            <a:rPr lang="ru-RU" sz="2000" b="0" dirty="0" smtClean="0"/>
            <a:t>количеством ошибок</a:t>
          </a:r>
          <a:endParaRPr lang="ru-RU" sz="2000" dirty="0"/>
        </a:p>
      </dgm:t>
    </dgm:pt>
    <dgm:pt modelId="{4559E3F4-28DF-4A6F-8236-A640A5A2A3A3}" type="parTrans" cxnId="{869F5D33-9418-4060-865B-03254767A1DE}">
      <dgm:prSet/>
      <dgm:spPr/>
      <dgm:t>
        <a:bodyPr/>
        <a:lstStyle/>
        <a:p>
          <a:endParaRPr lang="ru-RU"/>
        </a:p>
      </dgm:t>
    </dgm:pt>
    <dgm:pt modelId="{F8C88BF0-1C6F-499E-9CE8-009B60D7A4F8}" type="sibTrans" cxnId="{869F5D33-9418-4060-865B-03254767A1DE}">
      <dgm:prSet/>
      <dgm:spPr/>
      <dgm:t>
        <a:bodyPr/>
        <a:lstStyle/>
        <a:p>
          <a:endParaRPr lang="ru-RU"/>
        </a:p>
      </dgm:t>
    </dgm:pt>
    <dgm:pt modelId="{75C6A834-AEE0-4E94-9F1F-68501C76B8EC}" type="pres">
      <dgm:prSet presAssocID="{AE76A879-6A37-49D0-BFCC-B2323FC3DDC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05DE07-0146-4147-A3BD-627057F1EB60}" type="pres">
      <dgm:prSet presAssocID="{E4E4B427-1940-4E56-B218-2588C60FD4C0}" presName="linNode" presStyleCnt="0"/>
      <dgm:spPr/>
    </dgm:pt>
    <dgm:pt modelId="{AF128E30-F57F-4B22-B789-7D23D919BD76}" type="pres">
      <dgm:prSet presAssocID="{E4E4B427-1940-4E56-B218-2588C60FD4C0}" presName="parentShp" presStyleLbl="node1" presStyleIdx="0" presStyleCnt="1" custLinFactNeighborX="-579" custLinFactNeighborY="18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E1AD7-4785-460E-BFCF-4CB54DE2F330}" type="pres">
      <dgm:prSet presAssocID="{E4E4B427-1940-4E56-B218-2588C60FD4C0}" presName="childShp" presStyleLbl="bgAccFollowNode1" presStyleIdx="0" presStyleCnt="1" custLinFactNeighborX="3298" custLinFactNeighborY="4336">
        <dgm:presLayoutVars>
          <dgm:bulletEnabled val="1"/>
        </dgm:presLayoutVars>
      </dgm:prSet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869F5D33-9418-4060-865B-03254767A1DE}" srcId="{AE76A879-6A37-49D0-BFCC-B2323FC3DDCC}" destId="{E4E4B427-1940-4E56-B218-2588C60FD4C0}" srcOrd="0" destOrd="0" parTransId="{4559E3F4-28DF-4A6F-8236-A640A5A2A3A3}" sibTransId="{F8C88BF0-1C6F-499E-9CE8-009B60D7A4F8}"/>
    <dgm:cxn modelId="{3EA81176-8706-41A3-9198-3F2282FF24DB}" type="presOf" srcId="{AE76A879-6A37-49D0-BFCC-B2323FC3DDCC}" destId="{75C6A834-AEE0-4E94-9F1F-68501C76B8EC}" srcOrd="0" destOrd="0" presId="urn:microsoft.com/office/officeart/2005/8/layout/vList6"/>
    <dgm:cxn modelId="{3C4602E8-4DD1-458D-8E96-716C6CD3AC99}" type="presOf" srcId="{E4E4B427-1940-4E56-B218-2588C60FD4C0}" destId="{AF128E30-F57F-4B22-B789-7D23D919BD76}" srcOrd="0" destOrd="0" presId="urn:microsoft.com/office/officeart/2005/8/layout/vList6"/>
    <dgm:cxn modelId="{3416F688-45C1-4B88-AC82-AC5E2BE1865D}" type="presParOf" srcId="{75C6A834-AEE0-4E94-9F1F-68501C76B8EC}" destId="{9405DE07-0146-4147-A3BD-627057F1EB60}" srcOrd="0" destOrd="0" presId="urn:microsoft.com/office/officeart/2005/8/layout/vList6"/>
    <dgm:cxn modelId="{2F8428AF-07D1-4CD6-AD57-F7284277F515}" type="presParOf" srcId="{9405DE07-0146-4147-A3BD-627057F1EB60}" destId="{AF128E30-F57F-4B22-B789-7D23D919BD76}" srcOrd="0" destOrd="0" presId="urn:microsoft.com/office/officeart/2005/8/layout/vList6"/>
    <dgm:cxn modelId="{CE78028D-18EF-4F53-9664-6BFD5A9C74A4}" type="presParOf" srcId="{9405DE07-0146-4147-A3BD-627057F1EB60}" destId="{9C2E1AD7-4785-460E-BFCF-4CB54DE2F330}" srcOrd="1" destOrd="0" presId="urn:microsoft.com/office/officeart/2005/8/layout/vList6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076078C-1734-4530-AFF5-047E988C4EB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B8D518-3809-46E2-B492-0989DA9D568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400" b="0" dirty="0" smtClean="0"/>
            <a:t>Допустил(а)</a:t>
          </a:r>
        </a:p>
        <a:p>
          <a:pPr rtl="0"/>
          <a:r>
            <a:rPr lang="ru-RU" sz="2400" b="0" dirty="0" smtClean="0"/>
            <a:t>существенное</a:t>
          </a:r>
        </a:p>
        <a:p>
          <a:pPr rtl="0"/>
          <a:r>
            <a:rPr lang="ru-RU" sz="2400" b="0" dirty="0" smtClean="0"/>
            <a:t>количество ошибок</a:t>
          </a:r>
          <a:endParaRPr lang="ru-RU" sz="2400" dirty="0"/>
        </a:p>
      </dgm:t>
    </dgm:pt>
    <dgm:pt modelId="{1A42EC4B-D051-4ADE-944F-732A1FEFE7A0}" type="parTrans" cxnId="{B02B71DC-412E-49DC-9C18-FA74CFD6B7B1}">
      <dgm:prSet/>
      <dgm:spPr/>
      <dgm:t>
        <a:bodyPr/>
        <a:lstStyle/>
        <a:p>
          <a:endParaRPr lang="ru-RU"/>
        </a:p>
      </dgm:t>
    </dgm:pt>
    <dgm:pt modelId="{4621DB43-9015-4248-8E81-8801493A4FF8}" type="sibTrans" cxnId="{B02B71DC-412E-49DC-9C18-FA74CFD6B7B1}">
      <dgm:prSet/>
      <dgm:spPr/>
      <dgm:t>
        <a:bodyPr/>
        <a:lstStyle/>
        <a:p>
          <a:endParaRPr lang="ru-RU"/>
        </a:p>
      </dgm:t>
    </dgm:pt>
    <dgm:pt modelId="{01E197A1-0D46-46FE-8119-18CF38AA39DD}" type="pres">
      <dgm:prSet presAssocID="{A076078C-1734-4530-AFF5-047E988C4EB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B3C41F-AF40-4C5A-8A23-27D5CC0D41CF}" type="pres">
      <dgm:prSet presAssocID="{F0B8D518-3809-46E2-B492-0989DA9D5688}" presName="linNode" presStyleCnt="0"/>
      <dgm:spPr/>
    </dgm:pt>
    <dgm:pt modelId="{760060B0-9247-4946-A179-02125D760713}" type="pres">
      <dgm:prSet presAssocID="{F0B8D518-3809-46E2-B492-0989DA9D5688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A41C1-4C9C-4FDC-87BB-C4E2C5A26869}" type="pres">
      <dgm:prSet presAssocID="{F0B8D518-3809-46E2-B492-0989DA9D5688}" presName="childShp" presStyleLbl="bgAccFollowNode1" presStyleIdx="0" presStyleCnt="1">
        <dgm:presLayoutVars>
          <dgm:bulletEnabled val="1"/>
        </dgm:presLayoutVars>
      </dgm:prSet>
      <dgm:spPr>
        <a:solidFill>
          <a:srgbClr val="5D4E0F">
            <a:alpha val="89804"/>
          </a:srgbClr>
        </a:solidFill>
      </dgm:spPr>
      <dgm:t>
        <a:bodyPr/>
        <a:lstStyle/>
        <a:p>
          <a:endParaRPr lang="ru-RU"/>
        </a:p>
      </dgm:t>
    </dgm:pt>
  </dgm:ptLst>
  <dgm:cxnLst>
    <dgm:cxn modelId="{7DE750B3-3694-4045-945A-3B2D2EF494CC}" type="presOf" srcId="{F0B8D518-3809-46E2-B492-0989DA9D5688}" destId="{760060B0-9247-4946-A179-02125D760713}" srcOrd="0" destOrd="0" presId="urn:microsoft.com/office/officeart/2005/8/layout/vList6"/>
    <dgm:cxn modelId="{D44D335A-F4CD-4D32-BBC5-463F344AA718}" type="presOf" srcId="{A076078C-1734-4530-AFF5-047E988C4EB8}" destId="{01E197A1-0D46-46FE-8119-18CF38AA39DD}" srcOrd="0" destOrd="0" presId="urn:microsoft.com/office/officeart/2005/8/layout/vList6"/>
    <dgm:cxn modelId="{B02B71DC-412E-49DC-9C18-FA74CFD6B7B1}" srcId="{A076078C-1734-4530-AFF5-047E988C4EB8}" destId="{F0B8D518-3809-46E2-B492-0989DA9D5688}" srcOrd="0" destOrd="0" parTransId="{1A42EC4B-D051-4ADE-944F-732A1FEFE7A0}" sibTransId="{4621DB43-9015-4248-8E81-8801493A4FF8}"/>
    <dgm:cxn modelId="{58B3001F-A87F-4531-B64E-E2D72E7AA63C}" type="presParOf" srcId="{01E197A1-0D46-46FE-8119-18CF38AA39DD}" destId="{B1B3C41F-AF40-4C5A-8A23-27D5CC0D41CF}" srcOrd="0" destOrd="0" presId="urn:microsoft.com/office/officeart/2005/8/layout/vList6"/>
    <dgm:cxn modelId="{65CFAA60-7B1F-4DC5-A12E-7D2EFBAF4D7D}" type="presParOf" srcId="{B1B3C41F-AF40-4C5A-8A23-27D5CC0D41CF}" destId="{760060B0-9247-4946-A179-02125D760713}" srcOrd="0" destOrd="0" presId="urn:microsoft.com/office/officeart/2005/8/layout/vList6"/>
    <dgm:cxn modelId="{7C1CFA9B-794D-4F28-A7CC-857AD3B53983}" type="presParOf" srcId="{B1B3C41F-AF40-4C5A-8A23-27D5CC0D41CF}" destId="{1DEA41C1-4C9C-4FDC-87BB-C4E2C5A26869}" srcOrd="1" destOrd="0" presId="urn:microsoft.com/office/officeart/2005/8/layout/vList6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6338AC-ACE1-42F4-A56C-0618820DA8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D89989-08F1-4612-80A8-D1531C243D9A}">
      <dgm:prSet/>
      <dgm:spPr/>
      <dgm:t>
        <a:bodyPr/>
        <a:lstStyle/>
        <a:p>
          <a:pPr rtl="0"/>
          <a:r>
            <a:rPr lang="en-US" dirty="0" smtClean="0">
              <a:solidFill>
                <a:srgbClr val="00B050"/>
              </a:solidFill>
            </a:rPr>
            <a:t>“5”</a:t>
          </a:r>
          <a:endParaRPr lang="ru-RU" dirty="0">
            <a:solidFill>
              <a:srgbClr val="00B050"/>
            </a:solidFill>
          </a:endParaRPr>
        </a:p>
      </dgm:t>
    </dgm:pt>
    <dgm:pt modelId="{1E4E3896-D551-49E4-8323-08C4BD55265B}" type="parTrans" cxnId="{4F482831-917B-4BD4-9AD8-4E0972513963}">
      <dgm:prSet/>
      <dgm:spPr/>
      <dgm:t>
        <a:bodyPr/>
        <a:lstStyle/>
        <a:p>
          <a:endParaRPr lang="ru-RU"/>
        </a:p>
      </dgm:t>
    </dgm:pt>
    <dgm:pt modelId="{FF632BB7-E7E0-4FC4-B13A-8900E6A6DDA6}" type="sibTrans" cxnId="{4F482831-917B-4BD4-9AD8-4E0972513963}">
      <dgm:prSet/>
      <dgm:spPr/>
      <dgm:t>
        <a:bodyPr/>
        <a:lstStyle/>
        <a:p>
          <a:endParaRPr lang="ru-RU"/>
        </a:p>
      </dgm:t>
    </dgm:pt>
    <dgm:pt modelId="{7F8FBDA5-D68F-46DD-98DB-50B61A365082}" type="pres">
      <dgm:prSet presAssocID="{616338AC-ACE1-42F4-A56C-0618820DA8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F443B4-3B08-481E-AD14-54AF0860684A}" type="pres">
      <dgm:prSet presAssocID="{74D89989-08F1-4612-80A8-D1531C243D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AFBDBE-495B-462F-A188-6AA4221961A3}" type="presOf" srcId="{616338AC-ACE1-42F4-A56C-0618820DA83D}" destId="{7F8FBDA5-D68F-46DD-98DB-50B61A365082}" srcOrd="0" destOrd="0" presId="urn:microsoft.com/office/officeart/2005/8/layout/vList2"/>
    <dgm:cxn modelId="{4F482831-917B-4BD4-9AD8-4E0972513963}" srcId="{616338AC-ACE1-42F4-A56C-0618820DA83D}" destId="{74D89989-08F1-4612-80A8-D1531C243D9A}" srcOrd="0" destOrd="0" parTransId="{1E4E3896-D551-49E4-8323-08C4BD55265B}" sibTransId="{FF632BB7-E7E0-4FC4-B13A-8900E6A6DDA6}"/>
    <dgm:cxn modelId="{4F1C6D17-7E72-4BAB-AC45-17EDDDFE6EA6}" type="presOf" srcId="{74D89989-08F1-4612-80A8-D1531C243D9A}" destId="{C0F443B4-3B08-481E-AD14-54AF0860684A}" srcOrd="0" destOrd="0" presId="urn:microsoft.com/office/officeart/2005/8/layout/vList2"/>
    <dgm:cxn modelId="{26134EEC-28F4-43CF-8FB6-49246C2B9AD1}" type="presParOf" srcId="{7F8FBDA5-D68F-46DD-98DB-50B61A365082}" destId="{C0F443B4-3B08-481E-AD14-54AF0860684A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D2A2BB-0BDD-40BF-BD22-89AA8DAE7D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C83C71-187E-4099-AC10-ED982913CCD8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“4”</a:t>
          </a:r>
          <a:endParaRPr lang="ru-RU" dirty="0">
            <a:solidFill>
              <a:srgbClr val="FF0000"/>
            </a:solidFill>
          </a:endParaRPr>
        </a:p>
      </dgm:t>
    </dgm:pt>
    <dgm:pt modelId="{85201FF2-FB9E-4068-8F96-1DDD4752520B}" type="parTrans" cxnId="{27965175-D955-4919-9D7E-936A87FAA676}">
      <dgm:prSet/>
      <dgm:spPr/>
      <dgm:t>
        <a:bodyPr/>
        <a:lstStyle/>
        <a:p>
          <a:endParaRPr lang="ru-RU"/>
        </a:p>
      </dgm:t>
    </dgm:pt>
    <dgm:pt modelId="{A3159BEC-3C8F-42AD-B2C0-FF4FD1E18EA0}" type="sibTrans" cxnId="{27965175-D955-4919-9D7E-936A87FAA676}">
      <dgm:prSet/>
      <dgm:spPr/>
      <dgm:t>
        <a:bodyPr/>
        <a:lstStyle/>
        <a:p>
          <a:endParaRPr lang="ru-RU"/>
        </a:p>
      </dgm:t>
    </dgm:pt>
    <dgm:pt modelId="{85B6C6B8-C1D7-4A06-83B8-B46DA392D4E0}" type="pres">
      <dgm:prSet presAssocID="{3AD2A2BB-0BDD-40BF-BD22-89AA8DAE7D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2C791A-5F97-4DBF-AAB5-567501CA5AB7}" type="pres">
      <dgm:prSet presAssocID="{99C83C71-187E-4099-AC10-ED982913CCD8}" presName="parentText" presStyleLbl="node1" presStyleIdx="0" presStyleCnt="1" custLinFactNeighborX="11538" custLinFactNeighborY="2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E39DF-1CB1-4B87-BDD8-9A8096E99600}" type="presOf" srcId="{3AD2A2BB-0BDD-40BF-BD22-89AA8DAE7D6E}" destId="{85B6C6B8-C1D7-4A06-83B8-B46DA392D4E0}" srcOrd="0" destOrd="0" presId="urn:microsoft.com/office/officeart/2005/8/layout/vList2"/>
    <dgm:cxn modelId="{27965175-D955-4919-9D7E-936A87FAA676}" srcId="{3AD2A2BB-0BDD-40BF-BD22-89AA8DAE7D6E}" destId="{99C83C71-187E-4099-AC10-ED982913CCD8}" srcOrd="0" destOrd="0" parTransId="{85201FF2-FB9E-4068-8F96-1DDD4752520B}" sibTransId="{A3159BEC-3C8F-42AD-B2C0-FF4FD1E18EA0}"/>
    <dgm:cxn modelId="{7844F37F-82BF-4FB0-A4E7-CE4C52D9EEB0}" type="presOf" srcId="{99C83C71-187E-4099-AC10-ED982913CCD8}" destId="{502C791A-5F97-4DBF-AAB5-567501CA5AB7}" srcOrd="0" destOrd="0" presId="urn:microsoft.com/office/officeart/2005/8/layout/vList2"/>
    <dgm:cxn modelId="{938D00F2-C35E-4922-A08F-58558D8C1FB4}" type="presParOf" srcId="{85B6C6B8-C1D7-4A06-83B8-B46DA392D4E0}" destId="{502C791A-5F97-4DBF-AAB5-567501CA5AB7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9CBD22-30C6-4A3B-8556-0838E57CDD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69B20B-303C-4757-A59E-8F0A7BB71B57}">
      <dgm:prSet/>
      <dgm:spPr/>
      <dgm:t>
        <a:bodyPr/>
        <a:lstStyle/>
        <a:p>
          <a:pPr rtl="0"/>
          <a:r>
            <a:rPr lang="en-US" dirty="0" smtClean="0">
              <a:solidFill>
                <a:srgbClr val="C00000"/>
              </a:solidFill>
            </a:rPr>
            <a:t>“3”</a:t>
          </a:r>
          <a:endParaRPr lang="ru-RU" dirty="0">
            <a:solidFill>
              <a:srgbClr val="C00000"/>
            </a:solidFill>
          </a:endParaRPr>
        </a:p>
      </dgm:t>
    </dgm:pt>
    <dgm:pt modelId="{361CECAA-5117-4EBC-9A39-C5663CEABC48}" type="parTrans" cxnId="{CC23942E-D6EB-4720-A0CA-EE587772365A}">
      <dgm:prSet/>
      <dgm:spPr/>
      <dgm:t>
        <a:bodyPr/>
        <a:lstStyle/>
        <a:p>
          <a:endParaRPr lang="ru-RU"/>
        </a:p>
      </dgm:t>
    </dgm:pt>
    <dgm:pt modelId="{F71C1495-269E-42F2-8E1F-7CE0C4300F2C}" type="sibTrans" cxnId="{CC23942E-D6EB-4720-A0CA-EE587772365A}">
      <dgm:prSet/>
      <dgm:spPr/>
      <dgm:t>
        <a:bodyPr/>
        <a:lstStyle/>
        <a:p>
          <a:endParaRPr lang="ru-RU"/>
        </a:p>
      </dgm:t>
    </dgm:pt>
    <dgm:pt modelId="{81F3609E-909C-4CCB-A7FD-5C8DC4E020B6}" type="pres">
      <dgm:prSet presAssocID="{3A9CBD22-30C6-4A3B-8556-0838E57CDD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407217-32D1-46EF-93B3-B23BBE641BBE}" type="pres">
      <dgm:prSet presAssocID="{AF69B20B-303C-4757-A59E-8F0A7BB71B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B1CBF-B84A-46DD-9C30-287548FC69B3}" type="presOf" srcId="{3A9CBD22-30C6-4A3B-8556-0838E57CDDB6}" destId="{81F3609E-909C-4CCB-A7FD-5C8DC4E020B6}" srcOrd="0" destOrd="0" presId="urn:microsoft.com/office/officeart/2005/8/layout/vList2"/>
    <dgm:cxn modelId="{ECD1C0E7-9702-4723-8094-D3A15ACB0938}" type="presOf" srcId="{AF69B20B-303C-4757-A59E-8F0A7BB71B57}" destId="{73407217-32D1-46EF-93B3-B23BBE641BBE}" srcOrd="0" destOrd="0" presId="urn:microsoft.com/office/officeart/2005/8/layout/vList2"/>
    <dgm:cxn modelId="{CC23942E-D6EB-4720-A0CA-EE587772365A}" srcId="{3A9CBD22-30C6-4A3B-8556-0838E57CDDB6}" destId="{AF69B20B-303C-4757-A59E-8F0A7BB71B57}" srcOrd="0" destOrd="0" parTransId="{361CECAA-5117-4EBC-9A39-C5663CEABC48}" sibTransId="{F71C1495-269E-42F2-8E1F-7CE0C4300F2C}"/>
    <dgm:cxn modelId="{F814FE46-66E0-4F4C-8013-EFB84F8B91EE}" type="presParOf" srcId="{81F3609E-909C-4CCB-A7FD-5C8DC4E020B6}" destId="{73407217-32D1-46EF-93B3-B23BBE641BBE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02FD97-F472-4ED3-8EFD-611691FB1943}" type="doc">
      <dgm:prSet loTypeId="urn:microsoft.com/office/officeart/2005/8/layout/hierarchy3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A42C192-71BF-4162-B882-5BC3FAB4ED2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изучает </a:t>
          </a:r>
          <a:r>
            <a:rPr lang="ru-RU" i="1" u="sng" strike="noStrik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АЛЬГОЛОГ</a:t>
          </a:r>
          <a:r>
            <a:rPr lang="ru-RU" strike="noStrik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688701-3460-43BF-81E8-815F7EEE002D}" type="parTrans" cxnId="{5BDEFCF0-4039-489B-ACEF-7F1917979564}">
      <dgm:prSet/>
      <dgm:spPr/>
      <dgm:t>
        <a:bodyPr/>
        <a:lstStyle/>
        <a:p>
          <a:endParaRPr lang="ru-RU"/>
        </a:p>
      </dgm:t>
    </dgm:pt>
    <dgm:pt modelId="{C0B28002-D9C6-4F7D-A8D2-A7BADD5E75EB}" type="sibTrans" cxnId="{5BDEFCF0-4039-489B-ACEF-7F1917979564}">
      <dgm:prSet/>
      <dgm:spPr/>
      <dgm:t>
        <a:bodyPr/>
        <a:lstStyle/>
        <a:p>
          <a:endParaRPr lang="ru-RU"/>
        </a:p>
      </dgm:t>
    </dgm:pt>
    <dgm:pt modelId="{FE443DB3-5F65-4638-B446-39AE8E8E5050}" type="pres">
      <dgm:prSet presAssocID="{F502FD97-F472-4ED3-8EFD-611691FB19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0CADA5-A241-45D7-A23F-E830254716B8}" type="pres">
      <dgm:prSet presAssocID="{EA42C192-71BF-4162-B882-5BC3FAB4ED2E}" presName="root" presStyleCnt="0"/>
      <dgm:spPr/>
    </dgm:pt>
    <dgm:pt modelId="{81632FB7-206B-4260-91A4-FA3102DF6ADF}" type="pres">
      <dgm:prSet presAssocID="{EA42C192-71BF-4162-B882-5BC3FAB4ED2E}" presName="rootComposite" presStyleCnt="0"/>
      <dgm:spPr/>
    </dgm:pt>
    <dgm:pt modelId="{C0C11580-6E84-4F1C-B910-ADD751B7089C}" type="pres">
      <dgm:prSet presAssocID="{EA42C192-71BF-4162-B882-5BC3FAB4ED2E}" presName="rootText" presStyleLbl="node1" presStyleIdx="0" presStyleCnt="1" custAng="0" custLinFactNeighborX="520" custLinFactNeighborY="-17385"/>
      <dgm:spPr/>
      <dgm:t>
        <a:bodyPr/>
        <a:lstStyle/>
        <a:p>
          <a:endParaRPr lang="ru-RU"/>
        </a:p>
      </dgm:t>
    </dgm:pt>
    <dgm:pt modelId="{6B50D63D-54DA-47DF-8643-19DB5DD490D1}" type="pres">
      <dgm:prSet presAssocID="{EA42C192-71BF-4162-B882-5BC3FAB4ED2E}" presName="rootConnector" presStyleLbl="node1" presStyleIdx="0" presStyleCnt="1"/>
      <dgm:spPr/>
      <dgm:t>
        <a:bodyPr/>
        <a:lstStyle/>
        <a:p>
          <a:endParaRPr lang="ru-RU"/>
        </a:p>
      </dgm:t>
    </dgm:pt>
    <dgm:pt modelId="{48B161AE-90E0-4D33-B9CA-7D127ED453DC}" type="pres">
      <dgm:prSet presAssocID="{EA42C192-71BF-4162-B882-5BC3FAB4ED2E}" presName="childShape" presStyleCnt="0"/>
      <dgm:spPr/>
    </dgm:pt>
  </dgm:ptLst>
  <dgm:cxnLst>
    <dgm:cxn modelId="{5BDEFCF0-4039-489B-ACEF-7F1917979564}" srcId="{F502FD97-F472-4ED3-8EFD-611691FB1943}" destId="{EA42C192-71BF-4162-B882-5BC3FAB4ED2E}" srcOrd="0" destOrd="0" parTransId="{A9688701-3460-43BF-81E8-815F7EEE002D}" sibTransId="{C0B28002-D9C6-4F7D-A8D2-A7BADD5E75EB}"/>
    <dgm:cxn modelId="{7C97DDF5-6DF3-4702-BBC1-6E69B2CE9339}" type="presOf" srcId="{F502FD97-F472-4ED3-8EFD-611691FB1943}" destId="{FE443DB3-5F65-4638-B446-39AE8E8E5050}" srcOrd="0" destOrd="0" presId="urn:microsoft.com/office/officeart/2005/8/layout/hierarchy3"/>
    <dgm:cxn modelId="{6039C0AD-2E4A-4574-A451-1D5378CB8111}" type="presOf" srcId="{EA42C192-71BF-4162-B882-5BC3FAB4ED2E}" destId="{C0C11580-6E84-4F1C-B910-ADD751B7089C}" srcOrd="0" destOrd="0" presId="urn:microsoft.com/office/officeart/2005/8/layout/hierarchy3"/>
    <dgm:cxn modelId="{CBC68763-5B9B-4CE1-BE27-E40E911C96E4}" type="presOf" srcId="{EA42C192-71BF-4162-B882-5BC3FAB4ED2E}" destId="{6B50D63D-54DA-47DF-8643-19DB5DD490D1}" srcOrd="1" destOrd="0" presId="urn:microsoft.com/office/officeart/2005/8/layout/hierarchy3"/>
    <dgm:cxn modelId="{676F7CD1-6EC9-4E04-B86B-559245F3445A}" type="presParOf" srcId="{FE443DB3-5F65-4638-B446-39AE8E8E5050}" destId="{0D0CADA5-A241-45D7-A23F-E830254716B8}" srcOrd="0" destOrd="0" presId="urn:microsoft.com/office/officeart/2005/8/layout/hierarchy3"/>
    <dgm:cxn modelId="{88BEFD52-F5E0-4015-AC12-AEFD908CBDB3}" type="presParOf" srcId="{0D0CADA5-A241-45D7-A23F-E830254716B8}" destId="{81632FB7-206B-4260-91A4-FA3102DF6ADF}" srcOrd="0" destOrd="0" presId="urn:microsoft.com/office/officeart/2005/8/layout/hierarchy3"/>
    <dgm:cxn modelId="{76A4CF2D-9133-4A20-92A0-99D0D62FC4FF}" type="presParOf" srcId="{81632FB7-206B-4260-91A4-FA3102DF6ADF}" destId="{C0C11580-6E84-4F1C-B910-ADD751B7089C}" srcOrd="0" destOrd="0" presId="urn:microsoft.com/office/officeart/2005/8/layout/hierarchy3"/>
    <dgm:cxn modelId="{FB57E46F-AE77-4FFE-A4BD-059CA7A8838D}" type="presParOf" srcId="{81632FB7-206B-4260-91A4-FA3102DF6ADF}" destId="{6B50D63D-54DA-47DF-8643-19DB5DD490D1}" srcOrd="1" destOrd="0" presId="urn:microsoft.com/office/officeart/2005/8/layout/hierarchy3"/>
    <dgm:cxn modelId="{CFC5D624-2CC4-49BD-A3D5-09E60C55E10D}" type="presParOf" srcId="{0D0CADA5-A241-45D7-A23F-E830254716B8}" destId="{48B161AE-90E0-4D33-B9CA-7D127ED453DC}" srcOrd="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30170-C6BB-403F-A79C-8059906C1E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7B433-18CF-4CE8-85A9-3455EB208461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Ответы к  тестовой работе по теме</a:t>
          </a:r>
          <a:r>
            <a:rPr lang="en-US" b="1" dirty="0" smtClean="0">
              <a:solidFill>
                <a:schemeClr val="tx2">
                  <a:lumMod val="10000"/>
                </a:schemeClr>
              </a:solidFill>
            </a:rPr>
            <a:t>“</a:t>
          </a:r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Водоросли</a:t>
          </a:r>
          <a:r>
            <a:rPr lang="en-US" b="0" dirty="0" smtClean="0">
              <a:solidFill>
                <a:schemeClr val="tx2">
                  <a:lumMod val="10000"/>
                </a:schemeClr>
              </a:solidFill>
            </a:rPr>
            <a:t>”</a:t>
          </a:r>
          <a:endParaRPr lang="ru-RU" b="0" dirty="0">
            <a:solidFill>
              <a:schemeClr val="tx2">
                <a:lumMod val="10000"/>
              </a:schemeClr>
            </a:solidFill>
          </a:endParaRPr>
        </a:p>
      </dgm:t>
    </dgm:pt>
    <dgm:pt modelId="{996EA185-A688-410C-9CDC-44C06E4553DD}" type="parTrans" cxnId="{2FF4B32F-94CC-4FAA-9387-0FA97D2F2DFC}">
      <dgm:prSet/>
      <dgm:spPr/>
      <dgm:t>
        <a:bodyPr/>
        <a:lstStyle/>
        <a:p>
          <a:endParaRPr lang="ru-RU"/>
        </a:p>
      </dgm:t>
    </dgm:pt>
    <dgm:pt modelId="{2C458A9C-7BE8-4758-8191-3F6E1164C032}" type="sibTrans" cxnId="{2FF4B32F-94CC-4FAA-9387-0FA97D2F2DFC}">
      <dgm:prSet/>
      <dgm:spPr/>
      <dgm:t>
        <a:bodyPr/>
        <a:lstStyle/>
        <a:p>
          <a:endParaRPr lang="ru-RU"/>
        </a:p>
      </dgm:t>
    </dgm:pt>
    <dgm:pt modelId="{FD4409CA-6EB2-4BC8-AE05-BF3C0F512F2C}" type="pres">
      <dgm:prSet presAssocID="{FA930170-C6BB-403F-A79C-8059906C1E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386113-DB46-4524-80DD-91120E9D6336}" type="pres">
      <dgm:prSet presAssocID="{4D57B433-18CF-4CE8-85A9-3455EB208461}" presName="parentText" presStyleLbl="node1" presStyleIdx="0" presStyleCnt="1" custScaleY="126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0354BA-7AF2-4087-B79A-706E5D40A3E0}" type="presOf" srcId="{FA930170-C6BB-403F-A79C-8059906C1EB7}" destId="{FD4409CA-6EB2-4BC8-AE05-BF3C0F512F2C}" srcOrd="0" destOrd="0" presId="urn:microsoft.com/office/officeart/2005/8/layout/vList2"/>
    <dgm:cxn modelId="{2FF4B32F-94CC-4FAA-9387-0FA97D2F2DFC}" srcId="{FA930170-C6BB-403F-A79C-8059906C1EB7}" destId="{4D57B433-18CF-4CE8-85A9-3455EB208461}" srcOrd="0" destOrd="0" parTransId="{996EA185-A688-410C-9CDC-44C06E4553DD}" sibTransId="{2C458A9C-7BE8-4758-8191-3F6E1164C032}"/>
    <dgm:cxn modelId="{0F735D05-E595-4D1C-BEBA-35E678D01A6A}" type="presOf" srcId="{4D57B433-18CF-4CE8-85A9-3455EB208461}" destId="{19386113-DB46-4524-80DD-91120E9D6336}" srcOrd="0" destOrd="0" presId="urn:microsoft.com/office/officeart/2005/8/layout/vList2"/>
    <dgm:cxn modelId="{126C9353-A49A-4925-AF09-2ED042BA6B19}" type="presParOf" srcId="{FD4409CA-6EB2-4BC8-AE05-BF3C0F512F2C}" destId="{19386113-DB46-4524-80DD-91120E9D6336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2C0623-27A5-4FFB-8ECB-B364250E90BF}" type="doc">
      <dgm:prSet loTypeId="urn:microsoft.com/office/officeart/2005/8/layout/vList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F3CC77D-8671-43ED-8A0D-296C694D5B5D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0"/>
          <a:r>
            <a:rPr lang="ru-RU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Тема урока</a:t>
          </a:r>
          <a:r>
            <a:rPr lang="en-U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:</a:t>
          </a:r>
          <a:r>
            <a:rPr lang="en-US" b="1" dirty="0" smtClean="0">
              <a:solidFill>
                <a:srgbClr val="0070C0"/>
              </a:solidFill>
            </a:rPr>
            <a:t/>
          </a:r>
          <a:br>
            <a:rPr lang="en-US" b="1" dirty="0" smtClean="0">
              <a:solidFill>
                <a:srgbClr val="0070C0"/>
              </a:solidFill>
            </a:rPr>
          </a:br>
          <a:r>
            <a:rPr lang="en-US" b="1" dirty="0" smtClean="0"/>
            <a:t> </a:t>
          </a:r>
          <a:r>
            <a:rPr lang="en-U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“</a:t>
          </a:r>
          <a:r>
            <a:rPr lang="en-US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Бурые</a:t>
          </a:r>
          <a:r>
            <a:rPr lang="ru-RU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ru-RU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и</a:t>
          </a:r>
          <a:r>
            <a:rPr lang="ru-RU" b="1" dirty="0" smtClean="0">
              <a:solidFill>
                <a:srgbClr val="0070C0"/>
              </a:solidFill>
            </a:rPr>
            <a:t> </a:t>
          </a:r>
          <a:r>
            <a:rPr lang="ru-RU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красные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водоросли</a:t>
          </a:r>
          <a:r>
            <a:rPr lang="en-U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” </a:t>
          </a:r>
          <a:r>
            <a:rPr lang="ru-RU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/>
          </a:r>
          <a:br>
            <a:rPr lang="ru-RU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</a:br>
          <a:endParaRPr lang="ru-RU" b="1" dirty="0">
            <a:solidFill>
              <a:srgbClr val="0070C0"/>
            </a:solidFill>
          </a:endParaRPr>
        </a:p>
      </dgm:t>
    </dgm:pt>
    <dgm:pt modelId="{BB944A09-AB30-4CBA-86E7-BE0B797641CC}" type="parTrans" cxnId="{73B8B95C-FC96-4303-8E27-61F6B338AC59}">
      <dgm:prSet/>
      <dgm:spPr/>
      <dgm:t>
        <a:bodyPr/>
        <a:lstStyle/>
        <a:p>
          <a:endParaRPr lang="ru-RU"/>
        </a:p>
      </dgm:t>
    </dgm:pt>
    <dgm:pt modelId="{0E7ACB13-0AB8-4A52-BAD2-326B91A97B23}" type="sibTrans" cxnId="{73B8B95C-FC96-4303-8E27-61F6B338AC59}">
      <dgm:prSet/>
      <dgm:spPr/>
      <dgm:t>
        <a:bodyPr/>
        <a:lstStyle/>
        <a:p>
          <a:endParaRPr lang="ru-RU"/>
        </a:p>
      </dgm:t>
    </dgm:pt>
    <dgm:pt modelId="{BD17B789-5897-4EB9-B706-4280EF54F26C}" type="pres">
      <dgm:prSet presAssocID="{892C0623-27A5-4FFB-8ECB-B364250E90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BE6D0-5780-4EDC-8242-54349F4C4753}" type="pres">
      <dgm:prSet presAssocID="{8F3CC77D-8671-43ED-8A0D-296C694D5B5D}" presName="parentText" presStyleLbl="node1" presStyleIdx="0" presStyleCnt="1" custLinFactNeighborX="-19231" custLinFactNeighborY="-9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AE3B4-B072-4EFA-BB18-C67108B8966D}" type="presOf" srcId="{892C0623-27A5-4FFB-8ECB-B364250E90BF}" destId="{BD17B789-5897-4EB9-B706-4280EF54F26C}" srcOrd="0" destOrd="0" presId="urn:microsoft.com/office/officeart/2005/8/layout/vList2"/>
    <dgm:cxn modelId="{E335D733-2FB6-465F-8518-CAAB8692D696}" type="presOf" srcId="{8F3CC77D-8671-43ED-8A0D-296C694D5B5D}" destId="{DD0BE6D0-5780-4EDC-8242-54349F4C4753}" srcOrd="0" destOrd="0" presId="urn:microsoft.com/office/officeart/2005/8/layout/vList2"/>
    <dgm:cxn modelId="{73B8B95C-FC96-4303-8E27-61F6B338AC59}" srcId="{892C0623-27A5-4FFB-8ECB-B364250E90BF}" destId="{8F3CC77D-8671-43ED-8A0D-296C694D5B5D}" srcOrd="0" destOrd="0" parTransId="{BB944A09-AB30-4CBA-86E7-BE0B797641CC}" sibTransId="{0E7ACB13-0AB8-4A52-BAD2-326B91A97B23}"/>
    <dgm:cxn modelId="{C106C191-E762-487A-BA51-48021ED14DE4}" type="presParOf" srcId="{BD17B789-5897-4EB9-B706-4280EF54F26C}" destId="{DD0BE6D0-5780-4EDC-8242-54349F4C4753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B7BFFE-91FE-4F63-B649-A99835C7EB39}" type="doc">
      <dgm:prSet loTypeId="urn:microsoft.com/office/officeart/2005/8/layout/chevron1" loCatId="process" qsTypeId="urn:microsoft.com/office/officeart/2005/8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F69456F-6112-4A01-BA1A-AA03A02B602C}">
      <dgm:prSet custT="1"/>
      <dgm:spPr/>
      <dgm:t>
        <a:bodyPr/>
        <a:lstStyle/>
        <a:p>
          <a:pPr rtl="0"/>
          <a:r>
            <a:rPr lang="ru-RU" sz="6000" b="0" dirty="0" smtClean="0">
              <a:solidFill>
                <a:srgbClr val="C00000"/>
              </a:solidFill>
            </a:rPr>
            <a:t>Что главное в мармеладе?</a:t>
          </a:r>
          <a:endParaRPr lang="ru-RU" sz="6000" b="0" dirty="0">
            <a:solidFill>
              <a:srgbClr val="C00000"/>
            </a:solidFill>
          </a:endParaRPr>
        </a:p>
      </dgm:t>
    </dgm:pt>
    <dgm:pt modelId="{CA12FA61-E5BA-40F4-91E9-79C325A5DA0A}" type="parTrans" cxnId="{2A367B97-E29B-46FA-8612-D609AC10047B}">
      <dgm:prSet/>
      <dgm:spPr/>
      <dgm:t>
        <a:bodyPr/>
        <a:lstStyle/>
        <a:p>
          <a:endParaRPr lang="ru-RU"/>
        </a:p>
      </dgm:t>
    </dgm:pt>
    <dgm:pt modelId="{F208F5F1-35ED-4CA7-8768-7C599DDD138F}" type="sibTrans" cxnId="{2A367B97-E29B-46FA-8612-D609AC10047B}">
      <dgm:prSet/>
      <dgm:spPr/>
      <dgm:t>
        <a:bodyPr/>
        <a:lstStyle/>
        <a:p>
          <a:endParaRPr lang="ru-RU"/>
        </a:p>
      </dgm:t>
    </dgm:pt>
    <dgm:pt modelId="{1EE60E3A-11B2-46C4-BF12-959329AAEBF6}" type="pres">
      <dgm:prSet presAssocID="{81B7BFFE-91FE-4F63-B649-A99835C7EB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557CEA-108C-475A-A3F8-386B5522B875}" type="pres">
      <dgm:prSet presAssocID="{BF69456F-6112-4A01-BA1A-AA03A02B602C}" presName="parTxOnly" presStyleLbl="node1" presStyleIdx="0" presStyleCnt="1" custLinFactNeighborX="-9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67B97-E29B-46FA-8612-D609AC10047B}" srcId="{81B7BFFE-91FE-4F63-B649-A99835C7EB39}" destId="{BF69456F-6112-4A01-BA1A-AA03A02B602C}" srcOrd="0" destOrd="0" parTransId="{CA12FA61-E5BA-40F4-91E9-79C325A5DA0A}" sibTransId="{F208F5F1-35ED-4CA7-8768-7C599DDD138F}"/>
    <dgm:cxn modelId="{F557EE73-A954-41C1-B89C-2213D292C65F}" type="presOf" srcId="{BF69456F-6112-4A01-BA1A-AA03A02B602C}" destId="{DB557CEA-108C-475A-A3F8-386B5522B875}" srcOrd="0" destOrd="0" presId="urn:microsoft.com/office/officeart/2005/8/layout/chevron1"/>
    <dgm:cxn modelId="{248904E1-2EEB-49A4-A805-4790D49BF3C6}" type="presOf" srcId="{81B7BFFE-91FE-4F63-B649-A99835C7EB39}" destId="{1EE60E3A-11B2-46C4-BF12-959329AAEBF6}" srcOrd="0" destOrd="0" presId="urn:microsoft.com/office/officeart/2005/8/layout/chevron1"/>
    <dgm:cxn modelId="{FEC53FEB-D551-4ECD-A127-84ECA6B4922B}" type="presParOf" srcId="{1EE60E3A-11B2-46C4-BF12-959329AAEBF6}" destId="{DB557CEA-108C-475A-A3F8-386B5522B875}" srcOrd="0" destOrd="0" presId="urn:microsoft.com/office/officeart/2005/8/layout/chevro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C19E72-44DB-4FB7-80FB-21DCADCDBFE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98AFD88-19B0-48E2-B08D-C217F45810D2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Влияние солнечных лучей на окраску водорослей</a:t>
          </a:r>
          <a:endParaRPr lang="ru-RU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CE586446-D78E-4C9E-9886-EEE6C033FD09}" type="parTrans" cxnId="{DAB6CC41-67B7-4363-84FF-DBF8CFF9818B}">
      <dgm:prSet/>
      <dgm:spPr/>
      <dgm:t>
        <a:bodyPr/>
        <a:lstStyle/>
        <a:p>
          <a:endParaRPr lang="ru-RU"/>
        </a:p>
      </dgm:t>
    </dgm:pt>
    <dgm:pt modelId="{2EC3DE86-7C08-4179-AAF0-783B52C819E9}" type="sibTrans" cxnId="{DAB6CC41-67B7-4363-84FF-DBF8CFF9818B}">
      <dgm:prSet/>
      <dgm:spPr/>
      <dgm:t>
        <a:bodyPr/>
        <a:lstStyle/>
        <a:p>
          <a:endParaRPr lang="ru-RU"/>
        </a:p>
      </dgm:t>
    </dgm:pt>
    <dgm:pt modelId="{D12D4EC9-7D27-4C76-9B53-FFBBB3805F24}" type="pres">
      <dgm:prSet presAssocID="{FAC19E72-44DB-4FB7-80FB-21DCADCDBF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C0CF2F-939C-44A5-8AF6-0A8E89623AF1}" type="pres">
      <dgm:prSet presAssocID="{998AFD88-19B0-48E2-B08D-C217F45810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6CC41-67B7-4363-84FF-DBF8CFF9818B}" srcId="{FAC19E72-44DB-4FB7-80FB-21DCADCDBFE4}" destId="{998AFD88-19B0-48E2-B08D-C217F45810D2}" srcOrd="0" destOrd="0" parTransId="{CE586446-D78E-4C9E-9886-EEE6C033FD09}" sibTransId="{2EC3DE86-7C08-4179-AAF0-783B52C819E9}"/>
    <dgm:cxn modelId="{8DE135E8-D283-41AC-B3B1-61663BCCA42E}" type="presOf" srcId="{998AFD88-19B0-48E2-B08D-C217F45810D2}" destId="{24C0CF2F-939C-44A5-8AF6-0A8E89623AF1}" srcOrd="0" destOrd="0" presId="urn:microsoft.com/office/officeart/2005/8/layout/vList2"/>
    <dgm:cxn modelId="{400E5AAA-9740-4391-B24B-5080AE631E92}" type="presOf" srcId="{FAC19E72-44DB-4FB7-80FB-21DCADCDBFE4}" destId="{D12D4EC9-7D27-4C76-9B53-FFBBB3805F24}" srcOrd="0" destOrd="0" presId="urn:microsoft.com/office/officeart/2005/8/layout/vList2"/>
    <dgm:cxn modelId="{97C9C745-DABD-406D-88EC-D362CCDDA93A}" type="presParOf" srcId="{D12D4EC9-7D27-4C76-9B53-FFBBB3805F24}" destId="{24C0CF2F-939C-44A5-8AF6-0A8E89623AF1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8B35BA-1407-4939-B052-9FC7B4345704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CB0B567-5EBF-4E63-886D-86A455D76B90}">
      <dgm:prSet custT="1"/>
      <dgm:spPr/>
      <dgm:t>
        <a:bodyPr/>
        <a:lstStyle/>
        <a:p>
          <a:pPr algn="ctr" rtl="0"/>
          <a:r>
            <a:rPr lang="ru-RU" sz="4000" b="0" dirty="0" smtClean="0">
              <a:solidFill>
                <a:srgbClr val="C00000"/>
              </a:solidFill>
            </a:rPr>
            <a:t>агар-агар</a:t>
          </a:r>
          <a:endParaRPr lang="ru-RU" sz="4000" b="0" dirty="0">
            <a:solidFill>
              <a:srgbClr val="C00000"/>
            </a:solidFill>
          </a:endParaRPr>
        </a:p>
      </dgm:t>
    </dgm:pt>
    <dgm:pt modelId="{D814E0F6-A836-404E-832D-57E4FCA2771F}" type="parTrans" cxnId="{9FB055F4-5579-4A19-B15A-F25ADC6933A7}">
      <dgm:prSet/>
      <dgm:spPr/>
      <dgm:t>
        <a:bodyPr/>
        <a:lstStyle/>
        <a:p>
          <a:endParaRPr lang="ru-RU"/>
        </a:p>
      </dgm:t>
    </dgm:pt>
    <dgm:pt modelId="{21D2ADC8-45D7-4B93-8548-47EF3B7BC790}" type="sibTrans" cxnId="{9FB055F4-5579-4A19-B15A-F25ADC6933A7}">
      <dgm:prSet/>
      <dgm:spPr/>
      <dgm:t>
        <a:bodyPr/>
        <a:lstStyle/>
        <a:p>
          <a:endParaRPr lang="ru-RU"/>
        </a:p>
      </dgm:t>
    </dgm:pt>
    <dgm:pt modelId="{AAFF30E3-2B51-49E1-8BF2-8F2998531EA5}" type="pres">
      <dgm:prSet presAssocID="{3A8B35BA-1407-4939-B052-9FC7B43457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34F77-0022-4494-B445-8AA73212B990}" type="pres">
      <dgm:prSet presAssocID="{8CB0B567-5EBF-4E63-886D-86A455D76B90}" presName="parentText" presStyleLbl="node1" presStyleIdx="0" presStyleCnt="1" custLinFactNeighborX="-1087" custLinFactNeighborY="-63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4900C6-4220-4050-A538-9EA578F8A1C7}" type="presOf" srcId="{3A8B35BA-1407-4939-B052-9FC7B4345704}" destId="{AAFF30E3-2B51-49E1-8BF2-8F2998531EA5}" srcOrd="0" destOrd="0" presId="urn:microsoft.com/office/officeart/2005/8/layout/vList2"/>
    <dgm:cxn modelId="{9FB055F4-5579-4A19-B15A-F25ADC6933A7}" srcId="{3A8B35BA-1407-4939-B052-9FC7B4345704}" destId="{8CB0B567-5EBF-4E63-886D-86A455D76B90}" srcOrd="0" destOrd="0" parTransId="{D814E0F6-A836-404E-832D-57E4FCA2771F}" sibTransId="{21D2ADC8-45D7-4B93-8548-47EF3B7BC790}"/>
    <dgm:cxn modelId="{A74B90B8-BD7E-4605-A40E-AF7F66A24759}" type="presOf" srcId="{8CB0B567-5EBF-4E63-886D-86A455D76B90}" destId="{8C034F77-0022-4494-B445-8AA73212B990}" srcOrd="0" destOrd="0" presId="urn:microsoft.com/office/officeart/2005/8/layout/vList2"/>
    <dgm:cxn modelId="{5BEC47DA-3D2D-47C2-9021-84E5F0FE8A62}" type="presParOf" srcId="{AAFF30E3-2B51-49E1-8BF2-8F2998531EA5}" destId="{8C034F77-0022-4494-B445-8AA73212B990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76EE9B-6081-4099-88A9-4C5EA36294D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D17EBD-DAA3-480D-AB82-EC368D876156}">
      <dgm:prSet custT="1"/>
      <dgm:spPr/>
      <dgm:t>
        <a:bodyPr/>
        <a:lstStyle/>
        <a:p>
          <a:pPr algn="ctr" rtl="0"/>
          <a:r>
            <a:rPr lang="ru-RU" sz="3200" b="0" dirty="0" smtClean="0">
              <a:solidFill>
                <a:schemeClr val="accent6">
                  <a:lumMod val="75000"/>
                </a:schemeClr>
              </a:solidFill>
            </a:rPr>
            <a:t>Выставка вещей  в заводском музее</a:t>
          </a:r>
          <a:endParaRPr lang="ru-RU" sz="3200" b="0" dirty="0">
            <a:solidFill>
              <a:schemeClr val="accent6">
                <a:lumMod val="75000"/>
              </a:schemeClr>
            </a:solidFill>
          </a:endParaRPr>
        </a:p>
      </dgm:t>
    </dgm:pt>
    <dgm:pt modelId="{4B091D12-F8B9-4E98-BE3E-455EE64E3840}" type="parTrans" cxnId="{5ACCC347-C174-4B7C-841F-57A35B66C0F7}">
      <dgm:prSet/>
      <dgm:spPr/>
      <dgm:t>
        <a:bodyPr/>
        <a:lstStyle/>
        <a:p>
          <a:endParaRPr lang="ru-RU"/>
        </a:p>
      </dgm:t>
    </dgm:pt>
    <dgm:pt modelId="{56B87650-A827-4603-A745-D40076ED28AE}" type="sibTrans" cxnId="{5ACCC347-C174-4B7C-841F-57A35B66C0F7}">
      <dgm:prSet/>
      <dgm:spPr/>
      <dgm:t>
        <a:bodyPr/>
        <a:lstStyle/>
        <a:p>
          <a:endParaRPr lang="ru-RU"/>
        </a:p>
      </dgm:t>
    </dgm:pt>
    <dgm:pt modelId="{FD59461A-B967-4B85-A3AA-B69668DFE96D}" type="pres">
      <dgm:prSet presAssocID="{0976EE9B-6081-4099-88A9-4C5EA36294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8403E-5AE4-4E97-9626-6950B67278C2}" type="pres">
      <dgm:prSet presAssocID="{03D17EBD-DAA3-480D-AB82-EC368D8761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96C8A-DB95-4676-B075-D07F93FA828C}" type="presOf" srcId="{0976EE9B-6081-4099-88A9-4C5EA36294D3}" destId="{FD59461A-B967-4B85-A3AA-B69668DFE96D}" srcOrd="0" destOrd="0" presId="urn:microsoft.com/office/officeart/2005/8/layout/vList2"/>
    <dgm:cxn modelId="{DEB59BAC-3695-4DCE-9FEA-B96C65BC60B9}" type="presOf" srcId="{03D17EBD-DAA3-480D-AB82-EC368D876156}" destId="{0978403E-5AE4-4E97-9626-6950B67278C2}" srcOrd="0" destOrd="0" presId="urn:microsoft.com/office/officeart/2005/8/layout/vList2"/>
    <dgm:cxn modelId="{5ACCC347-C174-4B7C-841F-57A35B66C0F7}" srcId="{0976EE9B-6081-4099-88A9-4C5EA36294D3}" destId="{03D17EBD-DAA3-480D-AB82-EC368D876156}" srcOrd="0" destOrd="0" parTransId="{4B091D12-F8B9-4E98-BE3E-455EE64E3840}" sibTransId="{56B87650-A827-4603-A745-D40076ED28AE}"/>
    <dgm:cxn modelId="{64F0EB73-7FC0-4A7B-BB84-5B42741EA2CA}" type="presParOf" srcId="{FD59461A-B967-4B85-A3AA-B69668DFE96D}" destId="{0978403E-5AE4-4E97-9626-6950B67278C2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5D8698-9F6A-4EBB-A690-FBBFAA812CC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D8B74B-A2D4-4590-9613-17F5A09C7F35}">
      <dgm:prSet/>
      <dgm:spPr>
        <a:solidFill>
          <a:srgbClr val="0000FF"/>
        </a:solidFill>
      </dgm:spPr>
      <dgm:t>
        <a:bodyPr/>
        <a:lstStyle/>
        <a:p>
          <a:pPr algn="ctr" rtl="0"/>
          <a:r>
            <a:rPr lang="ru-RU" b="1" dirty="0" smtClean="0"/>
            <a:t>Лист ответов </a:t>
          </a:r>
          <a:r>
            <a:rPr lang="en-US" b="1" dirty="0" smtClean="0"/>
            <a:t>“</a:t>
          </a:r>
          <a:r>
            <a:rPr lang="ru-RU" b="1" dirty="0" smtClean="0"/>
            <a:t>Бурые водоросли</a:t>
          </a:r>
          <a:r>
            <a:rPr lang="en-US" b="1" dirty="0" smtClean="0"/>
            <a:t>”</a:t>
          </a:r>
          <a:endParaRPr lang="ru-RU" b="1" dirty="0"/>
        </a:p>
      </dgm:t>
    </dgm:pt>
    <dgm:pt modelId="{4E3CE57B-667D-447D-87C7-1689AB45B594}" type="parTrans" cxnId="{A7568EF2-72CF-453E-93B4-946B61DEE7F8}">
      <dgm:prSet/>
      <dgm:spPr/>
      <dgm:t>
        <a:bodyPr/>
        <a:lstStyle/>
        <a:p>
          <a:endParaRPr lang="ru-RU"/>
        </a:p>
      </dgm:t>
    </dgm:pt>
    <dgm:pt modelId="{D105B385-8400-4E97-BB4A-697F012D4873}" type="sibTrans" cxnId="{A7568EF2-72CF-453E-93B4-946B61DEE7F8}">
      <dgm:prSet/>
      <dgm:spPr/>
      <dgm:t>
        <a:bodyPr/>
        <a:lstStyle/>
        <a:p>
          <a:endParaRPr lang="ru-RU"/>
        </a:p>
      </dgm:t>
    </dgm:pt>
    <dgm:pt modelId="{8B5E9405-1740-4674-A885-38486447D047}" type="pres">
      <dgm:prSet presAssocID="{9E5D8698-9F6A-4EBB-A690-FBBFAA812C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0A175C-BD47-47D1-AE4E-0F5741C25E09}" type="pres">
      <dgm:prSet presAssocID="{E6D8B74B-A2D4-4590-9613-17F5A09C7F35}" presName="parentText" presStyleLbl="node1" presStyleIdx="0" presStyleCnt="1" custScaleY="46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68EF2-72CF-453E-93B4-946B61DEE7F8}" srcId="{9E5D8698-9F6A-4EBB-A690-FBBFAA812CC4}" destId="{E6D8B74B-A2D4-4590-9613-17F5A09C7F35}" srcOrd="0" destOrd="0" parTransId="{4E3CE57B-667D-447D-87C7-1689AB45B594}" sibTransId="{D105B385-8400-4E97-BB4A-697F012D4873}"/>
    <dgm:cxn modelId="{E2A9F737-DEB4-4CB2-8A6F-8A25BABE85C7}" type="presOf" srcId="{E6D8B74B-A2D4-4590-9613-17F5A09C7F35}" destId="{440A175C-BD47-47D1-AE4E-0F5741C25E09}" srcOrd="0" destOrd="0" presId="urn:microsoft.com/office/officeart/2005/8/layout/vList2"/>
    <dgm:cxn modelId="{393398E1-E759-479B-8769-2FBB82834AE3}" type="presOf" srcId="{9E5D8698-9F6A-4EBB-A690-FBBFAA812CC4}" destId="{8B5E9405-1740-4674-A885-38486447D047}" srcOrd="0" destOrd="0" presId="urn:microsoft.com/office/officeart/2005/8/layout/vList2"/>
    <dgm:cxn modelId="{45017BDD-6775-4F08-8060-51AC19B590D4}" type="presParOf" srcId="{8B5E9405-1740-4674-A885-38486447D047}" destId="{440A175C-BD47-47D1-AE4E-0F5741C25E09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1F2D34-DDAA-488F-A6CB-5E40AB6FBB1D}" type="datetimeFigureOut">
              <a:rPr lang="ru-RU"/>
              <a:pPr>
                <a:defRPr/>
              </a:pPr>
              <a:t>13.01.2009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9D4735-9624-4E17-93FF-087E9C18D5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FFA31D-5E1A-40F6-8586-486B5A2295CB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DC5154-0CC3-4F55-B479-C7144861A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0572A-BEEC-41DC-8C4F-6517389A58F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5838A7-0EC2-457F-B8C5-49D479EA34E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64222-AECA-4DE5-8C90-9A82DBB442F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9E3746-1619-4416-8DD1-48DD49F6FA8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07A92-D50D-4D8C-AA04-9872DD908C3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96EEA2-A0DA-469C-8204-FAC4FA4E8F4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FA3E5B-F53B-4CCA-AFCE-110F1C0E6BA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77B35F-294C-49C5-8818-22CF30EDF5F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127C56-EACE-455B-BB0E-9DD12AEEF96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0DFD1-2BC6-4D76-A271-D69A7EAEFCB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93820-A433-4704-BD05-A1E7DABFF57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650180-BAF2-4BF2-A46A-98ED94157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58078-D3BE-46D0-B414-033F884DBAA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E93B7-87F5-458E-B4F2-3F70DA07C91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E0B6F1-EEDD-4A95-81DC-39727AFE65A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86DCF6-A691-479D-81DD-E40E9462CE7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CF111-1AA6-4F34-93F4-D9B18C1191C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753E-C246-40D5-A10F-13B0795352F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FD8C32-BE8F-459E-9D76-6632631E83C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6F308-B962-4EBC-B158-FC9662C7EF0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EBB-9FB9-4AE0-9B9E-4F1373C1AB5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42358-FBE6-44F3-8C25-8A22F77F77C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2D24-817F-482F-8FA8-BFA621A600CB}" type="datetimeFigureOut">
              <a:rPr lang="ru-RU"/>
              <a:pPr>
                <a:defRPr/>
              </a:pPr>
              <a:t>13.01.2009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C2D9-14D7-407B-A8E9-147B9C8D07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D60F-3B38-4899-8CBC-EA6D4C18F2C0}" type="datetimeFigureOut">
              <a:rPr lang="ru-RU"/>
              <a:pPr>
                <a:defRPr/>
              </a:pPr>
              <a:t>13.01.2009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20A4-5DC4-458A-8E1A-4F61203E81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35E30-3088-48EF-BBBE-8C0D8FC606E6}" type="datetimeFigureOut">
              <a:rPr lang="ru-RU"/>
              <a:pPr>
                <a:defRPr/>
              </a:pPr>
              <a:t>13.01.2009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1E937-2C9F-43CC-AAAF-8DE4B4E49A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949ED-B175-41AB-83F9-1C93ED9DC774}" type="datetimeFigureOut">
              <a:rPr lang="ru-RU"/>
              <a:pPr>
                <a:defRPr/>
              </a:pPr>
              <a:t>13.01.2009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1AEE1-F775-4877-8D5A-587BB5934F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788D-6001-43D9-8381-1A7566EBB723}" type="datetimeFigureOut">
              <a:rPr lang="ru-RU"/>
              <a:pPr>
                <a:defRPr/>
              </a:pPr>
              <a:t>13.01.2009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301F-9590-4DD3-BE31-838514FD6F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6593F-1E94-4ABC-9963-E98D7975EB8F}" type="datetimeFigureOut">
              <a:rPr lang="ru-RU"/>
              <a:pPr>
                <a:defRPr/>
              </a:pPr>
              <a:t>13.01.2009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7232-F18F-4FB5-A50D-55F7778D68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BE48F-14D8-4F5C-A69D-927A067529D3}" type="datetimeFigureOut">
              <a:rPr lang="ru-RU"/>
              <a:pPr>
                <a:defRPr/>
              </a:pPr>
              <a:t>13.01.2009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250BD-BC18-49F6-9EE5-085D6D13D5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8211A-1DFF-4B88-8FAA-D02FD5ECB569}" type="datetimeFigureOut">
              <a:rPr lang="ru-RU"/>
              <a:pPr>
                <a:defRPr/>
              </a:pPr>
              <a:t>13.01.2009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8216-2187-48BA-BB65-848F8D828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A2336-3272-4C75-8239-252FFC41C239}" type="datetimeFigureOut">
              <a:rPr lang="ru-RU"/>
              <a:pPr>
                <a:defRPr/>
              </a:pPr>
              <a:t>13.01.2009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3884-068F-464B-BC10-56694CD33D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4C740-6170-4932-B571-4F3374565EBE}" type="datetimeFigureOut">
              <a:rPr lang="ru-RU"/>
              <a:pPr>
                <a:defRPr/>
              </a:pPr>
              <a:t>13.01.2009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E846A-C6E1-4492-93FC-3F6169B3ED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1115F-3CB4-487D-8F0C-AAA42DDD89E7}" type="datetimeFigureOut">
              <a:rPr lang="ru-RU"/>
              <a:pPr>
                <a:defRPr/>
              </a:pPr>
              <a:t>13.01.2009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4298-B556-4FF2-B86C-16ADC20D8C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bg1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5CD72D5B-0218-460D-B1FB-13D1A9DBACB4}" type="datetimeFigureOut">
              <a:rPr lang="ru-RU"/>
              <a:pPr>
                <a:defRPr/>
              </a:pPr>
              <a:t>13.01.2009</a:t>
            </a:fld>
            <a:endParaRPr lang="ru-RU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B4CD144-E252-4EEC-B050-17A2C730E2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diagramData" Target="../diagrams/data8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91;&#1095;&#1080;&#1090;&#1077;&#1083;&#1100;\&#1056;&#1072;&#1073;&#1086;&#1095;&#1080;&#1081;%20&#1089;&#1090;&#1086;&#1083;\4.avi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QuickStyle" Target="../diagrams/quickStyle12.xml"/><Relationship Id="rId18" Type="http://schemas.openxmlformats.org/officeDocument/2006/relationships/diagramColors" Target="../diagrams/colors13.xml"/><Relationship Id="rId26" Type="http://schemas.openxmlformats.org/officeDocument/2006/relationships/diagramColors" Target="../diagrams/colors15.xml"/><Relationship Id="rId3" Type="http://schemas.openxmlformats.org/officeDocument/2006/relationships/diagramData" Target="../diagrams/data10.xml"/><Relationship Id="rId21" Type="http://schemas.openxmlformats.org/officeDocument/2006/relationships/diagramQuickStyle" Target="../diagrams/quickStyle14.xml"/><Relationship Id="rId7" Type="http://schemas.openxmlformats.org/officeDocument/2006/relationships/diagramData" Target="../diagrams/data11.xml"/><Relationship Id="rId12" Type="http://schemas.openxmlformats.org/officeDocument/2006/relationships/diagramLayout" Target="../diagrams/layout12.xml"/><Relationship Id="rId17" Type="http://schemas.openxmlformats.org/officeDocument/2006/relationships/diagramQuickStyle" Target="../diagrams/quickStyle13.xml"/><Relationship Id="rId25" Type="http://schemas.openxmlformats.org/officeDocument/2006/relationships/diagramQuickStyle" Target="../diagrams/quickStyle15.xml"/><Relationship Id="rId2" Type="http://schemas.openxmlformats.org/officeDocument/2006/relationships/notesSlide" Target="../notesSlides/notesSlide21.xml"/><Relationship Id="rId16" Type="http://schemas.openxmlformats.org/officeDocument/2006/relationships/diagramLayout" Target="../diagrams/layout13.xml"/><Relationship Id="rId20" Type="http://schemas.openxmlformats.org/officeDocument/2006/relationships/diagramLayout" Target="../diagrams/layout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Data" Target="../diagrams/data12.xml"/><Relationship Id="rId24" Type="http://schemas.openxmlformats.org/officeDocument/2006/relationships/diagramLayout" Target="../diagrams/layout15.xml"/><Relationship Id="rId5" Type="http://schemas.openxmlformats.org/officeDocument/2006/relationships/diagramQuickStyle" Target="../diagrams/quickStyle10.xml"/><Relationship Id="rId15" Type="http://schemas.openxmlformats.org/officeDocument/2006/relationships/diagramData" Target="../diagrams/data13.xml"/><Relationship Id="rId23" Type="http://schemas.openxmlformats.org/officeDocument/2006/relationships/diagramData" Target="../diagrams/data15.xml"/><Relationship Id="rId10" Type="http://schemas.openxmlformats.org/officeDocument/2006/relationships/diagramColors" Target="../diagrams/colors11.xml"/><Relationship Id="rId19" Type="http://schemas.openxmlformats.org/officeDocument/2006/relationships/diagramData" Target="../diagrams/data14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Relationship Id="rId14" Type="http://schemas.openxmlformats.org/officeDocument/2006/relationships/diagramColors" Target="../diagrams/colors12.xml"/><Relationship Id="rId22" Type="http://schemas.openxmlformats.org/officeDocument/2006/relationships/diagramColors" Target="../diagrams/colors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7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7900987" cy="581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0000FF"/>
                </a:solidFill>
              </a:rPr>
              <a:t>Наш девиз</a:t>
            </a:r>
            <a:r>
              <a:rPr lang="en-US" sz="6600" b="1" dirty="0" smtClean="0">
                <a:solidFill>
                  <a:srgbClr val="0000FF"/>
                </a:solidFill>
              </a:rPr>
              <a:t>:</a:t>
            </a:r>
            <a:endParaRPr lang="ru-RU" sz="66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50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6771 -0.00209 L 1.27882 -0.0127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0000FF"/>
                </a:solidFill>
              </a:rPr>
              <a:t>Корсаковский агаровый  завод      </a:t>
            </a: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(г. Южно-Сахалинск)</a:t>
            </a:r>
          </a:p>
        </p:txBody>
      </p:sp>
      <p:pic>
        <p:nvPicPr>
          <p:cNvPr id="12291" name="Picture 2" descr="D:\Мои документы\Мои рисунки\foto_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5005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D:\Мои документы\Мои рисунки\foto_1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45005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Географическое положение о.Сахалин</a:t>
            </a:r>
          </a:p>
        </p:txBody>
      </p:sp>
      <p:pic>
        <p:nvPicPr>
          <p:cNvPr id="13315" name="Содержимое 3" descr="xxx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1285860"/>
            <a:ext cx="8429684" cy="5286390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/>
        </p:nvGraphicFramePr>
        <p:xfrm>
          <a:off x="642910" y="214290"/>
          <a:ext cx="792961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Содержимое 3"/>
          <p:cNvSpPr>
            <a:spLocks noGrp="1"/>
          </p:cNvSpPr>
          <p:nvPr>
            <p:ph idx="1"/>
          </p:nvPr>
        </p:nvSpPr>
        <p:spPr>
          <a:xfrm>
            <a:off x="0" y="1935163"/>
            <a:ext cx="9144000" cy="4922837"/>
          </a:xfrm>
        </p:spPr>
        <p:txBody>
          <a:bodyPr/>
          <a:lstStyle/>
          <a:p>
            <a:pPr eaLnBrk="1" fontAlgn="t" hangingPunct="1">
              <a:buFontTx/>
              <a:buNone/>
            </a:pPr>
            <a:endParaRPr lang="ru-RU" b="1" dirty="0" smtClean="0"/>
          </a:p>
          <a:p>
            <a:pPr eaLnBrk="1" fontAlgn="t" hangingPunct="1">
              <a:buFontTx/>
              <a:buNone/>
            </a:pPr>
            <a:endParaRPr lang="ru-RU" sz="1800" b="1" dirty="0" smtClean="0"/>
          </a:p>
          <a:p>
            <a:pPr eaLnBrk="1" fontAlgn="t" hangingPunct="1">
              <a:buFontTx/>
              <a:buNone/>
            </a:pPr>
            <a:r>
              <a:rPr lang="ru-RU" sz="1800" b="1" dirty="0" smtClean="0"/>
              <a:t>          1. Фотобумага              2. Лакированные туфли        3. Парашют</a:t>
            </a:r>
          </a:p>
          <a:p>
            <a:pPr eaLnBrk="1" fontAlgn="t" hangingPunct="1">
              <a:buFontTx/>
              <a:buNone/>
            </a:pPr>
            <a:endParaRPr lang="ru-RU" sz="1800" b="1" dirty="0" smtClean="0"/>
          </a:p>
          <a:p>
            <a:pPr eaLnBrk="1" fontAlgn="t" hangingPunct="1">
              <a:buFontTx/>
              <a:buNone/>
            </a:pPr>
            <a:endParaRPr lang="ru-RU" sz="1800" b="1" dirty="0" smtClean="0"/>
          </a:p>
          <a:p>
            <a:pPr eaLnBrk="1" fontAlgn="t" hangingPunct="1">
              <a:buFontTx/>
              <a:buNone/>
            </a:pPr>
            <a:endParaRPr lang="ru-RU" sz="1800" b="1" dirty="0" smtClean="0"/>
          </a:p>
          <a:p>
            <a:pPr eaLnBrk="1" fontAlgn="t" hangingPunct="1">
              <a:buFontTx/>
              <a:buNone/>
            </a:pPr>
            <a:endParaRPr lang="ru-RU" sz="1800" b="1" dirty="0" smtClean="0"/>
          </a:p>
          <a:p>
            <a:pPr eaLnBrk="1" fontAlgn="t" hangingPunct="1">
              <a:buFontTx/>
              <a:buNone/>
            </a:pPr>
            <a:r>
              <a:rPr lang="ru-RU" sz="1800" b="1" dirty="0" smtClean="0"/>
              <a:t>         4. Губная помада                  5. Мармелад                6. Бумажные деньги</a:t>
            </a:r>
          </a:p>
          <a:p>
            <a:pPr eaLnBrk="1" fontAlgn="t" hangingPunct="1">
              <a:buFontTx/>
              <a:buNone/>
            </a:pPr>
            <a:endParaRPr lang="ru-RU" sz="1800" b="1" dirty="0" smtClean="0"/>
          </a:p>
          <a:p>
            <a:pPr eaLnBrk="1" fontAlgn="t" hangingPunct="1">
              <a:buFontTx/>
              <a:buNone/>
            </a:pPr>
            <a:endParaRPr lang="ru-RU" sz="1800" b="1" dirty="0" smtClean="0"/>
          </a:p>
          <a:p>
            <a:pPr eaLnBrk="1" fontAlgn="t" hangingPunct="1">
              <a:buFontTx/>
              <a:buNone/>
            </a:pPr>
            <a:endParaRPr lang="ru-RU" sz="1800" b="1" dirty="0" smtClean="0"/>
          </a:p>
          <a:p>
            <a:pPr eaLnBrk="1" fontAlgn="t" hangingPunct="1">
              <a:buFontTx/>
              <a:buNone/>
            </a:pPr>
            <a:endParaRPr lang="ru-RU" sz="1800" b="1" dirty="0" smtClean="0"/>
          </a:p>
          <a:p>
            <a:pPr eaLnBrk="1" fontAlgn="t" hangingPunct="1">
              <a:buFontTx/>
              <a:buNone/>
            </a:pPr>
            <a:r>
              <a:rPr lang="ru-RU" sz="1800" b="1" dirty="0" smtClean="0"/>
              <a:t>           7. Ткань                                8. Лекарства                   9. Зубная паста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14340" name="Рисунок 5" descr="small436_26158173666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" y="1142985"/>
            <a:ext cx="2214549" cy="156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 descr="67JV0CACQWOSJCARFROVECAVMHS9TCAIO63JMCAK4L2BRCAZLII52CA4X1BS9CARUPZ94CAGY1N4OCAG0PQAXCA0SB0AMCAATCBBDCAUXRJVRCAFN69J6CAUGT2P0CATHY4QACAVL1USYCA1PBCLDCAMOR06P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1142984"/>
            <a:ext cx="1928825" cy="157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8" descr="1146080912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0" y="1071547"/>
            <a:ext cx="2214590" cy="157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9" descr="0000068994-preview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" y="3143250"/>
            <a:ext cx="2071674" cy="13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0" descr="3752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12" y="3143250"/>
            <a:ext cx="1928819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1" descr="dollars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86500" y="3143250"/>
            <a:ext cx="2214590" cy="128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2" descr="27-11-45479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48" y="4857760"/>
            <a:ext cx="15716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3" descr="455D58091B459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43312" y="4786313"/>
            <a:ext cx="178594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5" descr="11617707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86500" y="4786313"/>
            <a:ext cx="2000276" cy="128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42853"/>
            <a:ext cx="8229600" cy="11525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100" b="1" dirty="0" smtClean="0">
                <a:solidFill>
                  <a:srgbClr val="0000FF"/>
                </a:solidFill>
              </a:rPr>
              <a:t>«Колонии различных видов бактерий»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5363" name="Содержимое 3" descr="ввпвп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1214438"/>
            <a:ext cx="6746875" cy="4911725"/>
          </a:xfrm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"/>
            <a:ext cx="8358217" cy="5000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/>
              <a:t>Отдел </a:t>
            </a:r>
            <a:r>
              <a:rPr lang="ru-RU" b="1" dirty="0" smtClean="0">
                <a:solidFill>
                  <a:srgbClr val="FF0000"/>
                </a:solidFill>
              </a:rPr>
              <a:t>красные водоросли.</a:t>
            </a:r>
            <a:endParaRPr lang="ru-RU" b="1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19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ru-RU" sz="2000" dirty="0" smtClean="0"/>
              <a:t>                                            </a:t>
            </a:r>
            <a:r>
              <a:rPr lang="ru-RU" sz="2000" b="1" dirty="0" smtClean="0"/>
              <a:t>Это самые совершенные по строению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                                  водоросли. Размеры от нескольких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                                  сантиметров до метра.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                                       Таллом багряной растёт много лет и всегда                                   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                                  прикрепляется к камням с помощью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                                  нитевидных  выростов -  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ризоидов</a:t>
            </a:r>
            <a:r>
              <a:rPr lang="ru-RU" sz="2000" b="1" i="1" dirty="0" smtClean="0"/>
              <a:t>.</a:t>
            </a:r>
            <a:r>
              <a:rPr lang="ru-RU" sz="2000" b="1" dirty="0" smtClean="0"/>
              <a:t>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                                       Красные водоросли обитают на разных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                                  глубинах в том числе и на больших (до 260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                                  метров).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                                      Своеобразие красных водорослей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                                  заключается в наборе пигментов,   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                                      которыми они обладают.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b="1" dirty="0" smtClean="0"/>
              <a:t>Красные водоросли люди употребляют в пищу.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b="1" dirty="0" smtClean="0"/>
              <a:t>  Из многих видов добывают ценное гелеобразующее </a:t>
            </a:r>
          </a:p>
          <a:p>
            <a:pPr algn="just" eaLnBrk="1" hangingPunct="1">
              <a:buFontTx/>
              <a:buNone/>
            </a:pPr>
            <a:r>
              <a:rPr lang="ru-RU" sz="2000" b="1" dirty="0" smtClean="0"/>
              <a:t>  вещество - 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агар-агар</a:t>
            </a:r>
            <a:r>
              <a:rPr lang="ru-RU" sz="2000" b="1" i="1" dirty="0" smtClean="0"/>
              <a:t>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000" b="1" dirty="0" smtClean="0"/>
              <a:t>  В последнее время стало известно, что углеводы </a:t>
            </a:r>
          </a:p>
          <a:p>
            <a:pPr algn="just" eaLnBrk="1" hangingPunct="1">
              <a:buFontTx/>
              <a:buNone/>
            </a:pPr>
            <a:r>
              <a:rPr lang="ru-RU" sz="2000" b="1" dirty="0" smtClean="0"/>
              <a:t>  красных водорослей подавляют рост вируса, вызывающего СПИД.</a:t>
            </a:r>
          </a:p>
        </p:txBody>
      </p:sp>
      <p:pic>
        <p:nvPicPr>
          <p:cNvPr id="16388" name="Рисунок 5" descr="Ahnfeltia_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2500313" cy="378618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0"/>
          <a:ext cx="8715436" cy="92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90500" y="1071547"/>
          <a:ext cx="8639032" cy="5598045"/>
        </p:xfrm>
        <a:graphic>
          <a:graphicData uri="http://schemas.openxmlformats.org/drawingml/2006/table">
            <a:tbl>
              <a:tblPr/>
              <a:tblGrid>
                <a:gridCol w="4319516"/>
                <a:gridCol w="4319516"/>
              </a:tblGrid>
              <a:tr h="507988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ru-RU" sz="2800" b="1" dirty="0" smtClean="0"/>
                        <a:t>            </a:t>
                      </a:r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Знаю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b="1" dirty="0" smtClean="0"/>
                        <a:t>             </a:t>
                      </a:r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Узнал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8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8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8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8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8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8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8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7.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7.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8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8.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8.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8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8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10.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10.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6908" cy="135729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FF"/>
                </a:solidFill>
              </a:rPr>
              <a:t>Видеофильм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«Многообразие водорослей»</a:t>
            </a:r>
          </a:p>
        </p:txBody>
      </p:sp>
      <p:pic>
        <p:nvPicPr>
          <p:cNvPr id="5" name="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43042" y="1714488"/>
            <a:ext cx="6215106" cy="428628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3571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00FF"/>
                </a:solidFill>
              </a:rPr>
              <a:t>Отдел бурые водоросли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1"/>
            <a:ext cx="9143999" cy="6286520"/>
          </a:xfrm>
        </p:spPr>
        <p:txBody>
          <a:bodyPr>
            <a:noAutofit/>
          </a:bodyPr>
          <a:lstStyle/>
          <a:p>
            <a:pPr marL="0" indent="0" algn="just" eaLnBrk="1" hangingPunct="1">
              <a:defRPr/>
            </a:pPr>
            <a:r>
              <a:rPr lang="ru-RU" sz="2000" b="1" dirty="0" smtClean="0"/>
              <a:t>                                        Отдел бурые водоросли это  многоклеточные 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2000" b="1" dirty="0" smtClean="0"/>
              <a:t>                                      организмы (60-100 м), ведущие бентосный    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2000" b="1" dirty="0" smtClean="0"/>
              <a:t>                                      образ жизни. Слоевище бурых водорослей        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2000" b="1" dirty="0" smtClean="0"/>
              <a:t>                                      листоподобной или кустистой формы.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2000" b="1" dirty="0" smtClean="0"/>
              <a:t>                                      Таллом  разделен на ножку </a:t>
            </a:r>
            <a:r>
              <a:rPr lang="ru-RU" sz="2000" b="1" dirty="0" smtClean="0">
                <a:solidFill>
                  <a:srgbClr val="0000FF"/>
                </a:solidFill>
              </a:rPr>
              <a:t>(2)</a:t>
            </a:r>
            <a:r>
              <a:rPr lang="ru-RU" sz="2000" b="1" dirty="0" smtClean="0"/>
              <a:t>, листовидную 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2000" b="1" dirty="0" smtClean="0"/>
              <a:t>                                      пластинку </a:t>
            </a:r>
            <a:r>
              <a:rPr lang="ru-RU" sz="2000" b="1" dirty="0" smtClean="0">
                <a:solidFill>
                  <a:srgbClr val="0000FF"/>
                </a:solidFill>
              </a:rPr>
              <a:t>(3)</a:t>
            </a:r>
            <a:r>
              <a:rPr lang="ru-RU" sz="2000" b="1" dirty="0" smtClean="0"/>
              <a:t>, ризоиды </a:t>
            </a:r>
            <a:r>
              <a:rPr lang="ru-RU" sz="2000" b="1" dirty="0" smtClean="0">
                <a:solidFill>
                  <a:srgbClr val="0000FF"/>
                </a:solidFill>
              </a:rPr>
              <a:t>(1)</a:t>
            </a:r>
            <a:r>
              <a:rPr lang="ru-RU" sz="2000" b="1" dirty="0" smtClean="0"/>
              <a:t>.</a:t>
            </a:r>
          </a:p>
          <a:p>
            <a:pPr eaLnBrk="1" hangingPunct="1">
              <a:buFontTx/>
              <a:buNone/>
              <a:defRPr/>
            </a:pPr>
            <a:endParaRPr lang="ru-RU" sz="2100" b="1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ru-RU" sz="2100" b="1" dirty="0" smtClean="0"/>
              <a:t>    Бурая окраска обусловлена смесью  пигментов  жёлтого, оранжевого, бурого цвета, которые преобладают над зеленой окраской которые находятся в хроматофоре.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2100" b="1" dirty="0" smtClean="0"/>
              <a:t>    В слоевище водорослей накапливаются пузырьки воздуха и слоевище держится вертикально.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2100" b="1" dirty="0" smtClean="0"/>
              <a:t>   </a:t>
            </a:r>
            <a:r>
              <a:rPr lang="ru-RU" sz="2100" b="1" dirty="0" smtClean="0">
                <a:solidFill>
                  <a:srgbClr val="0000FF"/>
                </a:solidFill>
              </a:rPr>
              <a:t>Ламинария</a:t>
            </a:r>
            <a:r>
              <a:rPr lang="ru-RU" sz="900" b="1" dirty="0" smtClean="0">
                <a:solidFill>
                  <a:srgbClr val="0000FF"/>
                </a:solidFill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</a:rPr>
              <a:t>(морская капуста) </a:t>
            </a:r>
            <a:r>
              <a:rPr lang="ru-RU" sz="2100" b="1" dirty="0" smtClean="0"/>
              <a:t>- это бурая водоросль, используемая в пищу человеком под  названием </a:t>
            </a:r>
            <a:r>
              <a:rPr lang="en-US" sz="2100" b="1" dirty="0" smtClean="0"/>
              <a:t>“</a:t>
            </a:r>
            <a:r>
              <a:rPr lang="ru-RU" sz="2100" b="1" dirty="0" smtClean="0"/>
              <a:t>морская капуста</a:t>
            </a:r>
            <a:r>
              <a:rPr lang="en-US" sz="2100" b="1" dirty="0" smtClean="0"/>
              <a:t>”</a:t>
            </a:r>
            <a:r>
              <a:rPr lang="ru-RU" sz="2100" b="1" dirty="0" smtClean="0"/>
              <a:t> и является самой быстрорастущей т.к. за сутки слоевище увеличивается на 60 см.</a:t>
            </a:r>
          </a:p>
        </p:txBody>
      </p:sp>
      <p:pic>
        <p:nvPicPr>
          <p:cNvPr id="19460" name="Рисунок 5" descr="аврп копи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2357437" cy="248761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00FF"/>
                </a:solidFill>
              </a:rPr>
              <a:t>Лист ответов «Бурые водоросли»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71479"/>
          <a:ext cx="9144000" cy="6371204"/>
        </p:xfrm>
        <a:graphic>
          <a:graphicData uri="http://schemas.openxmlformats.org/drawingml/2006/table">
            <a:tbl>
              <a:tblPr/>
              <a:tblGrid>
                <a:gridCol w="4286248"/>
                <a:gridCol w="4857752"/>
              </a:tblGrid>
              <a:tr h="44400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800" dirty="0" smtClean="0"/>
                        <a:t>           </a:t>
                      </a:r>
                      <a:r>
                        <a:rPr lang="ru-RU" sz="3200" b="1" dirty="0" smtClean="0">
                          <a:solidFill>
                            <a:srgbClr val="CC00FF"/>
                          </a:solidFill>
                        </a:rPr>
                        <a:t>Знаю</a:t>
                      </a:r>
                      <a:endParaRPr lang="ru-RU" sz="3200" b="1" dirty="0">
                        <a:solidFill>
                          <a:srgbClr val="CC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800" dirty="0" smtClean="0"/>
                        <a:t>            </a:t>
                      </a:r>
                      <a:r>
                        <a:rPr lang="ru-RU" sz="3200" b="1" dirty="0" smtClean="0">
                          <a:solidFill>
                            <a:srgbClr val="CC00FF"/>
                          </a:solidFill>
                          <a:latin typeface="+mj-lt"/>
                        </a:rPr>
                        <a:t>Узнал</a:t>
                      </a:r>
                      <a:endParaRPr lang="ru-RU" sz="3200" b="1" dirty="0">
                        <a:solidFill>
                          <a:srgbClr val="CC00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 </a:t>
                      </a:r>
                      <a:r>
                        <a:rPr lang="ru-RU" dirty="0" smtClean="0"/>
                        <a:t>                 </a:t>
                      </a:r>
                      <a:r>
                        <a:rPr lang="ru-RU" sz="2000" b="1" dirty="0" smtClean="0"/>
                        <a:t>моря, океаны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2.                         </a:t>
                      </a:r>
                      <a:r>
                        <a:rPr lang="ru-RU" sz="2000" b="1" dirty="0" smtClean="0"/>
                        <a:t>30 тыс.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3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                 </a:t>
                      </a:r>
                      <a:r>
                        <a:rPr lang="ru-RU" sz="2000" b="1" dirty="0" smtClean="0"/>
                        <a:t>красные и бурые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04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 (</a:t>
                      </a:r>
                      <a:r>
                        <a:rPr lang="ru-RU" b="1" dirty="0" smtClean="0">
                          <a:solidFill>
                            <a:srgbClr val="007434"/>
                          </a:solidFill>
                        </a:rPr>
                        <a:t>зеленый</a:t>
                      </a:r>
                      <a:r>
                        <a:rPr lang="ru-RU" b="1" dirty="0" smtClean="0"/>
                        <a:t> +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желтый</a:t>
                      </a:r>
                      <a:r>
                        <a:rPr lang="ru-RU" b="1" dirty="0" smtClean="0"/>
                        <a:t>,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оранжевый, 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бурый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5.                   </a:t>
                      </a:r>
                      <a:r>
                        <a:rPr lang="ru-RU" sz="2000" b="1" dirty="0" smtClean="0"/>
                        <a:t>хроматофор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6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sz="1600" b="1" dirty="0" smtClean="0"/>
                        <a:t>.                  </a:t>
                      </a:r>
                      <a:r>
                        <a:rPr lang="ru-RU" sz="1800" b="1" dirty="0" smtClean="0"/>
                        <a:t>форма   слоевищ</a:t>
                      </a:r>
                      <a:endParaRPr lang="ru-RU" sz="1600" b="1" dirty="0" smtClean="0"/>
                    </a:p>
                    <a:p>
                      <a:endParaRPr lang="ru-RU" sz="1600" b="1" dirty="0" smtClean="0"/>
                    </a:p>
                    <a:p>
                      <a:r>
                        <a:rPr lang="ru-RU" sz="1800" b="1" dirty="0" smtClean="0"/>
                        <a:t>нитчатые </a:t>
                      </a:r>
                      <a:r>
                        <a:rPr lang="ru-RU" sz="1600" b="1" dirty="0" smtClean="0"/>
                        <a:t>   </a:t>
                      </a:r>
                      <a:r>
                        <a:rPr lang="ru-RU" sz="1800" b="1" dirty="0" smtClean="0"/>
                        <a:t>пластинчатые</a:t>
                      </a:r>
                      <a:r>
                        <a:rPr lang="ru-RU" sz="1800" b="1" baseline="0" dirty="0" smtClean="0"/>
                        <a:t>   </a:t>
                      </a:r>
                      <a:r>
                        <a:rPr lang="ru-RU" sz="1800" b="1" baseline="0" dirty="0" err="1" smtClean="0"/>
                        <a:t>к</a:t>
                      </a:r>
                      <a:r>
                        <a:rPr lang="ru-RU" sz="1800" b="1" dirty="0" err="1" smtClean="0"/>
                        <a:t>устовидные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4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</a:t>
                      </a:r>
                      <a:r>
                        <a:rPr lang="ru-RU" sz="1800" b="1" dirty="0" smtClean="0"/>
                        <a:t>Помогают удерживать</a:t>
                      </a:r>
                      <a:r>
                        <a:rPr lang="ru-RU" sz="1800" b="1" baseline="0" dirty="0" smtClean="0"/>
                        <a:t> слоевище      в вертикальном положении.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7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8.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8.                    </a:t>
                      </a:r>
                      <a:r>
                        <a:rPr lang="ru-RU" sz="2000" b="1" dirty="0" smtClean="0"/>
                        <a:t>ламинария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6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9.                    </a:t>
                      </a:r>
                      <a:r>
                        <a:rPr lang="ru-RU" sz="2000" b="1" dirty="0" smtClean="0"/>
                        <a:t>ризоиды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38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10.</a:t>
                      </a:r>
                      <a:r>
                        <a:rPr lang="ru-RU" dirty="0" smtClean="0"/>
                        <a:t>           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2000" b="1" dirty="0" smtClean="0"/>
                        <a:t>1)</a:t>
                      </a:r>
                      <a:r>
                        <a:rPr lang="ru-RU" sz="2000" b="1" baseline="0" dirty="0" smtClean="0"/>
                        <a:t> пища для животных</a:t>
                      </a:r>
                    </a:p>
                    <a:p>
                      <a:pPr algn="l"/>
                      <a:r>
                        <a:rPr lang="ru-RU" sz="2000" b="1" baseline="0" dirty="0" smtClean="0"/>
                        <a:t>                      2) пища для человека</a:t>
                      </a:r>
                    </a:p>
                    <a:p>
                      <a:pPr algn="l"/>
                      <a:r>
                        <a:rPr lang="ru-RU" sz="2000" b="1" baseline="0" dirty="0" smtClean="0"/>
                        <a:t>                         3) в медицине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10800000" flipV="1">
            <a:off x="5143504" y="3714752"/>
            <a:ext cx="571500" cy="2857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6323026" y="3821114"/>
            <a:ext cx="35718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15272" y="3643314"/>
            <a:ext cx="357190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-428660" y="0"/>
            <a:ext cx="10144196" cy="1071546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Основные особенности водорослей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5721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/>
              <a:t>1. Водоросли – низшие  растения  у  которых в отличии  от  всех  остальных нет тканей и  органов.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2. Тело водорослей  называется    </a:t>
            </a:r>
            <a:r>
              <a:rPr lang="ru-RU" sz="2800" b="1" i="1" dirty="0" smtClean="0">
                <a:solidFill>
                  <a:srgbClr val="FF0000"/>
                </a:solidFill>
              </a:rPr>
              <a:t>хроматофором</a:t>
            </a:r>
            <a:r>
              <a:rPr lang="ru-RU" sz="2800" b="1" i="1" dirty="0" smtClean="0"/>
              <a:t>.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3. Водоросли - </a:t>
            </a:r>
            <a:r>
              <a:rPr lang="en-US" sz="2800" b="1" dirty="0" smtClean="0"/>
              <a:t>“</a:t>
            </a:r>
            <a:r>
              <a:rPr lang="ru-RU" sz="2800" b="1" dirty="0" smtClean="0"/>
              <a:t>дети воды</a:t>
            </a:r>
            <a:r>
              <a:rPr lang="en-US" sz="2800" b="1" dirty="0" smtClean="0"/>
              <a:t>”</a:t>
            </a:r>
            <a:r>
              <a:rPr lang="ru-RU" sz="28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4. Фотосинтезирующий  пигмент (хлорофилл)  находится  в    </a:t>
            </a:r>
            <a:r>
              <a:rPr lang="ru-RU" sz="2800" b="1" i="1" dirty="0" smtClean="0">
                <a:solidFill>
                  <a:srgbClr val="FF0000"/>
                </a:solidFill>
              </a:rPr>
              <a:t>слоевище</a:t>
            </a:r>
            <a:r>
              <a:rPr lang="ru-RU" sz="2800" b="1" i="1" dirty="0" smtClean="0"/>
              <a:t>.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5. Многоклеточные  водоросли  закрепляются на подводных предметах с помощью </a:t>
            </a:r>
            <a:r>
              <a:rPr lang="ru-RU" sz="2800" b="1" i="1" dirty="0" smtClean="0">
                <a:solidFill>
                  <a:srgbClr val="FF0000"/>
                </a:solidFill>
              </a:rPr>
              <a:t>ризоидов</a:t>
            </a:r>
            <a:r>
              <a:rPr lang="ru-RU" sz="2800" b="1" i="1" dirty="0" smtClean="0"/>
              <a:t>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7946" y="1949438"/>
          <a:ext cx="8229600" cy="438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1" name="Picture 5" descr="brd_28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56576">
            <a:off x="5003800" y="260350"/>
            <a:ext cx="3487738" cy="287178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9929882" cy="121442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Основные особенности водорослей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1. Водоросли – низшие  растения  у  которых в отличии  от  всех  остальных нет тканей и  органов.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2. Тело водорослей  называется </a:t>
            </a:r>
            <a:r>
              <a:rPr lang="ru-RU" sz="2800" b="1" i="1" dirty="0" smtClean="0">
                <a:solidFill>
                  <a:srgbClr val="FF0000"/>
                </a:solidFill>
              </a:rPr>
              <a:t>слоевищем</a:t>
            </a:r>
            <a:r>
              <a:rPr lang="ru-RU" sz="2800" b="1" i="1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3. Водоросли - </a:t>
            </a:r>
            <a:r>
              <a:rPr lang="en-US" sz="2800" b="1" dirty="0" smtClean="0"/>
              <a:t>“</a:t>
            </a:r>
            <a:r>
              <a:rPr lang="ru-RU" sz="2800" b="1" dirty="0" smtClean="0"/>
              <a:t>дети воды</a:t>
            </a:r>
            <a:r>
              <a:rPr lang="en-US" sz="2800" b="1" dirty="0" smtClean="0"/>
              <a:t>”</a:t>
            </a:r>
            <a:r>
              <a:rPr lang="ru-RU" sz="2800" b="1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4. Фотосинтезирующий  пигмент (хлорофилл)     находится  в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хроматофоре</a:t>
            </a:r>
            <a:r>
              <a:rPr lang="ru-RU" sz="2800" b="1" i="1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5. Многоклеточные  водоросли  закрепляются на подводных предметах с помощью </a:t>
            </a:r>
            <a:r>
              <a:rPr lang="ru-RU" sz="2800" b="1" i="1" dirty="0" smtClean="0">
                <a:solidFill>
                  <a:srgbClr val="FF0000"/>
                </a:solidFill>
              </a:rPr>
              <a:t>ризоидов</a:t>
            </a:r>
            <a:r>
              <a:rPr lang="ru-RU" sz="2800" b="1" i="1" dirty="0" smtClean="0"/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Помните об этом!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282" y="1214422"/>
          <a:ext cx="6429420" cy="150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143248"/>
          <a:ext cx="6357982" cy="149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14282" y="5072074"/>
          <a:ext cx="642942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786578" y="1000108"/>
          <a:ext cx="2000264" cy="1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786578" y="3071810"/>
          <a:ext cx="200026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6786578" y="5072074"/>
          <a:ext cx="200026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143125" y="357188"/>
            <a:ext cx="4214813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Результаты урока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290"/>
            <a:ext cx="9144000" cy="6286544"/>
          </a:xfrm>
        </p:spPr>
        <p:txBody>
          <a:bodyPr/>
          <a:lstStyle/>
          <a:p>
            <a:pPr>
              <a:buFontTx/>
              <a:buNone/>
            </a:pPr>
            <a:endParaRPr lang="ru-RU" sz="4400" b="1" dirty="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ru-RU" sz="4400" b="1" dirty="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ru-RU" sz="4400" b="1" dirty="0" smtClean="0">
                <a:solidFill>
                  <a:srgbClr val="0000FF"/>
                </a:solidFill>
              </a:rPr>
              <a:t>«ЮНЫЙ</a:t>
            </a:r>
          </a:p>
          <a:p>
            <a:pPr>
              <a:buFontTx/>
              <a:buNone/>
            </a:pPr>
            <a:r>
              <a:rPr lang="ru-RU" sz="4400" b="1" dirty="0" smtClean="0">
                <a:solidFill>
                  <a:srgbClr val="0000FF"/>
                </a:solidFill>
              </a:rPr>
              <a:t>   АЛЬГОЛОГ»</a:t>
            </a: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5"/>
            <a:ext cx="4471990" cy="578647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21410553">
            <a:off x="298218" y="-55243"/>
            <a:ext cx="8532813" cy="5876925"/>
          </a:xfrm>
        </p:spPr>
      </p:pic>
      <p:pic>
        <p:nvPicPr>
          <p:cNvPr id="5125" name="Picture 5" descr="neznaika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7938">
            <a:off x="5488737" y="3486981"/>
            <a:ext cx="3317331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Содержимое 5" descr="Водоросли копия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0700" y="536575"/>
            <a:ext cx="8051800" cy="5821363"/>
          </a:xfrm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121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0000FF"/>
                </a:solidFill>
              </a:rPr>
              <a:t> I      </a:t>
            </a:r>
            <a:r>
              <a:rPr lang="ru-RU" sz="2800" b="1" dirty="0" smtClean="0"/>
              <a:t>1 – а                              </a:t>
            </a:r>
            <a:r>
              <a:rPr lang="ru-RU" sz="2800" b="1" dirty="0" smtClean="0">
                <a:solidFill>
                  <a:srgbClr val="0000FF"/>
                </a:solidFill>
              </a:rPr>
              <a:t>II</a:t>
            </a:r>
            <a:r>
              <a:rPr lang="ru-RU" sz="2800" b="1" dirty="0" smtClean="0"/>
              <a:t>      1 – б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          2 – б                                      2 – в 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          3 – б                                      3 – а    </a:t>
            </a:r>
            <a:r>
              <a:rPr lang="ru-RU" sz="2800" b="1" i="1" dirty="0" smtClean="0">
                <a:solidFill>
                  <a:srgbClr val="0000FF"/>
                </a:solidFill>
              </a:rPr>
              <a:t>(3 балла)</a:t>
            </a:r>
            <a:endParaRPr lang="ru-RU" sz="2800" b="1" i="1" dirty="0" smtClean="0"/>
          </a:p>
          <a:p>
            <a:pPr eaLnBrk="1" hangingPunct="1">
              <a:buFontTx/>
              <a:buNone/>
            </a:pPr>
            <a:r>
              <a:rPr lang="ru-RU" sz="2800" b="1" dirty="0" smtClean="0"/>
              <a:t>          4 – б                 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          5 – б </a:t>
            </a:r>
            <a:r>
              <a:rPr lang="ru-RU" sz="2800" b="1" dirty="0" smtClean="0">
                <a:solidFill>
                  <a:srgbClr val="0000FF"/>
                </a:solidFill>
              </a:rPr>
              <a:t>     </a:t>
            </a:r>
            <a:r>
              <a:rPr lang="ru-RU" sz="2800" b="1" i="1" dirty="0" smtClean="0">
                <a:solidFill>
                  <a:srgbClr val="0000FF"/>
                </a:solidFill>
              </a:rPr>
              <a:t>(5баллов)   </a:t>
            </a:r>
            <a:r>
              <a:rPr lang="ru-RU" sz="2800" b="1" dirty="0" smtClean="0"/>
              <a:t>           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b="1" dirty="0" smtClean="0"/>
              <a:t> </a:t>
            </a:r>
            <a:r>
              <a:rPr lang="ru-RU" sz="2400" b="1" dirty="0" smtClean="0">
                <a:solidFill>
                  <a:srgbClr val="0000FF"/>
                </a:solidFill>
              </a:rPr>
              <a:t> </a:t>
            </a:r>
            <a:r>
              <a:rPr lang="ru-RU" sz="2800" b="1" dirty="0" smtClean="0">
                <a:solidFill>
                  <a:srgbClr val="0000FF"/>
                </a:solidFill>
              </a:rPr>
              <a:t>III   </a:t>
            </a:r>
            <a:r>
              <a:rPr lang="ru-RU" sz="2400" b="1" dirty="0" smtClean="0"/>
              <a:t>1. Одноклеточные организмы обладают всеми свойствами живого организма: обмен веществ, дыхание, питание (фотосинтез), передвижение, размножение, выделение рост и развитие.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        2. Слизь защищает клетки от механических повреждений и пересыхания во время отлива, так как водоросли живут на разной глубине.                                                                    </a:t>
            </a:r>
            <a:r>
              <a:rPr lang="ru-RU" sz="2800" b="1" i="1" dirty="0" smtClean="0">
                <a:solidFill>
                  <a:srgbClr val="0000FF"/>
                </a:solidFill>
              </a:rPr>
              <a:t>(4 балла)</a:t>
            </a:r>
            <a:endParaRPr lang="ru-RU" sz="2000" b="1" i="1" dirty="0" smtClean="0">
              <a:solidFill>
                <a:srgbClr val="0000FF"/>
              </a:solidFill>
            </a:endParaRPr>
          </a:p>
          <a:p>
            <a:pPr eaLnBrk="1" hangingPunct="1"/>
            <a:endParaRPr lang="en-US" sz="1400" dirty="0" smtClean="0"/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642910" y="785794"/>
          <a:ext cx="785818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714620"/>
            <a:ext cx="8229600" cy="489586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buFontTx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857224" y="1285860"/>
          <a:ext cx="7644653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00063" y="2786063"/>
            <a:ext cx="8429625" cy="5253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 </a:t>
            </a:r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                                </a:t>
            </a:r>
          </a:p>
        </p:txBody>
      </p:sp>
      <p:pic>
        <p:nvPicPr>
          <p:cNvPr id="9220" name="Рисунок 9" descr="4399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429000"/>
            <a:ext cx="2619375" cy="23812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221" name="Рисунок 11" descr="0000197271-preview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3500438"/>
            <a:ext cx="2500342" cy="22860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222" name="Рисунок 8" descr="375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3500438"/>
            <a:ext cx="2571750" cy="22860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428596" y="500042"/>
          <a:ext cx="8286808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олнце 11"/>
          <p:cNvSpPr/>
          <p:nvPr/>
        </p:nvSpPr>
        <p:spPr>
          <a:xfrm>
            <a:off x="571500" y="1857375"/>
            <a:ext cx="1285875" cy="121443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000125" y="3214688"/>
            <a:ext cx="484188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Двойная волна 18"/>
          <p:cNvSpPr/>
          <p:nvPr/>
        </p:nvSpPr>
        <p:spPr>
          <a:xfrm>
            <a:off x="5500688" y="4786313"/>
            <a:ext cx="3143250" cy="1928812"/>
          </a:xfrm>
          <a:prstGeom prst="doubleWave">
            <a:avLst>
              <a:gd name="adj1" fmla="val 10109"/>
              <a:gd name="adj2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</a:rPr>
              <a:t>260</a:t>
            </a: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00FF"/>
                </a:solidFill>
              </a:rPr>
              <a:t> м</a:t>
            </a:r>
            <a:endParaRPr lang="ru-RU" dirty="0"/>
          </a:p>
        </p:txBody>
      </p:sp>
      <p:sp>
        <p:nvSpPr>
          <p:cNvPr id="20" name="Двойная волна 19"/>
          <p:cNvSpPr/>
          <p:nvPr/>
        </p:nvSpPr>
        <p:spPr>
          <a:xfrm>
            <a:off x="3071813" y="4857750"/>
            <a:ext cx="2428875" cy="1785938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Двойная волна 20"/>
          <p:cNvSpPr/>
          <p:nvPr/>
        </p:nvSpPr>
        <p:spPr>
          <a:xfrm>
            <a:off x="500063" y="4857750"/>
            <a:ext cx="2571750" cy="1714500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8511901">
            <a:off x="2270125" y="2628900"/>
            <a:ext cx="485775" cy="1838325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>
            <a:stCxn id="22" idx="2"/>
          </p:cNvCxnSpPr>
          <p:nvPr/>
        </p:nvCxnSpPr>
        <p:spPr>
          <a:xfrm>
            <a:off x="3232150" y="4121150"/>
            <a:ext cx="1268413" cy="10937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28688" y="3857625"/>
            <a:ext cx="571500" cy="428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857250" y="3857625"/>
            <a:ext cx="714375" cy="428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Содержимое 39" descr="vodor_bagranky.gif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3500438" y="5072063"/>
            <a:ext cx="1800225" cy="1474787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284265" y="458768"/>
          <a:ext cx="6572297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48" name="Picture 8" descr="kant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3789363"/>
            <a:ext cx="4859338" cy="259873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1447" name="Picture 7" descr="agar+ag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412875"/>
            <a:ext cx="4103688" cy="308133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3. Плоские черв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. Плоские черв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. Плоские черв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. Плоские черв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. Плоские черв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. Плоские черв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. Плоские черв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. Плоские черв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. Плоские черв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. Плоские черв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. Плоские черв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. Плоские черв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. Плоские черв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1280</TotalTime>
  <Words>703</Words>
  <PresentationFormat>Экран (4:3)</PresentationFormat>
  <Paragraphs>172</Paragraphs>
  <Slides>22</Slides>
  <Notes>22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</vt:lpstr>
      <vt:lpstr>Наш девиз: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Географическое положение о.Сахалин</vt:lpstr>
      <vt:lpstr>Слайд 12</vt:lpstr>
      <vt:lpstr>«Колонии различных видов бактерий» </vt:lpstr>
      <vt:lpstr>Отдел красные водоросли.</vt:lpstr>
      <vt:lpstr>Слайд 15</vt:lpstr>
      <vt:lpstr>Видеофильм  «Многообразие водорослей»</vt:lpstr>
      <vt:lpstr>Отдел бурые водоросли</vt:lpstr>
      <vt:lpstr> Лист ответов «Бурые водоросли»</vt:lpstr>
      <vt:lpstr>Основные особенности водорослей</vt:lpstr>
      <vt:lpstr>Основные особенности водорослей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</dc:title>
  <cp:lastModifiedBy>Ряснова</cp:lastModifiedBy>
  <cp:revision>115</cp:revision>
  <dcterms:modified xsi:type="dcterms:W3CDTF">2009-01-13T07:52:49Z</dcterms:modified>
</cp:coreProperties>
</file>