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908C4-04B6-425C-9006-DB46D1AF967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B08B7-7DF4-4803-82C1-A2242F6506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08B7-7DF4-4803-82C1-A2242F6506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E8D5E9-39BC-443A-BCF8-9A6D28B3AAEF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174F53-5452-444B-99C3-D488D68EF0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advClick="0" advTm="500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gid.ru/authors/hud/rasskazyohud/charushin" TargetMode="External"/><Relationship Id="rId2" Type="http://schemas.openxmlformats.org/officeDocument/2006/relationships/hyperlink" Target="http://www.kotmurr.spb.ru/library/charushin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aphic.org.ru/charushin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929066"/>
            <a:ext cx="7772400" cy="119970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Учитель высшей категории </a:t>
            </a:r>
          </a:p>
          <a:p>
            <a:pPr algn="r"/>
            <a:r>
              <a:rPr lang="ru-RU" dirty="0" smtClean="0"/>
              <a:t>Тараторкина М.В. </a:t>
            </a:r>
          </a:p>
          <a:p>
            <a:pPr algn="r"/>
            <a:r>
              <a:rPr lang="ru-RU" dirty="0" smtClean="0"/>
              <a:t>МОУ СОШ №70, </a:t>
            </a:r>
          </a:p>
          <a:p>
            <a:pPr algn="r"/>
            <a:r>
              <a:rPr lang="ru-RU" dirty="0" smtClean="0"/>
              <a:t>г. Нижний Новгород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8823249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Урок литературного 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чтения во 2 классе 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 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УМК </a:t>
            </a:r>
            <a:r>
              <a:rPr lang="ru-RU" sz="2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Тикуновой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Л.И. ,</a:t>
            </a:r>
            <a:r>
              <a:rPr lang="ru-RU" sz="2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Тивиковой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С.К.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«Живой родник».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643182"/>
            <a:ext cx="67698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Тема: Е.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Чарушин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Рябчонок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85926"/>
            <a:ext cx="4172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ПОРШКИ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643182"/>
            <a:ext cx="2814653" cy="350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285852" y="2928934"/>
            <a:ext cx="185738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99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7000924" cy="3587892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надежда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удивление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любопытство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сомнение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удовлетворение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642918"/>
            <a:ext cx="743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Партитура чувств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Марина\Desktop\Untitled-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2914650" cy="4086225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857364"/>
            <a:ext cx="4316752" cy="24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7467600" cy="3357586"/>
          </a:xfrm>
        </p:spPr>
        <p:txBody>
          <a:bodyPr>
            <a:normAutofit lnSpcReduction="10000"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Имя существительное (тема)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Два имени прилагательных (раскрыть тему)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Три глагола (описать действия темы)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Фраза (свое отношение к теме)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Слово - резюме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785794"/>
            <a:ext cx="4184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Синквейн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Марина\Desktop\Charushin_E._I.-2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57422" cy="29289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467600" cy="4873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22292" y="357166"/>
            <a:ext cx="9166292" cy="56938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«Входи в мир природы!</a:t>
            </a:r>
          </a:p>
          <a:p>
            <a:pPr algn="ctr"/>
            <a:endParaRPr lang="ru-RU" sz="2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Будь внимательным, 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добрым и смелым.</a:t>
            </a:r>
          </a:p>
          <a:p>
            <a:pPr algn="ctr"/>
            <a:endParaRPr lang="ru-RU" sz="2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Больше узнавай,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больше умей, что бы вся природа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обернулась для тебя большой Родиной.</a:t>
            </a:r>
          </a:p>
          <a:p>
            <a:pPr algn="ctr"/>
            <a:endParaRPr lang="ru-RU" sz="2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Растения и животные – 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это наша родная природа.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Оберегать и любить их – это значит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любить и беречь свою Родину.»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81328"/>
            <a:ext cx="8472518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Г.А. Бакулина «Интеллектуальное развитие младших школьников на уроках русского языка» «</a:t>
            </a:r>
            <a:r>
              <a:rPr lang="ru-RU" sz="2000" dirty="0" err="1" smtClean="0"/>
              <a:t>Владос</a:t>
            </a:r>
            <a:r>
              <a:rPr lang="ru-RU" sz="2000" dirty="0" smtClean="0"/>
              <a:t>» Москва 1999 г.</a:t>
            </a:r>
          </a:p>
          <a:p>
            <a:r>
              <a:rPr lang="ru-RU" sz="2000" dirty="0" smtClean="0"/>
              <a:t>С.И. Ожегов, Н.Ю. Шведова «Толковый словарь русского языка» «</a:t>
            </a:r>
            <a:r>
              <a:rPr lang="ru-RU" sz="2000" dirty="0" err="1" smtClean="0"/>
              <a:t>Азъ</a:t>
            </a:r>
            <a:r>
              <a:rPr lang="ru-RU" sz="2000" dirty="0" smtClean="0"/>
              <a:t>» Москва 1995 г.</a:t>
            </a:r>
          </a:p>
          <a:p>
            <a:r>
              <a:rPr lang="ru-RU" sz="2000" dirty="0" smtClean="0"/>
              <a:t>«Что такое? Кто такой?» Издательство «Педагогика - Пресс» Москва 1996 г.</a:t>
            </a:r>
          </a:p>
          <a:p>
            <a:r>
              <a:rPr lang="ru-RU" sz="2000" dirty="0" smtClean="0"/>
              <a:t>Лазарева В.А. «Уроки литературного чтения в современной начальной школе» Педагогический университет «Первое сентября» Москва 2006г.</a:t>
            </a:r>
          </a:p>
          <a:p>
            <a:r>
              <a:rPr lang="en-US" sz="2000" dirty="0" smtClean="0">
                <a:hlinkClick r:id="rId2"/>
              </a:rPr>
              <a:t>http://www.kotmurr.spb.ru/library/charushin/index.html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http://www.bibliogid.ru/authors/hud/rasskazyohud/charushin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http://graphic.org.ru/charushin.html</a:t>
            </a:r>
            <a:endParaRPr lang="en-US" sz="2000" dirty="0" smtClean="0"/>
          </a:p>
          <a:p>
            <a:endParaRPr lang="en-US" sz="2000" dirty="0" smtClean="0"/>
          </a:p>
          <a:p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500042"/>
            <a:ext cx="49840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Литература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арина\Desktop\Картинки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643338" cy="53248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5643578"/>
            <a:ext cx="64956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Чарушин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Евгений Иванович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3847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Викторина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928802"/>
            <a:ext cx="811632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Назовите город, в котором родился 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Е. </a:t>
            </a:r>
            <a:r>
              <a:rPr lang="ru-RU" sz="2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Чарушин</a:t>
            </a:r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286124"/>
            <a:ext cx="49824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Кем был </a:t>
            </a:r>
            <a:r>
              <a:rPr lang="ru-RU" sz="2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Е.Чарушин</a:t>
            </a:r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4000504"/>
            <a:ext cx="21403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effectLst/>
              </a:rPr>
              <a:t>Анималист</a:t>
            </a:r>
            <a:endParaRPr lang="ru-RU" sz="2800" b="1" cap="none" spc="0" dirty="0">
              <a:ln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622" y="4786322"/>
            <a:ext cx="91053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Любимая в детстве книга </a:t>
            </a:r>
            <a:r>
              <a:rPr lang="ru-RU" sz="2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Е.Чарушина</a:t>
            </a:r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5500702"/>
            <a:ext cx="45592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effectLst/>
              </a:rPr>
              <a:t>«Жизнь животных» Брем</a:t>
            </a:r>
            <a:endParaRPr lang="ru-RU" sz="2800" b="1" cap="none" spc="0" dirty="0">
              <a:ln/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2500306"/>
            <a:ext cx="11432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effectLst/>
              </a:rPr>
              <a:t>Вятка</a:t>
            </a:r>
            <a:endParaRPr lang="ru-RU" sz="2800" b="1" cap="none" spc="0" dirty="0">
              <a:ln/>
              <a:effectLst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8" grpId="0" build="allAtOnce"/>
      <p:bldP spid="9" grpId="0" build="allAtOnce"/>
      <p:bldP spid="10" grpId="0" build="allAtOnce"/>
      <p:bldP spid="11" grpId="0" build="allAtOnce"/>
      <p:bldP spid="1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57166"/>
            <a:ext cx="871745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 назывался </a:t>
            </a:r>
            <a:r>
              <a:rPr lang="ru-RU" sz="2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союз,организованный</a:t>
            </a:r>
            <a:endParaRPr lang="ru-RU" sz="2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Же</a:t>
            </a:r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ней </a:t>
            </a:r>
            <a:r>
              <a:rPr lang="ru-RU" sz="2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Чарушиным</a:t>
            </a:r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1428736"/>
            <a:ext cx="18069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/>
                <a:effectLst/>
              </a:rPr>
              <a:t>Сопохуд</a:t>
            </a:r>
            <a:endParaRPr lang="ru-RU" sz="2800" b="1" cap="none" spc="0" dirty="0">
              <a:ln/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071678"/>
            <a:ext cx="712566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 называлась первая книга </a:t>
            </a:r>
          </a:p>
          <a:p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Е. </a:t>
            </a:r>
            <a:r>
              <a:rPr lang="ru-RU" sz="2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Чарушина</a:t>
            </a:r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3000372"/>
            <a:ext cx="28488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effectLst/>
              </a:rPr>
              <a:t>«Щур»(1930 г)</a:t>
            </a:r>
            <a:endParaRPr lang="ru-RU" sz="2800" b="1" cap="none" spc="0" dirty="0">
              <a:ln/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643314"/>
            <a:ext cx="611737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Кого больше всего любил </a:t>
            </a:r>
          </a:p>
          <a:p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изображать художник?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4714884"/>
            <a:ext cx="35766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effectLst/>
              </a:rPr>
              <a:t>Детенышей зверей</a:t>
            </a:r>
            <a:endParaRPr lang="ru-RU" sz="2800" b="1" cap="none" spc="0" dirty="0">
              <a:ln/>
              <a:effectLst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786058"/>
            <a:ext cx="77893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18  33  2  25  16  15  16  12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143380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Р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4143380"/>
            <a:ext cx="748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4143380"/>
            <a:ext cx="729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Б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4143380"/>
            <a:ext cx="768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Ч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143380"/>
            <a:ext cx="761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4143380"/>
            <a:ext cx="761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4143380"/>
            <a:ext cx="787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Н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00958" y="4143380"/>
            <a:ext cx="745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К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1000108"/>
            <a:ext cx="5748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Расшифруй	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рина\Desktop\рябч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0"/>
            <a:ext cx="3175000" cy="4546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2285992"/>
            <a:ext cx="3132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Рябчик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286124"/>
            <a:ext cx="3576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Рябчиха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357694"/>
            <a:ext cx="5186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Рябчиковый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286388"/>
            <a:ext cx="2656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Рябой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2928926" y="2000240"/>
            <a:ext cx="3214710" cy="271464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Рябчик</a:t>
            </a:r>
            <a:endParaRPr lang="ru-RU" sz="2000" dirty="0"/>
          </a:p>
        </p:txBody>
      </p:sp>
      <p:sp>
        <p:nvSpPr>
          <p:cNvPr id="5" name="Облако 4"/>
          <p:cNvSpPr/>
          <p:nvPr/>
        </p:nvSpPr>
        <p:spPr>
          <a:xfrm>
            <a:off x="2928926" y="0"/>
            <a:ext cx="3071834" cy="192880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Окрас дымчато-буроватый с белыми крапинками</a:t>
            </a:r>
            <a:endParaRPr lang="ru-RU" sz="2000" dirty="0"/>
          </a:p>
        </p:txBody>
      </p:sp>
      <p:sp>
        <p:nvSpPr>
          <p:cNvPr id="6" name="Облако 5"/>
          <p:cNvSpPr/>
          <p:nvPr/>
        </p:nvSpPr>
        <p:spPr>
          <a:xfrm>
            <a:off x="4929190" y="1000108"/>
            <a:ext cx="4214810" cy="200026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Питаются семенами, ягодами, листьями, почками</a:t>
            </a:r>
            <a:endParaRPr lang="ru-RU" sz="2000" dirty="0"/>
          </a:p>
        </p:txBody>
      </p:sp>
      <p:sp>
        <p:nvSpPr>
          <p:cNvPr id="7" name="Облако 6"/>
          <p:cNvSpPr/>
          <p:nvPr/>
        </p:nvSpPr>
        <p:spPr>
          <a:xfrm>
            <a:off x="0" y="1285860"/>
            <a:ext cx="4000496" cy="2214578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Полет быстрый и шумный, но не продолжительный</a:t>
            </a:r>
            <a:endParaRPr lang="ru-RU" sz="2000" dirty="0"/>
          </a:p>
        </p:txBody>
      </p:sp>
      <p:sp>
        <p:nvSpPr>
          <p:cNvPr id="8" name="Облако 7"/>
          <p:cNvSpPr/>
          <p:nvPr/>
        </p:nvSpPr>
        <p:spPr>
          <a:xfrm>
            <a:off x="4857752" y="3500438"/>
            <a:ext cx="3714776" cy="314327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Самка обычно несет 6-8 яиц, редко 10, яйца желтоватого цвета с красно-бурыми пятнышками</a:t>
            </a:r>
            <a:endParaRPr lang="ru-RU" sz="2000" dirty="0"/>
          </a:p>
        </p:txBody>
      </p:sp>
      <p:sp>
        <p:nvSpPr>
          <p:cNvPr id="9" name="Облако 8"/>
          <p:cNvSpPr/>
          <p:nvPr/>
        </p:nvSpPr>
        <p:spPr>
          <a:xfrm>
            <a:off x="428596" y="3571876"/>
            <a:ext cx="3857652" cy="307183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Поднятая с земли птица не улетает далеко, а через несколько метров усаживается либо на землю, либо на дерево</a:t>
            </a:r>
            <a:endParaRPr lang="ru-RU" sz="20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500306"/>
            <a:ext cx="44550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Поршки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521495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78592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1928802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92867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492919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421481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72396" y="500042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2643182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314324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500042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57148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85852" y="3714752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00364" y="5072074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100010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86644" y="4714884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43042" y="171448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72066" y="521495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643834" y="214311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29190" y="392906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57620" y="421481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85984" y="385762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85918" y="564357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43702" y="2285992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29058" y="535782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0034" y="107154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43702" y="357187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29124" y="178592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35716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2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4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4" presetID="34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4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6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2" grpId="1" build="p"/>
      <p:bldP spid="32" grpId="2" build="p"/>
      <p:bldP spid="4" grpId="0" build="allAtOnce"/>
      <p:bldP spid="5" grpId="1"/>
      <p:bldP spid="5" grpId="2"/>
      <p:bldP spid="6" grpId="1"/>
      <p:bldP spid="6" grpId="2"/>
      <p:bldP spid="7" grpId="1"/>
      <p:bldP spid="7" grpId="2"/>
      <p:bldP spid="8" grpId="1"/>
      <p:bldP spid="8" grpId="2"/>
      <p:bldP spid="9" grpId="1"/>
      <p:bldP spid="9" grpId="2"/>
      <p:bldP spid="10" grpId="1"/>
      <p:bldP spid="10" grpId="2"/>
      <p:bldP spid="11" grpId="1"/>
      <p:bldP spid="11" grpId="2"/>
      <p:bldP spid="12" grpId="1"/>
      <p:bldP spid="12" grpId="2"/>
      <p:bldP spid="13" grpId="1"/>
      <p:bldP spid="13" grpId="2"/>
      <p:bldP spid="14" grpId="1"/>
      <p:bldP spid="14" grpId="2"/>
      <p:bldP spid="15" grpId="1"/>
      <p:bldP spid="15" grpId="2"/>
      <p:bldP spid="16" grpId="1"/>
      <p:bldP spid="16" grpId="2"/>
      <p:bldP spid="17" grpId="1"/>
      <p:bldP spid="17" grpId="2"/>
      <p:bldP spid="18" grpId="1"/>
      <p:bldP spid="18" grpId="2"/>
      <p:bldP spid="19" grpId="1"/>
      <p:bldP spid="19" grpId="2"/>
      <p:bldP spid="20" grpId="1"/>
      <p:bldP spid="20" grpId="2"/>
      <p:bldP spid="21" grpId="1"/>
      <p:bldP spid="21" grpId="2"/>
      <p:bldP spid="22" grpId="1"/>
      <p:bldP spid="22" grpId="2"/>
      <p:bldP spid="24" grpId="1"/>
      <p:bldP spid="24" grpId="2"/>
      <p:bldP spid="25" grpId="1"/>
      <p:bldP spid="25" grpId="2"/>
      <p:bldP spid="26" grpId="1"/>
      <p:bldP spid="26" grpId="2"/>
      <p:bldP spid="27" grpId="1"/>
      <p:bldP spid="27" grpId="2"/>
      <p:bldP spid="28" grpId="1"/>
      <p:bldP spid="28" grpId="2"/>
      <p:bldP spid="29" grpId="1"/>
      <p:bldP spid="29" grpId="2"/>
      <p:bldP spid="30" grpId="1"/>
      <p:bldP spid="30" grpId="2"/>
      <p:bldP spid="31" grpId="1"/>
      <p:bldP spid="31" grpId="2"/>
      <p:bldP spid="36" grpId="1"/>
      <p:bldP spid="36" grpId="2"/>
      <p:bldP spid="37" grpId="1"/>
      <p:bldP spid="37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1810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взъе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500042"/>
            <a:ext cx="1124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500042"/>
            <a:ext cx="1281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500042"/>
            <a:ext cx="1834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лась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1428736"/>
            <a:ext cx="66559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теребя, приводить в беспорядок.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285992"/>
            <a:ext cx="1625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2285992"/>
            <a:ext cx="1055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лё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2285992"/>
            <a:ext cx="1106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ты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2285992"/>
            <a:ext cx="1008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2285992"/>
            <a:ext cx="990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ет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3000372"/>
            <a:ext cx="64427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приподнимается, но не улетает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3857628"/>
            <a:ext cx="1556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14546" y="3857628"/>
            <a:ext cx="1051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3857628"/>
            <a:ext cx="577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3786190"/>
            <a:ext cx="3033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(ветка)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4786322"/>
            <a:ext cx="47275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подвергшаяся прению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230</TotalTime>
  <Words>424</Words>
  <Application>Microsoft Office PowerPoint</Application>
  <PresentationFormat>Экран (4:3)</PresentationFormat>
  <Paragraphs>128</Paragraphs>
  <Slides>15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25</cp:revision>
  <dcterms:created xsi:type="dcterms:W3CDTF">2008-09-13T12:49:34Z</dcterms:created>
  <dcterms:modified xsi:type="dcterms:W3CDTF">2009-01-17T11:18:25Z</dcterms:modified>
</cp:coreProperties>
</file>