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73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Relationship Id="rId9" Type="http://schemas.openxmlformats.org/officeDocument/2006/relationships/image" Target="../media/image10.wmf"/></Relationships>
</file>

<file path=ppt/drawings/_rels/vmlDrawing10.vml.rels><?xml version="1.0" encoding="UTF-8" standalone="yes"?>
<Relationships xmlns="http://schemas.openxmlformats.org/package/2006/relationships"><Relationship Id="rId8" Type="http://schemas.openxmlformats.org/officeDocument/2006/relationships/image" Target="../media/image122.wmf"/><Relationship Id="rId13" Type="http://schemas.openxmlformats.org/officeDocument/2006/relationships/image" Target="../media/image127.wmf"/><Relationship Id="rId18" Type="http://schemas.openxmlformats.org/officeDocument/2006/relationships/image" Target="../media/image132.wmf"/><Relationship Id="rId3" Type="http://schemas.openxmlformats.org/officeDocument/2006/relationships/image" Target="../media/image117.wmf"/><Relationship Id="rId7" Type="http://schemas.openxmlformats.org/officeDocument/2006/relationships/image" Target="../media/image121.wmf"/><Relationship Id="rId12" Type="http://schemas.openxmlformats.org/officeDocument/2006/relationships/image" Target="../media/image126.wmf"/><Relationship Id="rId17" Type="http://schemas.openxmlformats.org/officeDocument/2006/relationships/image" Target="../media/image131.wmf"/><Relationship Id="rId2" Type="http://schemas.openxmlformats.org/officeDocument/2006/relationships/image" Target="../media/image116.wmf"/><Relationship Id="rId16" Type="http://schemas.openxmlformats.org/officeDocument/2006/relationships/image" Target="../media/image130.wmf"/><Relationship Id="rId20" Type="http://schemas.openxmlformats.org/officeDocument/2006/relationships/image" Target="../media/image134.wmf"/><Relationship Id="rId1" Type="http://schemas.openxmlformats.org/officeDocument/2006/relationships/image" Target="../media/image115.wmf"/><Relationship Id="rId6" Type="http://schemas.openxmlformats.org/officeDocument/2006/relationships/image" Target="../media/image120.wmf"/><Relationship Id="rId11" Type="http://schemas.openxmlformats.org/officeDocument/2006/relationships/image" Target="../media/image125.wmf"/><Relationship Id="rId5" Type="http://schemas.openxmlformats.org/officeDocument/2006/relationships/image" Target="../media/image119.wmf"/><Relationship Id="rId15" Type="http://schemas.openxmlformats.org/officeDocument/2006/relationships/image" Target="../media/image129.wmf"/><Relationship Id="rId10" Type="http://schemas.openxmlformats.org/officeDocument/2006/relationships/image" Target="../media/image124.wmf"/><Relationship Id="rId19" Type="http://schemas.openxmlformats.org/officeDocument/2006/relationships/image" Target="../media/image133.wmf"/><Relationship Id="rId4" Type="http://schemas.openxmlformats.org/officeDocument/2006/relationships/image" Target="../media/image118.wmf"/><Relationship Id="rId9" Type="http://schemas.openxmlformats.org/officeDocument/2006/relationships/image" Target="../media/image123.wmf"/><Relationship Id="rId14" Type="http://schemas.openxmlformats.org/officeDocument/2006/relationships/image" Target="../media/image128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image" Target="../media/image13.wmf"/><Relationship Id="rId7" Type="http://schemas.openxmlformats.org/officeDocument/2006/relationships/image" Target="../media/image17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6" Type="http://schemas.openxmlformats.org/officeDocument/2006/relationships/image" Target="../media/image16.wmf"/><Relationship Id="rId11" Type="http://schemas.openxmlformats.org/officeDocument/2006/relationships/image" Target="../media/image21.wmf"/><Relationship Id="rId5" Type="http://schemas.openxmlformats.org/officeDocument/2006/relationships/image" Target="../media/image15.wmf"/><Relationship Id="rId10" Type="http://schemas.openxmlformats.org/officeDocument/2006/relationships/image" Target="../media/image20.wmf"/><Relationship Id="rId4" Type="http://schemas.openxmlformats.org/officeDocument/2006/relationships/image" Target="../media/image14.wmf"/><Relationship Id="rId9" Type="http://schemas.openxmlformats.org/officeDocument/2006/relationships/image" Target="../media/image19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29.wmf"/><Relationship Id="rId3" Type="http://schemas.openxmlformats.org/officeDocument/2006/relationships/image" Target="../media/image24.wmf"/><Relationship Id="rId7" Type="http://schemas.openxmlformats.org/officeDocument/2006/relationships/image" Target="../media/image28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Relationship Id="rId6" Type="http://schemas.openxmlformats.org/officeDocument/2006/relationships/image" Target="../media/image27.wmf"/><Relationship Id="rId5" Type="http://schemas.openxmlformats.org/officeDocument/2006/relationships/image" Target="../media/image26.wmf"/><Relationship Id="rId4" Type="http://schemas.openxmlformats.org/officeDocument/2006/relationships/image" Target="../media/image25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37.wmf"/><Relationship Id="rId13" Type="http://schemas.openxmlformats.org/officeDocument/2006/relationships/image" Target="../media/image42.wmf"/><Relationship Id="rId3" Type="http://schemas.openxmlformats.org/officeDocument/2006/relationships/image" Target="../media/image32.wmf"/><Relationship Id="rId7" Type="http://schemas.openxmlformats.org/officeDocument/2006/relationships/image" Target="../media/image36.wmf"/><Relationship Id="rId12" Type="http://schemas.openxmlformats.org/officeDocument/2006/relationships/image" Target="../media/image41.wmf"/><Relationship Id="rId2" Type="http://schemas.openxmlformats.org/officeDocument/2006/relationships/image" Target="../media/image31.wmf"/><Relationship Id="rId1" Type="http://schemas.openxmlformats.org/officeDocument/2006/relationships/image" Target="../media/image30.wmf"/><Relationship Id="rId6" Type="http://schemas.openxmlformats.org/officeDocument/2006/relationships/image" Target="../media/image35.wmf"/><Relationship Id="rId11" Type="http://schemas.openxmlformats.org/officeDocument/2006/relationships/image" Target="../media/image40.wmf"/><Relationship Id="rId5" Type="http://schemas.openxmlformats.org/officeDocument/2006/relationships/image" Target="../media/image34.wmf"/><Relationship Id="rId10" Type="http://schemas.openxmlformats.org/officeDocument/2006/relationships/image" Target="../media/image39.wmf"/><Relationship Id="rId4" Type="http://schemas.openxmlformats.org/officeDocument/2006/relationships/image" Target="../media/image33.wmf"/><Relationship Id="rId9" Type="http://schemas.openxmlformats.org/officeDocument/2006/relationships/image" Target="../media/image38.wmf"/><Relationship Id="rId14" Type="http://schemas.openxmlformats.org/officeDocument/2006/relationships/image" Target="../media/image43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51.wmf"/><Relationship Id="rId13" Type="http://schemas.openxmlformats.org/officeDocument/2006/relationships/image" Target="../media/image56.wmf"/><Relationship Id="rId3" Type="http://schemas.openxmlformats.org/officeDocument/2006/relationships/image" Target="../media/image46.wmf"/><Relationship Id="rId7" Type="http://schemas.openxmlformats.org/officeDocument/2006/relationships/image" Target="../media/image50.wmf"/><Relationship Id="rId12" Type="http://schemas.openxmlformats.org/officeDocument/2006/relationships/image" Target="../media/image55.wmf"/><Relationship Id="rId2" Type="http://schemas.openxmlformats.org/officeDocument/2006/relationships/image" Target="../media/image45.wmf"/><Relationship Id="rId1" Type="http://schemas.openxmlformats.org/officeDocument/2006/relationships/image" Target="../media/image44.wmf"/><Relationship Id="rId6" Type="http://schemas.openxmlformats.org/officeDocument/2006/relationships/image" Target="../media/image49.wmf"/><Relationship Id="rId11" Type="http://schemas.openxmlformats.org/officeDocument/2006/relationships/image" Target="../media/image54.wmf"/><Relationship Id="rId5" Type="http://schemas.openxmlformats.org/officeDocument/2006/relationships/image" Target="../media/image48.wmf"/><Relationship Id="rId10" Type="http://schemas.openxmlformats.org/officeDocument/2006/relationships/image" Target="../media/image53.wmf"/><Relationship Id="rId4" Type="http://schemas.openxmlformats.org/officeDocument/2006/relationships/image" Target="../media/image47.wmf"/><Relationship Id="rId9" Type="http://schemas.openxmlformats.org/officeDocument/2006/relationships/image" Target="../media/image52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64.wmf"/><Relationship Id="rId13" Type="http://schemas.openxmlformats.org/officeDocument/2006/relationships/image" Target="../media/image69.wmf"/><Relationship Id="rId18" Type="http://schemas.openxmlformats.org/officeDocument/2006/relationships/image" Target="../media/image74.wmf"/><Relationship Id="rId3" Type="http://schemas.openxmlformats.org/officeDocument/2006/relationships/image" Target="../media/image59.wmf"/><Relationship Id="rId21" Type="http://schemas.openxmlformats.org/officeDocument/2006/relationships/image" Target="../media/image77.wmf"/><Relationship Id="rId7" Type="http://schemas.openxmlformats.org/officeDocument/2006/relationships/image" Target="../media/image63.wmf"/><Relationship Id="rId12" Type="http://schemas.openxmlformats.org/officeDocument/2006/relationships/image" Target="../media/image68.wmf"/><Relationship Id="rId17" Type="http://schemas.openxmlformats.org/officeDocument/2006/relationships/image" Target="../media/image73.wmf"/><Relationship Id="rId2" Type="http://schemas.openxmlformats.org/officeDocument/2006/relationships/image" Target="../media/image58.wmf"/><Relationship Id="rId16" Type="http://schemas.openxmlformats.org/officeDocument/2006/relationships/image" Target="../media/image72.wmf"/><Relationship Id="rId20" Type="http://schemas.openxmlformats.org/officeDocument/2006/relationships/image" Target="../media/image76.wmf"/><Relationship Id="rId1" Type="http://schemas.openxmlformats.org/officeDocument/2006/relationships/image" Target="../media/image57.wmf"/><Relationship Id="rId6" Type="http://schemas.openxmlformats.org/officeDocument/2006/relationships/image" Target="../media/image62.wmf"/><Relationship Id="rId11" Type="http://schemas.openxmlformats.org/officeDocument/2006/relationships/image" Target="../media/image67.wmf"/><Relationship Id="rId5" Type="http://schemas.openxmlformats.org/officeDocument/2006/relationships/image" Target="../media/image61.wmf"/><Relationship Id="rId15" Type="http://schemas.openxmlformats.org/officeDocument/2006/relationships/image" Target="../media/image71.wmf"/><Relationship Id="rId10" Type="http://schemas.openxmlformats.org/officeDocument/2006/relationships/image" Target="../media/image66.wmf"/><Relationship Id="rId19" Type="http://schemas.openxmlformats.org/officeDocument/2006/relationships/image" Target="../media/image75.wmf"/><Relationship Id="rId4" Type="http://schemas.openxmlformats.org/officeDocument/2006/relationships/image" Target="../media/image60.wmf"/><Relationship Id="rId9" Type="http://schemas.openxmlformats.org/officeDocument/2006/relationships/image" Target="../media/image65.wmf"/><Relationship Id="rId14" Type="http://schemas.openxmlformats.org/officeDocument/2006/relationships/image" Target="../media/image70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85.wmf"/><Relationship Id="rId13" Type="http://schemas.openxmlformats.org/officeDocument/2006/relationships/image" Target="../media/image90.wmf"/><Relationship Id="rId3" Type="http://schemas.openxmlformats.org/officeDocument/2006/relationships/image" Target="../media/image80.wmf"/><Relationship Id="rId7" Type="http://schemas.openxmlformats.org/officeDocument/2006/relationships/image" Target="../media/image84.wmf"/><Relationship Id="rId12" Type="http://schemas.openxmlformats.org/officeDocument/2006/relationships/image" Target="../media/image89.wmf"/><Relationship Id="rId2" Type="http://schemas.openxmlformats.org/officeDocument/2006/relationships/image" Target="../media/image79.wmf"/><Relationship Id="rId1" Type="http://schemas.openxmlformats.org/officeDocument/2006/relationships/image" Target="../media/image78.wmf"/><Relationship Id="rId6" Type="http://schemas.openxmlformats.org/officeDocument/2006/relationships/image" Target="../media/image83.wmf"/><Relationship Id="rId11" Type="http://schemas.openxmlformats.org/officeDocument/2006/relationships/image" Target="../media/image88.wmf"/><Relationship Id="rId5" Type="http://schemas.openxmlformats.org/officeDocument/2006/relationships/image" Target="../media/image82.wmf"/><Relationship Id="rId10" Type="http://schemas.openxmlformats.org/officeDocument/2006/relationships/image" Target="../media/image87.wmf"/><Relationship Id="rId4" Type="http://schemas.openxmlformats.org/officeDocument/2006/relationships/image" Target="../media/image81.wmf"/><Relationship Id="rId9" Type="http://schemas.openxmlformats.org/officeDocument/2006/relationships/image" Target="../media/image86.wmf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98.wmf"/><Relationship Id="rId13" Type="http://schemas.openxmlformats.org/officeDocument/2006/relationships/image" Target="../media/image103.wmf"/><Relationship Id="rId18" Type="http://schemas.openxmlformats.org/officeDocument/2006/relationships/image" Target="../media/image108.wmf"/><Relationship Id="rId3" Type="http://schemas.openxmlformats.org/officeDocument/2006/relationships/image" Target="../media/image93.wmf"/><Relationship Id="rId7" Type="http://schemas.openxmlformats.org/officeDocument/2006/relationships/image" Target="../media/image97.wmf"/><Relationship Id="rId12" Type="http://schemas.openxmlformats.org/officeDocument/2006/relationships/image" Target="../media/image102.wmf"/><Relationship Id="rId17" Type="http://schemas.openxmlformats.org/officeDocument/2006/relationships/image" Target="../media/image107.wmf"/><Relationship Id="rId2" Type="http://schemas.openxmlformats.org/officeDocument/2006/relationships/image" Target="../media/image92.wmf"/><Relationship Id="rId16" Type="http://schemas.openxmlformats.org/officeDocument/2006/relationships/image" Target="../media/image106.wmf"/><Relationship Id="rId20" Type="http://schemas.openxmlformats.org/officeDocument/2006/relationships/image" Target="../media/image110.wmf"/><Relationship Id="rId1" Type="http://schemas.openxmlformats.org/officeDocument/2006/relationships/image" Target="../media/image91.wmf"/><Relationship Id="rId6" Type="http://schemas.openxmlformats.org/officeDocument/2006/relationships/image" Target="../media/image96.wmf"/><Relationship Id="rId11" Type="http://schemas.openxmlformats.org/officeDocument/2006/relationships/image" Target="../media/image101.wmf"/><Relationship Id="rId5" Type="http://schemas.openxmlformats.org/officeDocument/2006/relationships/image" Target="../media/image95.wmf"/><Relationship Id="rId15" Type="http://schemas.openxmlformats.org/officeDocument/2006/relationships/image" Target="../media/image105.wmf"/><Relationship Id="rId10" Type="http://schemas.openxmlformats.org/officeDocument/2006/relationships/image" Target="../media/image100.wmf"/><Relationship Id="rId19" Type="http://schemas.openxmlformats.org/officeDocument/2006/relationships/image" Target="../media/image109.wmf"/><Relationship Id="rId4" Type="http://schemas.openxmlformats.org/officeDocument/2006/relationships/image" Target="../media/image94.wmf"/><Relationship Id="rId9" Type="http://schemas.openxmlformats.org/officeDocument/2006/relationships/image" Target="../media/image99.wmf"/><Relationship Id="rId14" Type="http://schemas.openxmlformats.org/officeDocument/2006/relationships/image" Target="../media/image104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3.wmf"/><Relationship Id="rId2" Type="http://schemas.openxmlformats.org/officeDocument/2006/relationships/image" Target="../media/image112.wmf"/><Relationship Id="rId1" Type="http://schemas.openxmlformats.org/officeDocument/2006/relationships/image" Target="../media/image111.wmf"/><Relationship Id="rId4" Type="http://schemas.openxmlformats.org/officeDocument/2006/relationships/image" Target="../media/image11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20F73-301C-41B4-9FC9-30D38842AF85}" type="datetimeFigureOut">
              <a:rPr lang="ru-RU" smtClean="0"/>
              <a:pPr/>
              <a:t>25.01.2009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6A4F7-E562-4BB7-8436-CF7797576D4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20F73-301C-41B4-9FC9-30D38842AF85}" type="datetimeFigureOut">
              <a:rPr lang="ru-RU" smtClean="0"/>
              <a:pPr/>
              <a:t>25.01.2009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6A4F7-E562-4BB7-8436-CF7797576D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20F73-301C-41B4-9FC9-30D38842AF85}" type="datetimeFigureOut">
              <a:rPr lang="ru-RU" smtClean="0"/>
              <a:pPr/>
              <a:t>25.01.2009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6A4F7-E562-4BB7-8436-CF7797576D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20F73-301C-41B4-9FC9-30D38842AF85}" type="datetimeFigureOut">
              <a:rPr lang="ru-RU" smtClean="0"/>
              <a:pPr/>
              <a:t>25.01.2009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6A4F7-E562-4BB7-8436-CF7797576D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20F73-301C-41B4-9FC9-30D38842AF85}" type="datetimeFigureOut">
              <a:rPr lang="ru-RU" smtClean="0"/>
              <a:pPr/>
              <a:t>25.01.2009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46A4F7-E562-4BB7-8436-CF7797576D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20F73-301C-41B4-9FC9-30D38842AF85}" type="datetimeFigureOut">
              <a:rPr lang="ru-RU" smtClean="0"/>
              <a:pPr/>
              <a:t>25.01.2009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6A4F7-E562-4BB7-8436-CF7797576D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20F73-301C-41B4-9FC9-30D38842AF85}" type="datetimeFigureOut">
              <a:rPr lang="ru-RU" smtClean="0"/>
              <a:pPr/>
              <a:t>25.01.2009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6A4F7-E562-4BB7-8436-CF7797576D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20F73-301C-41B4-9FC9-30D38842AF85}" type="datetimeFigureOut">
              <a:rPr lang="ru-RU" smtClean="0"/>
              <a:pPr/>
              <a:t>25.01.2009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6A4F7-E562-4BB7-8436-CF7797576D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20F73-301C-41B4-9FC9-30D38842AF85}" type="datetimeFigureOut">
              <a:rPr lang="ru-RU" smtClean="0"/>
              <a:pPr/>
              <a:t>25.01.2009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6A4F7-E562-4BB7-8436-CF7797576D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20F73-301C-41B4-9FC9-30D38842AF85}" type="datetimeFigureOut">
              <a:rPr lang="ru-RU" smtClean="0"/>
              <a:pPr/>
              <a:t>25.01.2009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6A4F7-E562-4BB7-8436-CF7797576D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20F73-301C-41B4-9FC9-30D38842AF85}" type="datetimeFigureOut">
              <a:rPr lang="ru-RU" smtClean="0"/>
              <a:pPr/>
              <a:t>25.01.2009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6A4F7-E562-4BB7-8436-CF7797576D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8820F73-301C-41B4-9FC9-30D38842AF85}" type="datetimeFigureOut">
              <a:rPr lang="ru-RU" smtClean="0"/>
              <a:pPr/>
              <a:t>25.01.2009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46A4F7-E562-4BB7-8436-CF7797576D4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9.bin"/><Relationship Id="rId13" Type="http://schemas.openxmlformats.org/officeDocument/2006/relationships/oleObject" Target="../embeddings/oleObject104.bin"/><Relationship Id="rId18" Type="http://schemas.openxmlformats.org/officeDocument/2006/relationships/oleObject" Target="../embeddings/oleObject109.bin"/><Relationship Id="rId3" Type="http://schemas.openxmlformats.org/officeDocument/2006/relationships/oleObject" Target="../embeddings/oleObject94.bin"/><Relationship Id="rId21" Type="http://schemas.openxmlformats.org/officeDocument/2006/relationships/oleObject" Target="../embeddings/oleObject112.bin"/><Relationship Id="rId7" Type="http://schemas.openxmlformats.org/officeDocument/2006/relationships/oleObject" Target="../embeddings/oleObject98.bin"/><Relationship Id="rId12" Type="http://schemas.openxmlformats.org/officeDocument/2006/relationships/oleObject" Target="../embeddings/oleObject103.bin"/><Relationship Id="rId17" Type="http://schemas.openxmlformats.org/officeDocument/2006/relationships/oleObject" Target="../embeddings/oleObject108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07.bin"/><Relationship Id="rId20" Type="http://schemas.openxmlformats.org/officeDocument/2006/relationships/oleObject" Target="../embeddings/oleObject111.bin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97.bin"/><Relationship Id="rId11" Type="http://schemas.openxmlformats.org/officeDocument/2006/relationships/oleObject" Target="../embeddings/oleObject102.bin"/><Relationship Id="rId5" Type="http://schemas.openxmlformats.org/officeDocument/2006/relationships/oleObject" Target="../embeddings/oleObject96.bin"/><Relationship Id="rId15" Type="http://schemas.openxmlformats.org/officeDocument/2006/relationships/oleObject" Target="../embeddings/oleObject106.bin"/><Relationship Id="rId10" Type="http://schemas.openxmlformats.org/officeDocument/2006/relationships/oleObject" Target="../embeddings/oleObject101.bin"/><Relationship Id="rId19" Type="http://schemas.openxmlformats.org/officeDocument/2006/relationships/oleObject" Target="../embeddings/oleObject110.bin"/><Relationship Id="rId4" Type="http://schemas.openxmlformats.org/officeDocument/2006/relationships/oleObject" Target="../embeddings/oleObject95.bin"/><Relationship Id="rId9" Type="http://schemas.openxmlformats.org/officeDocument/2006/relationships/oleObject" Target="../embeddings/oleObject100.bin"/><Relationship Id="rId14" Type="http://schemas.openxmlformats.org/officeDocument/2006/relationships/oleObject" Target="../embeddings/oleObject105.bin"/><Relationship Id="rId22" Type="http://schemas.openxmlformats.org/officeDocument/2006/relationships/oleObject" Target="../embeddings/oleObject113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117.bin"/><Relationship Id="rId5" Type="http://schemas.openxmlformats.org/officeDocument/2006/relationships/oleObject" Target="../embeddings/oleObject116.bin"/><Relationship Id="rId4" Type="http://schemas.openxmlformats.org/officeDocument/2006/relationships/oleObject" Target="../embeddings/oleObject115.bin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3.bin"/><Relationship Id="rId13" Type="http://schemas.openxmlformats.org/officeDocument/2006/relationships/oleObject" Target="../embeddings/oleObject128.bin"/><Relationship Id="rId18" Type="http://schemas.openxmlformats.org/officeDocument/2006/relationships/oleObject" Target="../embeddings/oleObject133.bin"/><Relationship Id="rId3" Type="http://schemas.openxmlformats.org/officeDocument/2006/relationships/oleObject" Target="../embeddings/oleObject118.bin"/><Relationship Id="rId21" Type="http://schemas.openxmlformats.org/officeDocument/2006/relationships/oleObject" Target="../embeddings/oleObject136.bin"/><Relationship Id="rId7" Type="http://schemas.openxmlformats.org/officeDocument/2006/relationships/oleObject" Target="../embeddings/oleObject122.bin"/><Relationship Id="rId12" Type="http://schemas.openxmlformats.org/officeDocument/2006/relationships/oleObject" Target="../embeddings/oleObject127.bin"/><Relationship Id="rId17" Type="http://schemas.openxmlformats.org/officeDocument/2006/relationships/oleObject" Target="../embeddings/oleObject132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31.bin"/><Relationship Id="rId20" Type="http://schemas.openxmlformats.org/officeDocument/2006/relationships/oleObject" Target="../embeddings/oleObject135.bin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121.bin"/><Relationship Id="rId11" Type="http://schemas.openxmlformats.org/officeDocument/2006/relationships/oleObject" Target="../embeddings/oleObject126.bin"/><Relationship Id="rId5" Type="http://schemas.openxmlformats.org/officeDocument/2006/relationships/oleObject" Target="../embeddings/oleObject120.bin"/><Relationship Id="rId15" Type="http://schemas.openxmlformats.org/officeDocument/2006/relationships/oleObject" Target="../embeddings/oleObject130.bin"/><Relationship Id="rId10" Type="http://schemas.openxmlformats.org/officeDocument/2006/relationships/oleObject" Target="../embeddings/oleObject125.bin"/><Relationship Id="rId19" Type="http://schemas.openxmlformats.org/officeDocument/2006/relationships/oleObject" Target="../embeddings/oleObject134.bin"/><Relationship Id="rId4" Type="http://schemas.openxmlformats.org/officeDocument/2006/relationships/oleObject" Target="../embeddings/oleObject119.bin"/><Relationship Id="rId9" Type="http://schemas.openxmlformats.org/officeDocument/2006/relationships/oleObject" Target="../embeddings/oleObject124.bin"/><Relationship Id="rId14" Type="http://schemas.openxmlformats.org/officeDocument/2006/relationships/oleObject" Target="../embeddings/oleObject129.bin"/><Relationship Id="rId22" Type="http://schemas.openxmlformats.org/officeDocument/2006/relationships/oleObject" Target="../embeddings/oleObject137.bin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11" Type="http://schemas.openxmlformats.org/officeDocument/2006/relationships/oleObject" Target="../embeddings/oleObject9.bin"/><Relationship Id="rId5" Type="http://schemas.openxmlformats.org/officeDocument/2006/relationships/oleObject" Target="../embeddings/oleObject3.bin"/><Relationship Id="rId10" Type="http://schemas.openxmlformats.org/officeDocument/2006/relationships/oleObject" Target="../embeddings/oleObject8.bin"/><Relationship Id="rId4" Type="http://schemas.openxmlformats.org/officeDocument/2006/relationships/oleObject" Target="../embeddings/oleObject2.bin"/><Relationship Id="rId9" Type="http://schemas.openxmlformats.org/officeDocument/2006/relationships/oleObject" Target="../embeddings/oleObject7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.bin"/><Relationship Id="rId13" Type="http://schemas.openxmlformats.org/officeDocument/2006/relationships/oleObject" Target="../embeddings/oleObject20.bin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4.bin"/><Relationship Id="rId12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23.bin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3.bin"/><Relationship Id="rId11" Type="http://schemas.openxmlformats.org/officeDocument/2006/relationships/oleObject" Target="../embeddings/oleObject18.bin"/><Relationship Id="rId5" Type="http://schemas.openxmlformats.org/officeDocument/2006/relationships/oleObject" Target="../embeddings/oleObject12.bin"/><Relationship Id="rId15" Type="http://schemas.openxmlformats.org/officeDocument/2006/relationships/oleObject" Target="../embeddings/oleObject22.bin"/><Relationship Id="rId10" Type="http://schemas.openxmlformats.org/officeDocument/2006/relationships/oleObject" Target="../embeddings/oleObject17.bin"/><Relationship Id="rId4" Type="http://schemas.openxmlformats.org/officeDocument/2006/relationships/oleObject" Target="../embeddings/oleObject11.bin"/><Relationship Id="rId9" Type="http://schemas.openxmlformats.org/officeDocument/2006/relationships/oleObject" Target="../embeddings/oleObject16.bin"/><Relationship Id="rId14" Type="http://schemas.openxmlformats.org/officeDocument/2006/relationships/oleObject" Target="../embeddings/oleObject21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9.bin"/><Relationship Id="rId3" Type="http://schemas.openxmlformats.org/officeDocument/2006/relationships/oleObject" Target="../embeddings/oleObject24.bin"/><Relationship Id="rId7" Type="http://schemas.openxmlformats.org/officeDocument/2006/relationships/oleObject" Target="../embeddings/oleObject2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27.bin"/><Relationship Id="rId5" Type="http://schemas.openxmlformats.org/officeDocument/2006/relationships/oleObject" Target="../embeddings/oleObject26.bin"/><Relationship Id="rId10" Type="http://schemas.openxmlformats.org/officeDocument/2006/relationships/oleObject" Target="../embeddings/oleObject31.bin"/><Relationship Id="rId4" Type="http://schemas.openxmlformats.org/officeDocument/2006/relationships/oleObject" Target="../embeddings/oleObject25.bin"/><Relationship Id="rId9" Type="http://schemas.openxmlformats.org/officeDocument/2006/relationships/oleObject" Target="../embeddings/oleObject30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7.bin"/><Relationship Id="rId13" Type="http://schemas.openxmlformats.org/officeDocument/2006/relationships/oleObject" Target="../embeddings/oleObject42.bin"/><Relationship Id="rId3" Type="http://schemas.openxmlformats.org/officeDocument/2006/relationships/oleObject" Target="../embeddings/oleObject32.bin"/><Relationship Id="rId7" Type="http://schemas.openxmlformats.org/officeDocument/2006/relationships/oleObject" Target="../embeddings/oleObject36.bin"/><Relationship Id="rId12" Type="http://schemas.openxmlformats.org/officeDocument/2006/relationships/oleObject" Target="../embeddings/oleObject41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45.bin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35.bin"/><Relationship Id="rId11" Type="http://schemas.openxmlformats.org/officeDocument/2006/relationships/oleObject" Target="../embeddings/oleObject40.bin"/><Relationship Id="rId5" Type="http://schemas.openxmlformats.org/officeDocument/2006/relationships/oleObject" Target="../embeddings/oleObject34.bin"/><Relationship Id="rId15" Type="http://schemas.openxmlformats.org/officeDocument/2006/relationships/oleObject" Target="../embeddings/oleObject44.bin"/><Relationship Id="rId10" Type="http://schemas.openxmlformats.org/officeDocument/2006/relationships/oleObject" Target="../embeddings/oleObject39.bin"/><Relationship Id="rId4" Type="http://schemas.openxmlformats.org/officeDocument/2006/relationships/oleObject" Target="../embeddings/oleObject33.bin"/><Relationship Id="rId9" Type="http://schemas.openxmlformats.org/officeDocument/2006/relationships/oleObject" Target="../embeddings/oleObject38.bin"/><Relationship Id="rId14" Type="http://schemas.openxmlformats.org/officeDocument/2006/relationships/oleObject" Target="../embeddings/oleObject43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1.bin"/><Relationship Id="rId13" Type="http://schemas.openxmlformats.org/officeDocument/2006/relationships/oleObject" Target="../embeddings/oleObject56.bin"/><Relationship Id="rId3" Type="http://schemas.openxmlformats.org/officeDocument/2006/relationships/oleObject" Target="../embeddings/oleObject46.bin"/><Relationship Id="rId7" Type="http://schemas.openxmlformats.org/officeDocument/2006/relationships/oleObject" Target="../embeddings/oleObject50.bin"/><Relationship Id="rId12" Type="http://schemas.openxmlformats.org/officeDocument/2006/relationships/oleObject" Target="../embeddings/oleObject5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49.bin"/><Relationship Id="rId11" Type="http://schemas.openxmlformats.org/officeDocument/2006/relationships/oleObject" Target="../embeddings/oleObject54.bin"/><Relationship Id="rId5" Type="http://schemas.openxmlformats.org/officeDocument/2006/relationships/oleObject" Target="../embeddings/oleObject48.bin"/><Relationship Id="rId15" Type="http://schemas.openxmlformats.org/officeDocument/2006/relationships/oleObject" Target="../embeddings/oleObject58.bin"/><Relationship Id="rId10" Type="http://schemas.openxmlformats.org/officeDocument/2006/relationships/oleObject" Target="../embeddings/oleObject53.bin"/><Relationship Id="rId4" Type="http://schemas.openxmlformats.org/officeDocument/2006/relationships/oleObject" Target="../embeddings/oleObject47.bin"/><Relationship Id="rId9" Type="http://schemas.openxmlformats.org/officeDocument/2006/relationships/oleObject" Target="../embeddings/oleObject52.bin"/><Relationship Id="rId14" Type="http://schemas.openxmlformats.org/officeDocument/2006/relationships/oleObject" Target="../embeddings/oleObject57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4.bin"/><Relationship Id="rId13" Type="http://schemas.openxmlformats.org/officeDocument/2006/relationships/oleObject" Target="../embeddings/oleObject69.bin"/><Relationship Id="rId18" Type="http://schemas.openxmlformats.org/officeDocument/2006/relationships/oleObject" Target="../embeddings/oleObject74.bin"/><Relationship Id="rId3" Type="http://schemas.openxmlformats.org/officeDocument/2006/relationships/oleObject" Target="../embeddings/oleObject59.bin"/><Relationship Id="rId21" Type="http://schemas.openxmlformats.org/officeDocument/2006/relationships/oleObject" Target="../embeddings/oleObject77.bin"/><Relationship Id="rId7" Type="http://schemas.openxmlformats.org/officeDocument/2006/relationships/oleObject" Target="../embeddings/oleObject63.bin"/><Relationship Id="rId12" Type="http://schemas.openxmlformats.org/officeDocument/2006/relationships/oleObject" Target="../embeddings/oleObject68.bin"/><Relationship Id="rId17" Type="http://schemas.openxmlformats.org/officeDocument/2006/relationships/oleObject" Target="../embeddings/oleObject73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72.bin"/><Relationship Id="rId20" Type="http://schemas.openxmlformats.org/officeDocument/2006/relationships/oleObject" Target="../embeddings/oleObject76.bin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62.bin"/><Relationship Id="rId11" Type="http://schemas.openxmlformats.org/officeDocument/2006/relationships/oleObject" Target="../embeddings/oleObject67.bin"/><Relationship Id="rId24" Type="http://schemas.openxmlformats.org/officeDocument/2006/relationships/oleObject" Target="../embeddings/oleObject80.bin"/><Relationship Id="rId5" Type="http://schemas.openxmlformats.org/officeDocument/2006/relationships/oleObject" Target="../embeddings/oleObject61.bin"/><Relationship Id="rId15" Type="http://schemas.openxmlformats.org/officeDocument/2006/relationships/oleObject" Target="../embeddings/oleObject71.bin"/><Relationship Id="rId23" Type="http://schemas.openxmlformats.org/officeDocument/2006/relationships/oleObject" Target="../embeddings/oleObject79.bin"/><Relationship Id="rId10" Type="http://schemas.openxmlformats.org/officeDocument/2006/relationships/oleObject" Target="../embeddings/oleObject66.bin"/><Relationship Id="rId19" Type="http://schemas.openxmlformats.org/officeDocument/2006/relationships/oleObject" Target="../embeddings/oleObject75.bin"/><Relationship Id="rId4" Type="http://schemas.openxmlformats.org/officeDocument/2006/relationships/oleObject" Target="../embeddings/oleObject60.bin"/><Relationship Id="rId9" Type="http://schemas.openxmlformats.org/officeDocument/2006/relationships/oleObject" Target="../embeddings/oleObject65.bin"/><Relationship Id="rId14" Type="http://schemas.openxmlformats.org/officeDocument/2006/relationships/oleObject" Target="../embeddings/oleObject70.bin"/><Relationship Id="rId22" Type="http://schemas.openxmlformats.org/officeDocument/2006/relationships/oleObject" Target="../embeddings/oleObject78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6.bin"/><Relationship Id="rId13" Type="http://schemas.openxmlformats.org/officeDocument/2006/relationships/oleObject" Target="../embeddings/oleObject91.bin"/><Relationship Id="rId3" Type="http://schemas.openxmlformats.org/officeDocument/2006/relationships/oleObject" Target="../embeddings/oleObject81.bin"/><Relationship Id="rId7" Type="http://schemas.openxmlformats.org/officeDocument/2006/relationships/oleObject" Target="../embeddings/oleObject85.bin"/><Relationship Id="rId12" Type="http://schemas.openxmlformats.org/officeDocument/2006/relationships/oleObject" Target="../embeddings/oleObject9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84.bin"/><Relationship Id="rId11" Type="http://schemas.openxmlformats.org/officeDocument/2006/relationships/oleObject" Target="../embeddings/oleObject89.bin"/><Relationship Id="rId5" Type="http://schemas.openxmlformats.org/officeDocument/2006/relationships/oleObject" Target="../embeddings/oleObject83.bin"/><Relationship Id="rId15" Type="http://schemas.openxmlformats.org/officeDocument/2006/relationships/oleObject" Target="../embeddings/oleObject93.bin"/><Relationship Id="rId10" Type="http://schemas.openxmlformats.org/officeDocument/2006/relationships/oleObject" Target="../embeddings/oleObject88.bin"/><Relationship Id="rId4" Type="http://schemas.openxmlformats.org/officeDocument/2006/relationships/oleObject" Target="../embeddings/oleObject82.bin"/><Relationship Id="rId9" Type="http://schemas.openxmlformats.org/officeDocument/2006/relationships/oleObject" Target="../embeddings/oleObject87.bin"/><Relationship Id="rId14" Type="http://schemas.openxmlformats.org/officeDocument/2006/relationships/oleObject" Target="../embeddings/oleObject9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2030" y="357166"/>
            <a:ext cx="7864746" cy="1143008"/>
          </a:xfrm>
        </p:spPr>
        <p:txBody>
          <a:bodyPr>
            <a:noAutofit/>
          </a:bodyPr>
          <a:lstStyle/>
          <a:p>
            <a:r>
              <a:rPr lang="ru-RU" sz="4400" cap="none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Сложение смешанных чисел</a:t>
            </a:r>
            <a:endParaRPr lang="ru-RU" sz="4400" cap="none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158" y="1785926"/>
            <a:ext cx="8786842" cy="4429156"/>
          </a:xfrm>
        </p:spPr>
        <p:txBody>
          <a:bodyPr>
            <a:normAutofit/>
          </a:bodyPr>
          <a:lstStyle/>
          <a:p>
            <a:pPr algn="l"/>
            <a:r>
              <a:rPr lang="ru-RU" sz="3600" dirty="0" smtClean="0">
                <a:solidFill>
                  <a:schemeClr val="tx2"/>
                </a:solidFill>
                <a:latin typeface="+mj-lt"/>
                <a:cs typeface="Kartika" pitchFamily="18" charset="0"/>
              </a:rPr>
              <a:t>   Дроби всякие нужны,</a:t>
            </a:r>
          </a:p>
          <a:p>
            <a:pPr algn="l"/>
            <a:r>
              <a:rPr lang="ru-RU" sz="3600" dirty="0" smtClean="0">
                <a:solidFill>
                  <a:schemeClr val="tx2"/>
                </a:solidFill>
                <a:latin typeface="+mj-lt"/>
                <a:cs typeface="Kartika" pitchFamily="18" charset="0"/>
              </a:rPr>
              <a:t>   Дроби всякие важны.</a:t>
            </a:r>
          </a:p>
          <a:p>
            <a:pPr algn="l"/>
            <a:r>
              <a:rPr lang="ru-RU" sz="3600" dirty="0" smtClean="0">
                <a:solidFill>
                  <a:schemeClr val="tx2"/>
                </a:solidFill>
                <a:latin typeface="+mj-lt"/>
                <a:cs typeface="Kartika" pitchFamily="18" charset="0"/>
              </a:rPr>
              <a:t>   Дробь учи, тогда сверкнёт удача.</a:t>
            </a:r>
          </a:p>
          <a:p>
            <a:pPr algn="l"/>
            <a:r>
              <a:rPr lang="ru-RU" sz="3600" dirty="0" smtClean="0">
                <a:solidFill>
                  <a:schemeClr val="tx2"/>
                </a:solidFill>
                <a:latin typeface="+mj-lt"/>
                <a:cs typeface="Kartika" pitchFamily="18" charset="0"/>
              </a:rPr>
              <a:t>   Если дроби будешь знать ,</a:t>
            </a:r>
          </a:p>
          <a:p>
            <a:pPr algn="l"/>
            <a:r>
              <a:rPr lang="ru-RU" sz="3600" dirty="0" smtClean="0">
                <a:solidFill>
                  <a:schemeClr val="tx2"/>
                </a:solidFill>
                <a:latin typeface="+mj-lt"/>
                <a:cs typeface="Kartika" pitchFamily="18" charset="0"/>
              </a:rPr>
              <a:t>   Точно смысл их понимать,</a:t>
            </a:r>
          </a:p>
          <a:p>
            <a:pPr algn="l"/>
            <a:r>
              <a:rPr lang="ru-RU" sz="3600" dirty="0" smtClean="0">
                <a:solidFill>
                  <a:schemeClr val="tx2"/>
                </a:solidFill>
                <a:latin typeface="+mj-lt"/>
                <a:cs typeface="Kartika" pitchFamily="18" charset="0"/>
              </a:rPr>
              <a:t>   Станет легкой даже сложная задача.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Алгоритм</a:t>
            </a:r>
            <a:endParaRPr lang="ru-RU" sz="44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ru-RU" sz="2000" dirty="0" smtClean="0">
                <a:solidFill>
                  <a:schemeClr val="tx2"/>
                </a:solidFill>
              </a:rPr>
              <a:t>Привести дробные части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ru-RU" sz="2000" dirty="0" smtClean="0">
                <a:solidFill>
                  <a:schemeClr val="tx2"/>
                </a:solidFill>
              </a:rPr>
              <a:t> к </a:t>
            </a:r>
            <a:r>
              <a:rPr lang="ru-RU" sz="2000" u="sng" dirty="0" smtClean="0">
                <a:solidFill>
                  <a:schemeClr val="tx2"/>
                </a:solidFill>
              </a:rPr>
              <a:t>общему знаменателю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endParaRPr lang="ru-RU" sz="2000" dirty="0" smtClean="0">
              <a:solidFill>
                <a:schemeClr val="tx2"/>
              </a:solidFill>
            </a:endParaRP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ru-RU" sz="2000" dirty="0" smtClean="0">
                <a:solidFill>
                  <a:schemeClr val="tx2"/>
                </a:solidFill>
              </a:rPr>
              <a:t>Отдельно сложить целые и 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ru-RU" sz="2000" dirty="0" smtClean="0">
                <a:solidFill>
                  <a:schemeClr val="tx2"/>
                </a:solidFill>
              </a:rPr>
              <a:t>дробные части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endParaRPr lang="ru-RU" sz="2000" dirty="0" smtClean="0">
              <a:solidFill>
                <a:schemeClr val="tx2"/>
              </a:solidFill>
            </a:endParaRP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ru-RU" sz="2000" dirty="0" smtClean="0">
                <a:solidFill>
                  <a:schemeClr val="tx2"/>
                </a:solidFill>
              </a:rPr>
              <a:t>Правильная дробь            Неправильная дробь</a:t>
            </a:r>
          </a:p>
          <a:p>
            <a:pPr algn="r">
              <a:lnSpc>
                <a:spcPct val="80000"/>
              </a:lnSpc>
              <a:buFont typeface="Wingdings" pitchFamily="2" charset="2"/>
              <a:buNone/>
            </a:pPr>
            <a:r>
              <a:rPr lang="ru-RU" sz="2000" dirty="0" smtClean="0">
                <a:solidFill>
                  <a:schemeClr val="tx2"/>
                </a:solidFill>
              </a:rPr>
              <a:t>      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 b="1" dirty="0" smtClean="0">
                <a:solidFill>
                  <a:schemeClr val="tx2"/>
                </a:solidFill>
              </a:rPr>
              <a:t>						</a:t>
            </a:r>
            <a:r>
              <a:rPr lang="ru-RU" sz="2000" b="1" u="sng" dirty="0" smtClean="0">
                <a:solidFill>
                  <a:schemeClr val="tx2"/>
                </a:solidFill>
              </a:rPr>
              <a:t>Выделить</a:t>
            </a:r>
            <a:r>
              <a:rPr lang="ru-RU" sz="2000" dirty="0" smtClean="0">
                <a:solidFill>
                  <a:schemeClr val="tx2"/>
                </a:solidFill>
              </a:rPr>
              <a:t> целую часть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 dirty="0" smtClean="0">
                <a:solidFill>
                  <a:schemeClr val="tx2"/>
                </a:solidFill>
              </a:rPr>
              <a:t>						и  </a:t>
            </a:r>
            <a:r>
              <a:rPr lang="ru-RU" sz="2000" b="1" u="sng" dirty="0" smtClean="0">
                <a:solidFill>
                  <a:schemeClr val="tx2"/>
                </a:solidFill>
              </a:rPr>
              <a:t>прибавить</a:t>
            </a:r>
            <a:r>
              <a:rPr lang="ru-RU" sz="2000" dirty="0" smtClean="0">
                <a:solidFill>
                  <a:schemeClr val="tx2"/>
                </a:solidFill>
              </a:rPr>
              <a:t> ее  к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 dirty="0" smtClean="0">
                <a:solidFill>
                  <a:schemeClr val="tx2"/>
                </a:solidFill>
              </a:rPr>
              <a:t>						целой части суммы</a:t>
            </a:r>
            <a:endParaRPr lang="en-US" sz="2000" dirty="0" smtClean="0">
              <a:solidFill>
                <a:schemeClr val="tx2"/>
              </a:solidFill>
              <a:latin typeface="Times New Roman" pitchFamily="18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2000" dirty="0" smtClean="0">
              <a:solidFill>
                <a:schemeClr val="tx2"/>
              </a:solidFill>
            </a:endParaRP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endParaRPr lang="ru-RU" sz="2000" b="1" dirty="0" smtClean="0">
              <a:solidFill>
                <a:schemeClr val="tx2"/>
              </a:solidFill>
            </a:endParaRP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ru-RU" sz="2000" b="1" dirty="0" smtClean="0">
                <a:solidFill>
                  <a:schemeClr val="tx2"/>
                </a:solidFill>
              </a:rPr>
              <a:t>Записать ответ</a:t>
            </a:r>
          </a:p>
          <a:p>
            <a:endParaRPr lang="ru-RU" dirty="0"/>
          </a:p>
        </p:txBody>
      </p:sp>
      <p:cxnSp>
        <p:nvCxnSpPr>
          <p:cNvPr id="5" name="Прямая со стрелкой 4"/>
          <p:cNvCxnSpPr/>
          <p:nvPr/>
        </p:nvCxnSpPr>
        <p:spPr>
          <a:xfrm rot="5400000">
            <a:off x="4428330" y="2428868"/>
            <a:ext cx="429422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rot="10800000" flipV="1">
            <a:off x="2714612" y="3143248"/>
            <a:ext cx="1571636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4929190" y="3143248"/>
            <a:ext cx="1428760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rot="16200000" flipH="1">
            <a:off x="2857488" y="3857628"/>
            <a:ext cx="1643074" cy="164307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rot="5400000">
            <a:off x="6250793" y="3893347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rot="10800000" flipV="1">
            <a:off x="4929190" y="4929198"/>
            <a:ext cx="1428760" cy="5715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rmAutofit/>
          </a:bodyPr>
          <a:lstStyle/>
          <a:p>
            <a:r>
              <a:rPr lang="ru-RU" sz="4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Физкультминутка</a:t>
            </a:r>
            <a:endParaRPr lang="ru-RU" sz="44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214422"/>
            <a:ext cx="8786874" cy="5166376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   </a:t>
            </a:r>
          </a:p>
          <a:p>
            <a:pPr>
              <a:buNone/>
            </a:pPr>
            <a:r>
              <a:rPr lang="ru-RU" dirty="0" smtClean="0"/>
              <a:t>         </a:t>
            </a:r>
            <a:r>
              <a:rPr lang="ru-RU" sz="3200" dirty="0" smtClean="0"/>
              <a:t>Поднимает руки класс - это  раз.</a:t>
            </a:r>
          </a:p>
          <a:p>
            <a:pPr>
              <a:buNone/>
            </a:pPr>
            <a:r>
              <a:rPr lang="ru-RU" sz="3200" dirty="0" smtClean="0"/>
              <a:t>        Повернулась голова - это два.</a:t>
            </a:r>
          </a:p>
          <a:p>
            <a:pPr>
              <a:buNone/>
            </a:pPr>
            <a:r>
              <a:rPr lang="ru-RU" sz="3200" dirty="0" smtClean="0"/>
              <a:t>        Руки вниз, вперед смотри - это три.</a:t>
            </a:r>
          </a:p>
          <a:p>
            <a:pPr>
              <a:buNone/>
            </a:pPr>
            <a:r>
              <a:rPr lang="ru-RU" sz="3200" dirty="0" smtClean="0"/>
              <a:t>        Руки в стороны пошире развернули на четыре,</a:t>
            </a:r>
          </a:p>
          <a:p>
            <a:pPr>
              <a:buNone/>
            </a:pPr>
            <a:r>
              <a:rPr lang="ru-RU" sz="3200" dirty="0" smtClean="0"/>
              <a:t>        С силой их к плечам прижать - это пять.</a:t>
            </a:r>
          </a:p>
          <a:p>
            <a:pPr>
              <a:buNone/>
            </a:pPr>
            <a:r>
              <a:rPr lang="ru-RU" sz="3200" dirty="0" smtClean="0"/>
              <a:t>        Всем ребятам надо сесть - это шесть.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Autofit/>
          </a:bodyPr>
          <a:lstStyle/>
          <a:p>
            <a:r>
              <a:rPr lang="ru-RU" sz="4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№</a:t>
            </a:r>
            <a:r>
              <a:rPr lang="ru-RU" sz="4400" dirty="0" smtClean="0">
                <a:solidFill>
                  <a:schemeClr val="tx2"/>
                </a:solidFill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4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389</a:t>
            </a:r>
            <a:endParaRPr lang="ru-RU" sz="44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21506" name="Object 2"/>
          <p:cNvGraphicFramePr>
            <a:graphicFrameLocks noChangeAspect="1"/>
          </p:cNvGraphicFramePr>
          <p:nvPr>
            <p:ph idx="1"/>
          </p:nvPr>
        </p:nvGraphicFramePr>
        <p:xfrm>
          <a:off x="500063" y="2286000"/>
          <a:ext cx="2000250" cy="1000125"/>
        </p:xfrm>
        <a:graphic>
          <a:graphicData uri="http://schemas.openxmlformats.org/presentationml/2006/ole">
            <p:oleObj spid="_x0000_s8194" name="Формула" r:id="rId3" imgW="787320" imgH="393480" progId="Equation.3">
              <p:embed/>
            </p:oleObj>
          </a:graphicData>
        </a:graphic>
      </p:graphicFrame>
      <p:graphicFrame>
        <p:nvGraphicFramePr>
          <p:cNvPr id="5" name="Object 2"/>
          <p:cNvGraphicFramePr>
            <a:graphicFrameLocks noChangeAspect="1"/>
          </p:cNvGraphicFramePr>
          <p:nvPr/>
        </p:nvGraphicFramePr>
        <p:xfrm>
          <a:off x="484188" y="3143250"/>
          <a:ext cx="2032000" cy="1000125"/>
        </p:xfrm>
        <a:graphic>
          <a:graphicData uri="http://schemas.openxmlformats.org/presentationml/2006/ole">
            <p:oleObj spid="_x0000_s8195" name="Формула" r:id="rId4" imgW="799920" imgH="393480" progId="Equation.3">
              <p:embed/>
            </p:oleObj>
          </a:graphicData>
        </a:graphic>
      </p:graphicFrame>
      <p:graphicFrame>
        <p:nvGraphicFramePr>
          <p:cNvPr id="6" name="Object 2"/>
          <p:cNvGraphicFramePr>
            <a:graphicFrameLocks noChangeAspect="1"/>
          </p:cNvGraphicFramePr>
          <p:nvPr/>
        </p:nvGraphicFramePr>
        <p:xfrm>
          <a:off x="500034" y="4000504"/>
          <a:ext cx="2193925" cy="1000125"/>
        </p:xfrm>
        <a:graphic>
          <a:graphicData uri="http://schemas.openxmlformats.org/presentationml/2006/ole">
            <p:oleObj spid="_x0000_s8196" name="Формула" r:id="rId5" imgW="863280" imgH="393480" progId="Equation.3">
              <p:embed/>
            </p:oleObj>
          </a:graphicData>
        </a:graphic>
      </p:graphicFrame>
      <p:graphicFrame>
        <p:nvGraphicFramePr>
          <p:cNvPr id="7" name="Object 2"/>
          <p:cNvGraphicFramePr>
            <a:graphicFrameLocks noChangeAspect="1"/>
          </p:cNvGraphicFramePr>
          <p:nvPr/>
        </p:nvGraphicFramePr>
        <p:xfrm>
          <a:off x="428596" y="1071546"/>
          <a:ext cx="2193925" cy="1096962"/>
        </p:xfrm>
        <a:graphic>
          <a:graphicData uri="http://schemas.openxmlformats.org/presentationml/2006/ole">
            <p:oleObj spid="_x0000_s8197" name="Формула" r:id="rId6" imgW="863280" imgH="431640" progId="Equation.3">
              <p:embed/>
            </p:oleObj>
          </a:graphicData>
        </a:graphic>
      </p:graphicFrame>
      <p:graphicFrame>
        <p:nvGraphicFramePr>
          <p:cNvPr id="8" name="Object 2"/>
          <p:cNvGraphicFramePr>
            <a:graphicFrameLocks noChangeAspect="1"/>
          </p:cNvGraphicFramePr>
          <p:nvPr/>
        </p:nvGraphicFramePr>
        <p:xfrm>
          <a:off x="500034" y="5000636"/>
          <a:ext cx="2574825" cy="654070"/>
        </p:xfrm>
        <a:graphic>
          <a:graphicData uri="http://schemas.openxmlformats.org/presentationml/2006/ole">
            <p:oleObj spid="_x0000_s8198" name="Формула" r:id="rId7" imgW="698400" imgH="177480" progId="Equation.3">
              <p:embed/>
            </p:oleObj>
          </a:graphicData>
        </a:graphic>
      </p:graphicFrame>
      <p:graphicFrame>
        <p:nvGraphicFramePr>
          <p:cNvPr id="9" name="Object 2"/>
          <p:cNvGraphicFramePr>
            <a:graphicFrameLocks noChangeAspect="1"/>
          </p:cNvGraphicFramePr>
          <p:nvPr/>
        </p:nvGraphicFramePr>
        <p:xfrm>
          <a:off x="5500694" y="1142984"/>
          <a:ext cx="2207630" cy="584191"/>
        </p:xfrm>
        <a:graphic>
          <a:graphicData uri="http://schemas.openxmlformats.org/presentationml/2006/ole">
            <p:oleObj spid="_x0000_s8199" name="Формула" r:id="rId8" imgW="672840" imgH="177480" progId="Equation.3">
              <p:embed/>
            </p:oleObj>
          </a:graphicData>
        </a:graphic>
      </p:graphicFrame>
      <p:graphicFrame>
        <p:nvGraphicFramePr>
          <p:cNvPr id="10" name="Object 2"/>
          <p:cNvGraphicFramePr>
            <a:graphicFrameLocks noChangeAspect="1"/>
          </p:cNvGraphicFramePr>
          <p:nvPr/>
        </p:nvGraphicFramePr>
        <p:xfrm>
          <a:off x="4429124" y="1857364"/>
          <a:ext cx="3957638" cy="584200"/>
        </p:xfrm>
        <a:graphic>
          <a:graphicData uri="http://schemas.openxmlformats.org/presentationml/2006/ole">
            <p:oleObj spid="_x0000_s8200" name="Формула" r:id="rId9" imgW="1206360" imgH="177480" progId="Equation.3">
              <p:embed/>
            </p:oleObj>
          </a:graphicData>
        </a:graphic>
      </p:graphicFrame>
      <p:graphicFrame>
        <p:nvGraphicFramePr>
          <p:cNvPr id="11" name="Object 2"/>
          <p:cNvGraphicFramePr>
            <a:graphicFrameLocks noChangeAspect="1"/>
          </p:cNvGraphicFramePr>
          <p:nvPr/>
        </p:nvGraphicFramePr>
        <p:xfrm>
          <a:off x="4429124" y="2643182"/>
          <a:ext cx="874712" cy="542925"/>
        </p:xfrm>
        <a:graphic>
          <a:graphicData uri="http://schemas.openxmlformats.org/presentationml/2006/ole">
            <p:oleObj spid="_x0000_s8201" name="Формула" r:id="rId10" imgW="266400" imgH="164880" progId="Equation.3">
              <p:embed/>
            </p:oleObj>
          </a:graphicData>
        </a:graphic>
      </p:graphicFrame>
      <p:graphicFrame>
        <p:nvGraphicFramePr>
          <p:cNvPr id="12" name="Object 2"/>
          <p:cNvGraphicFramePr>
            <a:graphicFrameLocks noChangeAspect="1"/>
          </p:cNvGraphicFramePr>
          <p:nvPr/>
        </p:nvGraphicFramePr>
        <p:xfrm>
          <a:off x="5286380" y="2500306"/>
          <a:ext cx="903288" cy="1000125"/>
        </p:xfrm>
        <a:graphic>
          <a:graphicData uri="http://schemas.openxmlformats.org/presentationml/2006/ole">
            <p:oleObj spid="_x0000_s8202" name="Формула" r:id="rId11" imgW="355320" imgH="393480" progId="Equation.3">
              <p:embed/>
            </p:oleObj>
          </a:graphicData>
        </a:graphic>
      </p:graphicFrame>
      <p:graphicFrame>
        <p:nvGraphicFramePr>
          <p:cNvPr id="13" name="Object 2"/>
          <p:cNvGraphicFramePr>
            <a:graphicFrameLocks noChangeAspect="1"/>
          </p:cNvGraphicFramePr>
          <p:nvPr/>
        </p:nvGraphicFramePr>
        <p:xfrm>
          <a:off x="6143636" y="2500306"/>
          <a:ext cx="903288" cy="1000125"/>
        </p:xfrm>
        <a:graphic>
          <a:graphicData uri="http://schemas.openxmlformats.org/presentationml/2006/ole">
            <p:oleObj spid="_x0000_s8203" name="Формула" r:id="rId12" imgW="355320" imgH="393480" progId="Equation.3">
              <p:embed/>
            </p:oleObj>
          </a:graphicData>
        </a:graphic>
      </p:graphicFrame>
      <p:graphicFrame>
        <p:nvGraphicFramePr>
          <p:cNvPr id="14" name="Object 2"/>
          <p:cNvGraphicFramePr>
            <a:graphicFrameLocks noChangeAspect="1"/>
          </p:cNvGraphicFramePr>
          <p:nvPr/>
        </p:nvGraphicFramePr>
        <p:xfrm>
          <a:off x="6992938" y="2500313"/>
          <a:ext cx="1063625" cy="1000125"/>
        </p:xfrm>
        <a:graphic>
          <a:graphicData uri="http://schemas.openxmlformats.org/presentationml/2006/ole">
            <p:oleObj spid="_x0000_s8204" name="Формула" r:id="rId13" imgW="419040" imgH="393480" progId="Equation.3">
              <p:embed/>
            </p:oleObj>
          </a:graphicData>
        </a:graphic>
      </p:graphicFrame>
      <p:graphicFrame>
        <p:nvGraphicFramePr>
          <p:cNvPr id="15" name="Object 2"/>
          <p:cNvGraphicFramePr>
            <a:graphicFrameLocks noChangeAspect="1"/>
          </p:cNvGraphicFramePr>
          <p:nvPr/>
        </p:nvGraphicFramePr>
        <p:xfrm>
          <a:off x="3795713" y="3956050"/>
          <a:ext cx="1901825" cy="515938"/>
        </p:xfrm>
        <a:graphic>
          <a:graphicData uri="http://schemas.openxmlformats.org/presentationml/2006/ole">
            <p:oleObj spid="_x0000_s8205" name="Формула" r:id="rId14" imgW="749160" imgH="203040" progId="Equation.3">
              <p:embed/>
            </p:oleObj>
          </a:graphicData>
        </a:graphic>
      </p:graphicFrame>
      <p:graphicFrame>
        <p:nvGraphicFramePr>
          <p:cNvPr id="17" name="Object 2"/>
          <p:cNvGraphicFramePr>
            <a:graphicFrameLocks noChangeAspect="1"/>
          </p:cNvGraphicFramePr>
          <p:nvPr/>
        </p:nvGraphicFramePr>
        <p:xfrm>
          <a:off x="5702300" y="3643313"/>
          <a:ext cx="804863" cy="1000125"/>
        </p:xfrm>
        <a:graphic>
          <a:graphicData uri="http://schemas.openxmlformats.org/presentationml/2006/ole">
            <p:oleObj spid="_x0000_s8206" name="Формула" r:id="rId15" imgW="317160" imgH="393480" progId="Equation.3">
              <p:embed/>
            </p:oleObj>
          </a:graphicData>
        </a:graphic>
      </p:graphicFrame>
      <p:graphicFrame>
        <p:nvGraphicFramePr>
          <p:cNvPr id="18" name="Object 2"/>
          <p:cNvGraphicFramePr>
            <a:graphicFrameLocks noChangeAspect="1"/>
          </p:cNvGraphicFramePr>
          <p:nvPr/>
        </p:nvGraphicFramePr>
        <p:xfrm>
          <a:off x="6500826" y="3643314"/>
          <a:ext cx="676275" cy="1000125"/>
        </p:xfrm>
        <a:graphic>
          <a:graphicData uri="http://schemas.openxmlformats.org/presentationml/2006/ole">
            <p:oleObj spid="_x0000_s8207" name="Формула" r:id="rId16" imgW="266400" imgH="393480" progId="Equation.3">
              <p:embed/>
            </p:oleObj>
          </a:graphicData>
        </a:graphic>
      </p:graphicFrame>
      <p:graphicFrame>
        <p:nvGraphicFramePr>
          <p:cNvPr id="19" name="Object 2"/>
          <p:cNvGraphicFramePr>
            <a:graphicFrameLocks noChangeAspect="1"/>
          </p:cNvGraphicFramePr>
          <p:nvPr/>
        </p:nvGraphicFramePr>
        <p:xfrm>
          <a:off x="7070725" y="3643313"/>
          <a:ext cx="965200" cy="1000125"/>
        </p:xfrm>
        <a:graphic>
          <a:graphicData uri="http://schemas.openxmlformats.org/presentationml/2006/ole">
            <p:oleObj spid="_x0000_s8208" name="Формула" r:id="rId17" imgW="380880" imgH="393480" progId="Equation.3">
              <p:embed/>
            </p:oleObj>
          </a:graphicData>
        </a:graphic>
      </p:graphicFrame>
      <p:graphicFrame>
        <p:nvGraphicFramePr>
          <p:cNvPr id="20" name="Object 2"/>
          <p:cNvGraphicFramePr>
            <a:graphicFrameLocks noChangeAspect="1"/>
          </p:cNvGraphicFramePr>
          <p:nvPr/>
        </p:nvGraphicFramePr>
        <p:xfrm>
          <a:off x="3962400" y="4918075"/>
          <a:ext cx="611188" cy="450850"/>
        </p:xfrm>
        <a:graphic>
          <a:graphicData uri="http://schemas.openxmlformats.org/presentationml/2006/ole">
            <p:oleObj spid="_x0000_s8209" name="Формула" r:id="rId18" imgW="241200" imgH="177480" progId="Equation.3">
              <p:embed/>
            </p:oleObj>
          </a:graphicData>
        </a:graphic>
      </p:graphicFrame>
      <p:graphicFrame>
        <p:nvGraphicFramePr>
          <p:cNvPr id="21" name="Object 2"/>
          <p:cNvGraphicFramePr>
            <a:graphicFrameLocks noChangeAspect="1"/>
          </p:cNvGraphicFramePr>
          <p:nvPr/>
        </p:nvGraphicFramePr>
        <p:xfrm>
          <a:off x="4572000" y="4643438"/>
          <a:ext cx="1857387" cy="1000125"/>
        </p:xfrm>
        <a:graphic>
          <a:graphicData uri="http://schemas.openxmlformats.org/presentationml/2006/ole">
            <p:oleObj spid="_x0000_s8210" name="Формула" r:id="rId19" imgW="799920" imgH="393480" progId="Equation.3">
              <p:embed/>
            </p:oleObj>
          </a:graphicData>
        </a:graphic>
      </p:graphicFrame>
      <p:graphicFrame>
        <p:nvGraphicFramePr>
          <p:cNvPr id="22" name="Object 2"/>
          <p:cNvGraphicFramePr>
            <a:graphicFrameLocks noChangeAspect="1"/>
          </p:cNvGraphicFramePr>
          <p:nvPr/>
        </p:nvGraphicFramePr>
        <p:xfrm>
          <a:off x="6342063" y="4643438"/>
          <a:ext cx="1096962" cy="1000125"/>
        </p:xfrm>
        <a:graphic>
          <a:graphicData uri="http://schemas.openxmlformats.org/presentationml/2006/ole">
            <p:oleObj spid="_x0000_s8211" name="Формула" r:id="rId20" imgW="431640" imgH="393480" progId="Equation.3">
              <p:embed/>
            </p:oleObj>
          </a:graphicData>
        </a:graphic>
      </p:graphicFrame>
      <p:graphicFrame>
        <p:nvGraphicFramePr>
          <p:cNvPr id="23" name="Object 2"/>
          <p:cNvGraphicFramePr>
            <a:graphicFrameLocks noChangeAspect="1"/>
          </p:cNvGraphicFramePr>
          <p:nvPr/>
        </p:nvGraphicFramePr>
        <p:xfrm>
          <a:off x="7542213" y="4643438"/>
          <a:ext cx="871537" cy="1000125"/>
        </p:xfrm>
        <a:graphic>
          <a:graphicData uri="http://schemas.openxmlformats.org/presentationml/2006/ole">
            <p:oleObj spid="_x0000_s8212" name="Формула" r:id="rId21" imgW="342720" imgH="393480" progId="Equation.3">
              <p:embed/>
            </p:oleObj>
          </a:graphicData>
        </a:graphic>
      </p:graphicFrame>
      <p:graphicFrame>
        <p:nvGraphicFramePr>
          <p:cNvPr id="24" name="Object 2"/>
          <p:cNvGraphicFramePr>
            <a:graphicFrameLocks noChangeAspect="1"/>
          </p:cNvGraphicFramePr>
          <p:nvPr/>
        </p:nvGraphicFramePr>
        <p:xfrm>
          <a:off x="4883150" y="5643563"/>
          <a:ext cx="2679700" cy="1000125"/>
        </p:xfrm>
        <a:graphic>
          <a:graphicData uri="http://schemas.openxmlformats.org/presentationml/2006/ole">
            <p:oleObj spid="_x0000_s8213" name="Формула" r:id="rId22" imgW="105408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>
            <a:normAutofit/>
          </a:bodyPr>
          <a:lstStyle/>
          <a:p>
            <a:r>
              <a:rPr lang="ru-RU" sz="4400" dirty="0" smtClean="0">
                <a:solidFill>
                  <a:schemeClr val="tx2"/>
                </a:solidFill>
                <a:effectLst/>
              </a:rPr>
              <a:t> </a:t>
            </a:r>
            <a:r>
              <a:rPr lang="ru-RU" sz="4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Решите уравнение</a:t>
            </a:r>
            <a:endParaRPr lang="ru-RU" sz="44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</p:txBody>
      </p:sp>
      <p:graphicFrame>
        <p:nvGraphicFramePr>
          <p:cNvPr id="22530" name="Object 2"/>
          <p:cNvGraphicFramePr>
            <a:graphicFrameLocks noChangeAspect="1"/>
          </p:cNvGraphicFramePr>
          <p:nvPr/>
        </p:nvGraphicFramePr>
        <p:xfrm>
          <a:off x="520700" y="1857375"/>
          <a:ext cx="2459038" cy="1500188"/>
        </p:xfrm>
        <a:graphic>
          <a:graphicData uri="http://schemas.openxmlformats.org/presentationml/2006/ole">
            <p:oleObj spid="_x0000_s9218" name="Формула" r:id="rId3" imgW="622080" imgH="393480" progId="Equation.3">
              <p:embed/>
            </p:oleObj>
          </a:graphicData>
        </a:graphic>
      </p:graphicFrame>
      <p:graphicFrame>
        <p:nvGraphicFramePr>
          <p:cNvPr id="6" name="Object 2"/>
          <p:cNvGraphicFramePr>
            <a:graphicFrameLocks noChangeAspect="1"/>
          </p:cNvGraphicFramePr>
          <p:nvPr/>
        </p:nvGraphicFramePr>
        <p:xfrm>
          <a:off x="3071802" y="1857364"/>
          <a:ext cx="752475" cy="1500188"/>
        </p:xfrm>
        <a:graphic>
          <a:graphicData uri="http://schemas.openxmlformats.org/presentationml/2006/ole">
            <p:oleObj spid="_x0000_s9219" name="Формула" r:id="rId4" imgW="190440" imgH="393480" progId="Equation.3">
              <p:embed/>
            </p:oleObj>
          </a:graphicData>
        </a:graphic>
      </p:graphicFrame>
      <p:graphicFrame>
        <p:nvGraphicFramePr>
          <p:cNvPr id="7" name="Object 2"/>
          <p:cNvGraphicFramePr>
            <a:graphicFrameLocks noChangeAspect="1"/>
          </p:cNvGraphicFramePr>
          <p:nvPr/>
        </p:nvGraphicFramePr>
        <p:xfrm>
          <a:off x="857224" y="3786188"/>
          <a:ext cx="2214578" cy="1500187"/>
        </p:xfrm>
        <a:graphic>
          <a:graphicData uri="http://schemas.openxmlformats.org/presentationml/2006/ole">
            <p:oleObj spid="_x0000_s9220" name="Формула" r:id="rId5" imgW="698400" imgH="393480" progId="Equation.3">
              <p:embed/>
            </p:oleObj>
          </a:graphicData>
        </a:graphic>
      </p:graphicFrame>
      <p:graphicFrame>
        <p:nvGraphicFramePr>
          <p:cNvPr id="8" name="Object 2"/>
          <p:cNvGraphicFramePr>
            <a:graphicFrameLocks noChangeAspect="1"/>
          </p:cNvGraphicFramePr>
          <p:nvPr/>
        </p:nvGraphicFramePr>
        <p:xfrm>
          <a:off x="3071802" y="3786190"/>
          <a:ext cx="1304925" cy="1500188"/>
        </p:xfrm>
        <a:graphic>
          <a:graphicData uri="http://schemas.openxmlformats.org/presentationml/2006/ole">
            <p:oleObj spid="_x0000_s9221" name="Формула" r:id="rId6" imgW="33012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№</a:t>
            </a:r>
            <a:r>
              <a:rPr lang="ru-RU" sz="4400" dirty="0" smtClean="0">
                <a:solidFill>
                  <a:schemeClr val="tx2"/>
                </a:solidFill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4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376</a:t>
            </a:r>
            <a:endParaRPr lang="ru-RU" sz="44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>
              <a:solidFill>
                <a:schemeClr val="bg2"/>
              </a:solidFill>
            </a:endParaRPr>
          </a:p>
          <a:p>
            <a:pPr>
              <a:buNone/>
            </a:pPr>
            <a:endParaRPr lang="ru-RU" dirty="0" smtClean="0">
              <a:solidFill>
                <a:schemeClr val="tx2"/>
              </a:solidFill>
            </a:endParaRPr>
          </a:p>
          <a:p>
            <a:pPr>
              <a:buNone/>
            </a:pPr>
            <a:endParaRPr lang="ru-RU" dirty="0" smtClean="0">
              <a:solidFill>
                <a:schemeClr val="bg2"/>
              </a:solidFill>
            </a:endParaRPr>
          </a:p>
          <a:p>
            <a:pPr>
              <a:buNone/>
            </a:pPr>
            <a:endParaRPr lang="ru-RU" dirty="0" smtClean="0">
              <a:solidFill>
                <a:schemeClr val="bg2"/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chemeClr val="tx2"/>
                </a:solidFill>
              </a:rPr>
              <a:t>Задание на дом: п.12 №414; 421; 426а</a:t>
            </a:r>
            <a:endParaRPr lang="ru-RU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59500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200" dirty="0" smtClean="0"/>
              <a:t>1вариант                                                                                                           2вариант</a:t>
            </a:r>
          </a:p>
          <a:p>
            <a:pPr>
              <a:buNone/>
            </a:pPr>
            <a:r>
              <a:rPr lang="ru-RU" sz="1200" dirty="0" smtClean="0"/>
              <a:t>1.                                                                                                               1.</a:t>
            </a:r>
          </a:p>
          <a:p>
            <a:pPr>
              <a:buNone/>
            </a:pPr>
            <a:endParaRPr lang="ru-RU" sz="1200" dirty="0" smtClean="0"/>
          </a:p>
          <a:p>
            <a:pPr>
              <a:buNone/>
            </a:pPr>
            <a:endParaRPr lang="ru-RU" sz="1200" dirty="0" smtClean="0"/>
          </a:p>
          <a:p>
            <a:pPr>
              <a:buNone/>
            </a:pPr>
            <a:endParaRPr lang="ru-RU" sz="1200" dirty="0" smtClean="0"/>
          </a:p>
          <a:p>
            <a:pPr>
              <a:buNone/>
            </a:pPr>
            <a:endParaRPr lang="ru-RU" sz="1200" dirty="0" smtClean="0"/>
          </a:p>
          <a:p>
            <a:pPr>
              <a:buNone/>
            </a:pPr>
            <a:r>
              <a:rPr lang="ru-RU" sz="1200" dirty="0" smtClean="0"/>
              <a:t>2.                                                                                                                2.</a:t>
            </a:r>
          </a:p>
          <a:p>
            <a:pPr>
              <a:buNone/>
            </a:pPr>
            <a:endParaRPr lang="ru-RU" sz="1200" dirty="0" smtClean="0"/>
          </a:p>
          <a:p>
            <a:pPr>
              <a:buNone/>
            </a:pPr>
            <a:endParaRPr lang="ru-RU" sz="1200" dirty="0" smtClean="0"/>
          </a:p>
          <a:p>
            <a:pPr>
              <a:buNone/>
            </a:pPr>
            <a:endParaRPr lang="ru-RU" sz="1200" dirty="0" smtClean="0"/>
          </a:p>
          <a:p>
            <a:pPr>
              <a:buNone/>
            </a:pPr>
            <a:endParaRPr lang="ru-RU" sz="1200" dirty="0" smtClean="0"/>
          </a:p>
          <a:p>
            <a:pPr>
              <a:buNone/>
            </a:pPr>
            <a:r>
              <a:rPr lang="ru-RU" sz="1200" dirty="0" smtClean="0"/>
              <a:t>3.                                                                                                                3.</a:t>
            </a:r>
          </a:p>
          <a:p>
            <a:pPr>
              <a:buNone/>
            </a:pPr>
            <a:endParaRPr lang="ru-RU" sz="1200" dirty="0" smtClean="0"/>
          </a:p>
          <a:p>
            <a:pPr>
              <a:buNone/>
            </a:pPr>
            <a:endParaRPr lang="ru-RU" sz="1200" dirty="0" smtClean="0"/>
          </a:p>
          <a:p>
            <a:pPr>
              <a:buNone/>
            </a:pPr>
            <a:endParaRPr lang="ru-RU" sz="1200" dirty="0" smtClean="0"/>
          </a:p>
          <a:p>
            <a:pPr>
              <a:buNone/>
            </a:pPr>
            <a:endParaRPr lang="ru-RU" sz="1200" dirty="0" smtClean="0"/>
          </a:p>
          <a:p>
            <a:pPr>
              <a:buNone/>
            </a:pPr>
            <a:r>
              <a:rPr lang="ru-RU" sz="1200" dirty="0" smtClean="0"/>
              <a:t>4.                                                                                                                4.</a:t>
            </a:r>
          </a:p>
          <a:p>
            <a:pPr>
              <a:buNone/>
            </a:pPr>
            <a:endParaRPr lang="ru-RU" sz="1200" dirty="0" smtClean="0"/>
          </a:p>
          <a:p>
            <a:pPr>
              <a:buNone/>
            </a:pPr>
            <a:endParaRPr lang="ru-RU" sz="1200" dirty="0" smtClean="0"/>
          </a:p>
          <a:p>
            <a:pPr>
              <a:buNone/>
            </a:pPr>
            <a:endParaRPr lang="ru-RU" sz="1200" dirty="0" smtClean="0"/>
          </a:p>
          <a:p>
            <a:pPr>
              <a:buNone/>
            </a:pPr>
            <a:endParaRPr lang="ru-RU" sz="1200" dirty="0" smtClean="0"/>
          </a:p>
          <a:p>
            <a:pPr>
              <a:buNone/>
            </a:pPr>
            <a:r>
              <a:rPr lang="ru-RU" sz="1200" dirty="0" smtClean="0"/>
              <a:t>5.                                                                                                               5.</a:t>
            </a:r>
          </a:p>
          <a:p>
            <a:pPr>
              <a:buNone/>
            </a:pPr>
            <a:endParaRPr lang="ru-RU" sz="1200" dirty="0" smtClean="0"/>
          </a:p>
          <a:p>
            <a:pPr>
              <a:buNone/>
            </a:pPr>
            <a:endParaRPr lang="ru-RU" sz="1200" dirty="0" smtClean="0"/>
          </a:p>
          <a:p>
            <a:pPr>
              <a:buNone/>
            </a:pPr>
            <a:endParaRPr lang="ru-RU" sz="1200" dirty="0" smtClean="0">
              <a:solidFill>
                <a:schemeClr val="bg2"/>
              </a:solidFill>
            </a:endParaRPr>
          </a:p>
          <a:p>
            <a:endParaRPr lang="ru-RU" sz="1200" dirty="0" smtClean="0">
              <a:solidFill>
                <a:schemeClr val="bg2"/>
              </a:solidFill>
            </a:endParaRPr>
          </a:p>
          <a:p>
            <a:endParaRPr lang="ru-RU" sz="1200" dirty="0" smtClean="0">
              <a:solidFill>
                <a:schemeClr val="bg2"/>
              </a:solidFill>
            </a:endParaRPr>
          </a:p>
          <a:p>
            <a:endParaRPr lang="ru-RU" sz="1200" dirty="0" smtClean="0">
              <a:solidFill>
                <a:schemeClr val="bg2"/>
              </a:solidFill>
            </a:endParaRPr>
          </a:p>
          <a:p>
            <a:endParaRPr lang="ru-RU" sz="1200" dirty="0" smtClean="0">
              <a:solidFill>
                <a:schemeClr val="bg2"/>
              </a:solidFill>
            </a:endParaRPr>
          </a:p>
          <a:p>
            <a:endParaRPr lang="ru-RU" sz="1200" dirty="0">
              <a:solidFill>
                <a:schemeClr val="bg2"/>
              </a:solidFill>
            </a:endParaRPr>
          </a:p>
        </p:txBody>
      </p:sp>
      <p:graphicFrame>
        <p:nvGraphicFramePr>
          <p:cNvPr id="28676" name="Object 2"/>
          <p:cNvGraphicFramePr>
            <a:graphicFrameLocks noChangeAspect="1"/>
          </p:cNvGraphicFramePr>
          <p:nvPr/>
        </p:nvGraphicFramePr>
        <p:xfrm>
          <a:off x="1285852" y="1000108"/>
          <a:ext cx="1357322" cy="357190"/>
        </p:xfrm>
        <a:graphic>
          <a:graphicData uri="http://schemas.openxmlformats.org/presentationml/2006/ole">
            <p:oleObj spid="_x0000_s10242" name="Формула" r:id="rId3" imgW="660240" imgH="393480" progId="Equation.3">
              <p:embed/>
            </p:oleObj>
          </a:graphicData>
        </a:graphic>
      </p:graphicFrame>
      <p:graphicFrame>
        <p:nvGraphicFramePr>
          <p:cNvPr id="28677" name="Object 2"/>
          <p:cNvGraphicFramePr>
            <a:graphicFrameLocks noChangeAspect="1"/>
          </p:cNvGraphicFramePr>
          <p:nvPr/>
        </p:nvGraphicFramePr>
        <p:xfrm>
          <a:off x="1142976" y="1357298"/>
          <a:ext cx="2900387" cy="428628"/>
        </p:xfrm>
        <a:graphic>
          <a:graphicData uri="http://schemas.openxmlformats.org/presentationml/2006/ole">
            <p:oleObj spid="_x0000_s10243" name="Формула" r:id="rId4" imgW="1638000" imgH="393480" progId="Equation.3">
              <p:embed/>
            </p:oleObj>
          </a:graphicData>
        </a:graphic>
      </p:graphicFrame>
      <p:graphicFrame>
        <p:nvGraphicFramePr>
          <p:cNvPr id="10" name="Object 2"/>
          <p:cNvGraphicFramePr>
            <a:graphicFrameLocks noChangeAspect="1"/>
          </p:cNvGraphicFramePr>
          <p:nvPr/>
        </p:nvGraphicFramePr>
        <p:xfrm>
          <a:off x="1285852" y="2071678"/>
          <a:ext cx="1227138" cy="357187"/>
        </p:xfrm>
        <a:graphic>
          <a:graphicData uri="http://schemas.openxmlformats.org/presentationml/2006/ole">
            <p:oleObj spid="_x0000_s10244" name="Формула" r:id="rId5" imgW="596880" imgH="393480" progId="Equation.3">
              <p:embed/>
            </p:oleObj>
          </a:graphicData>
        </a:graphic>
      </p:graphicFrame>
      <p:graphicFrame>
        <p:nvGraphicFramePr>
          <p:cNvPr id="12" name="Object 2"/>
          <p:cNvGraphicFramePr>
            <a:graphicFrameLocks noChangeAspect="1"/>
          </p:cNvGraphicFramePr>
          <p:nvPr/>
        </p:nvGraphicFramePr>
        <p:xfrm>
          <a:off x="1333500" y="2500313"/>
          <a:ext cx="2517775" cy="428625"/>
        </p:xfrm>
        <a:graphic>
          <a:graphicData uri="http://schemas.openxmlformats.org/presentationml/2006/ole">
            <p:oleObj spid="_x0000_s10245" name="Формула" r:id="rId6" imgW="1422360" imgH="393480" progId="Equation.3">
              <p:embed/>
            </p:oleObj>
          </a:graphicData>
        </a:graphic>
      </p:graphicFrame>
      <p:graphicFrame>
        <p:nvGraphicFramePr>
          <p:cNvPr id="13" name="Object 2"/>
          <p:cNvGraphicFramePr>
            <a:graphicFrameLocks noChangeAspect="1"/>
          </p:cNvGraphicFramePr>
          <p:nvPr/>
        </p:nvGraphicFramePr>
        <p:xfrm>
          <a:off x="1357290" y="3143248"/>
          <a:ext cx="1512888" cy="357187"/>
        </p:xfrm>
        <a:graphic>
          <a:graphicData uri="http://schemas.openxmlformats.org/presentationml/2006/ole">
            <p:oleObj spid="_x0000_s10246" name="Формула" r:id="rId7" imgW="736560" imgH="393480" progId="Equation.3">
              <p:embed/>
            </p:oleObj>
          </a:graphicData>
        </a:graphic>
      </p:graphicFrame>
      <p:graphicFrame>
        <p:nvGraphicFramePr>
          <p:cNvPr id="14" name="Object 2"/>
          <p:cNvGraphicFramePr>
            <a:graphicFrameLocks noChangeAspect="1"/>
          </p:cNvGraphicFramePr>
          <p:nvPr/>
        </p:nvGraphicFramePr>
        <p:xfrm>
          <a:off x="1296988" y="3643313"/>
          <a:ext cx="2495550" cy="428625"/>
        </p:xfrm>
        <a:graphic>
          <a:graphicData uri="http://schemas.openxmlformats.org/presentationml/2006/ole">
            <p:oleObj spid="_x0000_s10247" name="Формула" r:id="rId8" imgW="1409400" imgH="393480" progId="Equation.3">
              <p:embed/>
            </p:oleObj>
          </a:graphicData>
        </a:graphic>
      </p:graphicFrame>
      <p:graphicFrame>
        <p:nvGraphicFramePr>
          <p:cNvPr id="15" name="Object 2"/>
          <p:cNvGraphicFramePr>
            <a:graphicFrameLocks noChangeAspect="1"/>
          </p:cNvGraphicFramePr>
          <p:nvPr/>
        </p:nvGraphicFramePr>
        <p:xfrm>
          <a:off x="1428728" y="4214818"/>
          <a:ext cx="1538288" cy="357188"/>
        </p:xfrm>
        <a:graphic>
          <a:graphicData uri="http://schemas.openxmlformats.org/presentationml/2006/ole">
            <p:oleObj spid="_x0000_s10248" name="Формула" r:id="rId9" imgW="749160" imgH="393480" progId="Equation.3">
              <p:embed/>
            </p:oleObj>
          </a:graphicData>
        </a:graphic>
      </p:graphicFrame>
      <p:graphicFrame>
        <p:nvGraphicFramePr>
          <p:cNvPr id="16" name="Object 2"/>
          <p:cNvGraphicFramePr>
            <a:graphicFrameLocks noChangeAspect="1"/>
          </p:cNvGraphicFramePr>
          <p:nvPr/>
        </p:nvGraphicFramePr>
        <p:xfrm>
          <a:off x="1214438" y="4714875"/>
          <a:ext cx="2495550" cy="428625"/>
        </p:xfrm>
        <a:graphic>
          <a:graphicData uri="http://schemas.openxmlformats.org/presentationml/2006/ole">
            <p:oleObj spid="_x0000_s10249" name="Формула" r:id="rId10" imgW="1409400" imgH="393480" progId="Equation.3">
              <p:embed/>
            </p:oleObj>
          </a:graphicData>
        </a:graphic>
      </p:graphicFrame>
      <p:graphicFrame>
        <p:nvGraphicFramePr>
          <p:cNvPr id="17" name="Object 2"/>
          <p:cNvGraphicFramePr>
            <a:graphicFrameLocks noChangeAspect="1"/>
          </p:cNvGraphicFramePr>
          <p:nvPr/>
        </p:nvGraphicFramePr>
        <p:xfrm>
          <a:off x="1285852" y="5429264"/>
          <a:ext cx="1954212" cy="357188"/>
        </p:xfrm>
        <a:graphic>
          <a:graphicData uri="http://schemas.openxmlformats.org/presentationml/2006/ole">
            <p:oleObj spid="_x0000_s10250" name="Формула" r:id="rId11" imgW="952200" imgH="393480" progId="Equation.3">
              <p:embed/>
            </p:oleObj>
          </a:graphicData>
        </a:graphic>
      </p:graphicFrame>
      <p:graphicFrame>
        <p:nvGraphicFramePr>
          <p:cNvPr id="18" name="Object 2"/>
          <p:cNvGraphicFramePr>
            <a:graphicFrameLocks noChangeAspect="1"/>
          </p:cNvGraphicFramePr>
          <p:nvPr/>
        </p:nvGraphicFramePr>
        <p:xfrm>
          <a:off x="1214414" y="5929330"/>
          <a:ext cx="2471737" cy="428625"/>
        </p:xfrm>
        <a:graphic>
          <a:graphicData uri="http://schemas.openxmlformats.org/presentationml/2006/ole">
            <p:oleObj spid="_x0000_s10251" name="Формула" r:id="rId12" imgW="1396800" imgH="393480" progId="Equation.3">
              <p:embed/>
            </p:oleObj>
          </a:graphicData>
        </a:graphic>
      </p:graphicFrame>
      <p:graphicFrame>
        <p:nvGraphicFramePr>
          <p:cNvPr id="19" name="Object 2"/>
          <p:cNvGraphicFramePr>
            <a:graphicFrameLocks noChangeAspect="1"/>
          </p:cNvGraphicFramePr>
          <p:nvPr/>
        </p:nvGraphicFramePr>
        <p:xfrm>
          <a:off x="5572132" y="1000108"/>
          <a:ext cx="1357322" cy="357190"/>
        </p:xfrm>
        <a:graphic>
          <a:graphicData uri="http://schemas.openxmlformats.org/presentationml/2006/ole">
            <p:oleObj spid="_x0000_s10252" name="Формула" r:id="rId13" imgW="660240" imgH="393480" progId="Equation.3">
              <p:embed/>
            </p:oleObj>
          </a:graphicData>
        </a:graphic>
      </p:graphicFrame>
      <p:graphicFrame>
        <p:nvGraphicFramePr>
          <p:cNvPr id="20" name="Object 2"/>
          <p:cNvGraphicFramePr>
            <a:graphicFrameLocks noChangeAspect="1"/>
          </p:cNvGraphicFramePr>
          <p:nvPr/>
        </p:nvGraphicFramePr>
        <p:xfrm>
          <a:off x="5643570" y="1500174"/>
          <a:ext cx="2495550" cy="428625"/>
        </p:xfrm>
        <a:graphic>
          <a:graphicData uri="http://schemas.openxmlformats.org/presentationml/2006/ole">
            <p:oleObj spid="_x0000_s10253" name="Формула" r:id="rId14" imgW="1409400" imgH="393480" progId="Equation.3">
              <p:embed/>
            </p:oleObj>
          </a:graphicData>
        </a:graphic>
      </p:graphicFrame>
      <p:graphicFrame>
        <p:nvGraphicFramePr>
          <p:cNvPr id="21" name="Object 2"/>
          <p:cNvGraphicFramePr>
            <a:graphicFrameLocks noChangeAspect="1"/>
          </p:cNvGraphicFramePr>
          <p:nvPr/>
        </p:nvGraphicFramePr>
        <p:xfrm>
          <a:off x="5591175" y="2143125"/>
          <a:ext cx="1462088" cy="357188"/>
        </p:xfrm>
        <a:graphic>
          <a:graphicData uri="http://schemas.openxmlformats.org/presentationml/2006/ole">
            <p:oleObj spid="_x0000_s10254" name="Формула" r:id="rId15" imgW="711000" imgH="393480" progId="Equation.3">
              <p:embed/>
            </p:oleObj>
          </a:graphicData>
        </a:graphic>
      </p:graphicFrame>
      <p:graphicFrame>
        <p:nvGraphicFramePr>
          <p:cNvPr id="22" name="Object 2"/>
          <p:cNvGraphicFramePr>
            <a:graphicFrameLocks noChangeAspect="1"/>
          </p:cNvGraphicFramePr>
          <p:nvPr/>
        </p:nvGraphicFramePr>
        <p:xfrm>
          <a:off x="5665788" y="2571750"/>
          <a:ext cx="2451100" cy="428625"/>
        </p:xfrm>
        <a:graphic>
          <a:graphicData uri="http://schemas.openxmlformats.org/presentationml/2006/ole">
            <p:oleObj spid="_x0000_s10255" name="Формула" r:id="rId16" imgW="1384200" imgH="393480" progId="Equation.3">
              <p:embed/>
            </p:oleObj>
          </a:graphicData>
        </a:graphic>
      </p:graphicFrame>
      <p:graphicFrame>
        <p:nvGraphicFramePr>
          <p:cNvPr id="23" name="Object 2"/>
          <p:cNvGraphicFramePr>
            <a:graphicFrameLocks noChangeAspect="1"/>
          </p:cNvGraphicFramePr>
          <p:nvPr/>
        </p:nvGraphicFramePr>
        <p:xfrm>
          <a:off x="5746750" y="3214688"/>
          <a:ext cx="1254125" cy="357187"/>
        </p:xfrm>
        <a:graphic>
          <a:graphicData uri="http://schemas.openxmlformats.org/presentationml/2006/ole">
            <p:oleObj spid="_x0000_s10256" name="Формула" r:id="rId17" imgW="609480" imgH="393480" progId="Equation.3">
              <p:embed/>
            </p:oleObj>
          </a:graphicData>
        </a:graphic>
      </p:graphicFrame>
      <p:graphicFrame>
        <p:nvGraphicFramePr>
          <p:cNvPr id="24" name="Object 2"/>
          <p:cNvGraphicFramePr>
            <a:graphicFrameLocks noChangeAspect="1"/>
          </p:cNvGraphicFramePr>
          <p:nvPr/>
        </p:nvGraphicFramePr>
        <p:xfrm>
          <a:off x="5632450" y="3643313"/>
          <a:ext cx="2451100" cy="428625"/>
        </p:xfrm>
        <a:graphic>
          <a:graphicData uri="http://schemas.openxmlformats.org/presentationml/2006/ole">
            <p:oleObj spid="_x0000_s10257" name="Формула" r:id="rId18" imgW="1384200" imgH="393480" progId="Equation.3">
              <p:embed/>
            </p:oleObj>
          </a:graphicData>
        </a:graphic>
      </p:graphicFrame>
      <p:graphicFrame>
        <p:nvGraphicFramePr>
          <p:cNvPr id="25" name="Object 2"/>
          <p:cNvGraphicFramePr>
            <a:graphicFrameLocks noChangeAspect="1"/>
          </p:cNvGraphicFramePr>
          <p:nvPr/>
        </p:nvGraphicFramePr>
        <p:xfrm>
          <a:off x="5857884" y="4214818"/>
          <a:ext cx="1516063" cy="357188"/>
        </p:xfrm>
        <a:graphic>
          <a:graphicData uri="http://schemas.openxmlformats.org/presentationml/2006/ole">
            <p:oleObj spid="_x0000_s10258" name="Формула" r:id="rId19" imgW="736560" imgH="393480" progId="Equation.3">
              <p:embed/>
            </p:oleObj>
          </a:graphicData>
        </a:graphic>
      </p:graphicFrame>
      <p:graphicFrame>
        <p:nvGraphicFramePr>
          <p:cNvPr id="26" name="Object 2"/>
          <p:cNvGraphicFramePr>
            <a:graphicFrameLocks noChangeAspect="1"/>
          </p:cNvGraphicFramePr>
          <p:nvPr/>
        </p:nvGraphicFramePr>
        <p:xfrm>
          <a:off x="5621338" y="4714875"/>
          <a:ext cx="2497137" cy="428625"/>
        </p:xfrm>
        <a:graphic>
          <a:graphicData uri="http://schemas.openxmlformats.org/presentationml/2006/ole">
            <p:oleObj spid="_x0000_s10259" name="Формула" r:id="rId20" imgW="1409400" imgH="393480" progId="Equation.3">
              <p:embed/>
            </p:oleObj>
          </a:graphicData>
        </a:graphic>
      </p:graphicFrame>
      <p:graphicFrame>
        <p:nvGraphicFramePr>
          <p:cNvPr id="27" name="Object 2"/>
          <p:cNvGraphicFramePr>
            <a:graphicFrameLocks noChangeAspect="1"/>
          </p:cNvGraphicFramePr>
          <p:nvPr/>
        </p:nvGraphicFramePr>
        <p:xfrm>
          <a:off x="5786446" y="5357826"/>
          <a:ext cx="1954212" cy="357188"/>
        </p:xfrm>
        <a:graphic>
          <a:graphicData uri="http://schemas.openxmlformats.org/presentationml/2006/ole">
            <p:oleObj spid="_x0000_s10260" name="Формула" r:id="rId21" imgW="952200" imgH="393480" progId="Equation.3">
              <p:embed/>
            </p:oleObj>
          </a:graphicData>
        </a:graphic>
      </p:graphicFrame>
      <p:graphicFrame>
        <p:nvGraphicFramePr>
          <p:cNvPr id="28" name="Object 2"/>
          <p:cNvGraphicFramePr>
            <a:graphicFrameLocks noChangeAspect="1"/>
          </p:cNvGraphicFramePr>
          <p:nvPr/>
        </p:nvGraphicFramePr>
        <p:xfrm>
          <a:off x="5715008" y="5929330"/>
          <a:ext cx="2471737" cy="428625"/>
        </p:xfrm>
        <a:graphic>
          <a:graphicData uri="http://schemas.openxmlformats.org/presentationml/2006/ole">
            <p:oleObj spid="_x0000_s10261" name="Формула" r:id="rId22" imgW="1396800" imgH="393480" progId="Equation.3">
              <p:embed/>
            </p:oleObj>
          </a:graphicData>
        </a:graphic>
      </p:graphicFrame>
      <p:sp>
        <p:nvSpPr>
          <p:cNvPr id="30" name="Заголовок 3"/>
          <p:cNvSpPr txBox="1">
            <a:spLocks/>
          </p:cNvSpPr>
          <p:nvPr/>
        </p:nvSpPr>
        <p:spPr>
          <a:xfrm>
            <a:off x="571472" y="0"/>
            <a:ext cx="8229600" cy="642918"/>
          </a:xfrm>
          <a:prstGeom prst="rect">
            <a:avLst/>
          </a:prstGeom>
        </p:spPr>
        <p:txBody>
          <a:bodyPr vert="horz" anchor="ctr">
            <a:no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1200" cap="none" spc="0" normalizeH="0" baseline="0" noProof="0" dirty="0" smtClean="0">
                <a:ln w="6350"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тест</a:t>
            </a:r>
            <a:endParaRPr kumimoji="0" lang="ru-RU" sz="4400" b="1" i="0" u="none" strike="noStrike" kern="1200" cap="none" spc="0" normalizeH="0" baseline="0" noProof="0" dirty="0">
              <a:ln w="6350"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ответы</a:t>
            </a:r>
            <a:endParaRPr lang="ru-RU" sz="44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1 вариант                                    2 вариант</a:t>
            </a:r>
          </a:p>
          <a:p>
            <a:pPr>
              <a:buNone/>
            </a:pPr>
            <a:r>
              <a:rPr lang="ru-RU" dirty="0" smtClean="0"/>
              <a:t>  1. В                                               1. В</a:t>
            </a:r>
          </a:p>
          <a:p>
            <a:pPr>
              <a:buNone/>
            </a:pPr>
            <a:r>
              <a:rPr lang="ru-RU" dirty="0" smtClean="0"/>
              <a:t>   2. А                                              2. С</a:t>
            </a:r>
          </a:p>
          <a:p>
            <a:pPr>
              <a:buNone/>
            </a:pPr>
            <a:r>
              <a:rPr lang="ru-RU" dirty="0" smtClean="0"/>
              <a:t>   3. С                                               3. В</a:t>
            </a:r>
          </a:p>
          <a:p>
            <a:pPr>
              <a:buNone/>
            </a:pPr>
            <a:r>
              <a:rPr lang="ru-RU" dirty="0" smtClean="0"/>
              <a:t>   4. А                                               4. А</a:t>
            </a:r>
          </a:p>
          <a:p>
            <a:pPr>
              <a:buNone/>
            </a:pPr>
            <a:r>
              <a:rPr lang="ru-RU" dirty="0" smtClean="0"/>
              <a:t>   5. С                                               5. 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Сложение</a:t>
            </a:r>
            <a:r>
              <a:rPr lang="ru-RU" sz="4400" dirty="0" smtClean="0">
                <a:solidFill>
                  <a:schemeClr val="tx2"/>
                </a:solidFill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4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смешанных</a:t>
            </a:r>
            <a:r>
              <a:rPr lang="ru-RU" sz="4400" dirty="0" smtClean="0">
                <a:solidFill>
                  <a:schemeClr val="tx2"/>
                </a:solidFill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4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чисел</a:t>
            </a:r>
            <a:endParaRPr lang="ru-RU" sz="44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71550" lvl="1" indent="-514350">
              <a:buNone/>
            </a:pPr>
            <a:r>
              <a:rPr lang="ru-RU" dirty="0" smtClean="0">
                <a:solidFill>
                  <a:schemeClr val="tx2"/>
                </a:solidFill>
              </a:rPr>
              <a:t>Цели урока: повторить и закрепить сокращение и преобразование дробей;</a:t>
            </a:r>
          </a:p>
          <a:p>
            <a:pPr marL="971550" lvl="1" indent="-514350">
              <a:buNone/>
            </a:pPr>
            <a:r>
              <a:rPr lang="ru-RU" dirty="0" smtClean="0">
                <a:solidFill>
                  <a:schemeClr val="tx2"/>
                </a:solidFill>
              </a:rPr>
              <a:t>                     сформировать способность к сложению смешанных чисел;</a:t>
            </a:r>
          </a:p>
          <a:p>
            <a:pPr>
              <a:buNone/>
            </a:pPr>
            <a:r>
              <a:rPr lang="ru-RU" dirty="0" smtClean="0">
                <a:solidFill>
                  <a:schemeClr val="tx2"/>
                </a:solidFill>
              </a:rPr>
              <a:t>                     </a:t>
            </a:r>
            <a:r>
              <a:rPr lang="ru-RU" sz="2400" dirty="0" smtClean="0">
                <a:solidFill>
                  <a:schemeClr val="tx2"/>
                </a:solidFill>
              </a:rPr>
              <a:t> показать  применение переместительного и сочетательного свойства сложения при сложении смешанных чисел; </a:t>
            </a:r>
          </a:p>
          <a:p>
            <a:pPr>
              <a:buNone/>
            </a:pPr>
            <a:r>
              <a:rPr lang="ru-RU" sz="2400" dirty="0" smtClean="0">
                <a:solidFill>
                  <a:schemeClr val="tx2"/>
                </a:solidFill>
              </a:rPr>
              <a:t>                         воспитание интереса к предмету</a:t>
            </a:r>
            <a:endParaRPr lang="ru-RU" sz="24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Третий лишний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-428660" y="1643050"/>
            <a:ext cx="10259929" cy="4559416"/>
          </a:xfrm>
        </p:spPr>
        <p:txBody>
          <a:bodyPr anchor="ctr">
            <a:normAutofit/>
          </a:bodyPr>
          <a:lstStyle/>
          <a:p>
            <a:pPr>
              <a:buNone/>
            </a:pPr>
            <a:r>
              <a:rPr lang="ru-RU" sz="4800" dirty="0" smtClean="0"/>
              <a:t>  </a:t>
            </a:r>
          </a:p>
          <a:p>
            <a:pPr>
              <a:buNone/>
            </a:pPr>
            <a:endParaRPr lang="ru-RU" sz="4800" dirty="0" smtClean="0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1357290" y="1285860"/>
          <a:ext cx="1494050" cy="1444503"/>
        </p:xfrm>
        <a:graphic>
          <a:graphicData uri="http://schemas.openxmlformats.org/presentationml/2006/ole">
            <p:oleObj spid="_x0000_s1026" name="Формула" r:id="rId3" imgW="368280" imgH="393480" progId="Equation.3">
              <p:embed/>
            </p:oleObj>
          </a:graphicData>
        </a:graphic>
      </p:graphicFrame>
      <p:graphicFrame>
        <p:nvGraphicFramePr>
          <p:cNvPr id="5" name="Object 2"/>
          <p:cNvGraphicFramePr>
            <a:graphicFrameLocks noChangeAspect="1"/>
          </p:cNvGraphicFramePr>
          <p:nvPr/>
        </p:nvGraphicFramePr>
        <p:xfrm>
          <a:off x="3286117" y="1285861"/>
          <a:ext cx="1294130" cy="1459366"/>
        </p:xfrm>
        <a:graphic>
          <a:graphicData uri="http://schemas.openxmlformats.org/presentationml/2006/ole">
            <p:oleObj spid="_x0000_s1027" name="Формула" r:id="rId4" imgW="279360" imgH="393480" progId="Equation.3">
              <p:embed/>
            </p:oleObj>
          </a:graphicData>
        </a:graphic>
      </p:graphicFrame>
      <p:graphicFrame>
        <p:nvGraphicFramePr>
          <p:cNvPr id="6" name="Object 2"/>
          <p:cNvGraphicFramePr>
            <a:graphicFrameLocks noChangeAspect="1"/>
          </p:cNvGraphicFramePr>
          <p:nvPr/>
        </p:nvGraphicFramePr>
        <p:xfrm>
          <a:off x="5000628" y="1285860"/>
          <a:ext cx="1280614" cy="1444503"/>
        </p:xfrm>
        <a:graphic>
          <a:graphicData uri="http://schemas.openxmlformats.org/presentationml/2006/ole">
            <p:oleObj spid="_x0000_s1028" name="Формула" r:id="rId5" imgW="279360" imgH="393480" progId="Equation.3">
              <p:embed/>
            </p:oleObj>
          </a:graphicData>
        </a:graphic>
      </p:graphicFrame>
      <p:graphicFrame>
        <p:nvGraphicFramePr>
          <p:cNvPr id="8" name="Object 2"/>
          <p:cNvGraphicFramePr>
            <a:graphicFrameLocks noChangeAspect="1"/>
          </p:cNvGraphicFramePr>
          <p:nvPr/>
        </p:nvGraphicFramePr>
        <p:xfrm>
          <a:off x="1571604" y="4714006"/>
          <a:ext cx="962957" cy="1565196"/>
        </p:xfrm>
        <a:graphic>
          <a:graphicData uri="http://schemas.openxmlformats.org/presentationml/2006/ole">
            <p:oleObj spid="_x0000_s1029" name="Формула" r:id="rId6" imgW="253800" imgH="393480" progId="Equation.3">
              <p:embed/>
            </p:oleObj>
          </a:graphicData>
        </a:graphic>
      </p:graphicFrame>
      <p:graphicFrame>
        <p:nvGraphicFramePr>
          <p:cNvPr id="9" name="Object 2"/>
          <p:cNvGraphicFramePr>
            <a:graphicFrameLocks noChangeAspect="1"/>
          </p:cNvGraphicFramePr>
          <p:nvPr/>
        </p:nvGraphicFramePr>
        <p:xfrm>
          <a:off x="3286116" y="4714884"/>
          <a:ext cx="1160584" cy="1571637"/>
        </p:xfrm>
        <a:graphic>
          <a:graphicData uri="http://schemas.openxmlformats.org/presentationml/2006/ole">
            <p:oleObj spid="_x0000_s1030" name="Формула" r:id="rId7" imgW="304560" imgH="393480" progId="Equation.3">
              <p:embed/>
            </p:oleObj>
          </a:graphicData>
        </a:graphic>
      </p:graphicFrame>
      <p:sp>
        <p:nvSpPr>
          <p:cNvPr id="11" name="Заголовок 6"/>
          <p:cNvSpPr txBox="1">
            <a:spLocks/>
          </p:cNvSpPr>
          <p:nvPr/>
        </p:nvSpPr>
        <p:spPr>
          <a:xfrm>
            <a:off x="500034" y="28572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4400" b="1" i="0" u="none" strike="noStrike" kern="1200" cap="none" spc="0" normalizeH="0" baseline="0" noProof="0" dirty="0" smtClean="0">
              <a:ln w="6350">
                <a:noFill/>
              </a:ln>
              <a:solidFill>
                <a:schemeClr val="bg2"/>
              </a:solidFill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0" name="Object 2"/>
          <p:cNvGraphicFramePr>
            <a:graphicFrameLocks noChangeAspect="1"/>
          </p:cNvGraphicFramePr>
          <p:nvPr/>
        </p:nvGraphicFramePr>
        <p:xfrm>
          <a:off x="5072066" y="4714884"/>
          <a:ext cx="1063752" cy="1571636"/>
        </p:xfrm>
        <a:graphic>
          <a:graphicData uri="http://schemas.openxmlformats.org/presentationml/2006/ole">
            <p:oleObj spid="_x0000_s1031" name="Формула" r:id="rId8" imgW="279360" imgH="393480" progId="Equation.3">
              <p:embed/>
            </p:oleObj>
          </a:graphicData>
        </a:graphic>
      </p:graphicFrame>
      <p:graphicFrame>
        <p:nvGraphicFramePr>
          <p:cNvPr id="1032" name="Object 5"/>
          <p:cNvGraphicFramePr>
            <a:graphicFrameLocks noChangeAspect="1"/>
          </p:cNvGraphicFramePr>
          <p:nvPr/>
        </p:nvGraphicFramePr>
        <p:xfrm>
          <a:off x="1285853" y="2857495"/>
          <a:ext cx="1422904" cy="1577383"/>
        </p:xfrm>
        <a:graphic>
          <a:graphicData uri="http://schemas.openxmlformats.org/presentationml/2006/ole">
            <p:oleObj spid="_x0000_s1032" name="Формула" r:id="rId9" imgW="317160" imgH="393480" progId="Equation.3">
              <p:embed/>
            </p:oleObj>
          </a:graphicData>
        </a:graphic>
      </p:graphicFrame>
      <p:graphicFrame>
        <p:nvGraphicFramePr>
          <p:cNvPr id="1033" name="Object 9"/>
          <p:cNvGraphicFramePr>
            <a:graphicFrameLocks noChangeAspect="1"/>
          </p:cNvGraphicFramePr>
          <p:nvPr/>
        </p:nvGraphicFramePr>
        <p:xfrm>
          <a:off x="3143240" y="2786057"/>
          <a:ext cx="1422905" cy="1643075"/>
        </p:xfrm>
        <a:graphic>
          <a:graphicData uri="http://schemas.openxmlformats.org/presentationml/2006/ole">
            <p:oleObj spid="_x0000_s1033" name="Формула" r:id="rId10" imgW="342720" imgH="393480" progId="Equation.3">
              <p:embed/>
            </p:oleObj>
          </a:graphicData>
        </a:graphic>
      </p:graphicFrame>
      <p:graphicFrame>
        <p:nvGraphicFramePr>
          <p:cNvPr id="1034" name="Object 10"/>
          <p:cNvGraphicFramePr>
            <a:graphicFrameLocks noChangeAspect="1"/>
          </p:cNvGraphicFramePr>
          <p:nvPr/>
        </p:nvGraphicFramePr>
        <p:xfrm>
          <a:off x="5000628" y="2857496"/>
          <a:ext cx="1209469" cy="1571636"/>
        </p:xfrm>
        <a:graphic>
          <a:graphicData uri="http://schemas.openxmlformats.org/presentationml/2006/ole">
            <p:oleObj spid="_x0000_s1034" name="Формула" r:id="rId11" imgW="29196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02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103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rmAutofit/>
          </a:bodyPr>
          <a:lstStyle/>
          <a:p>
            <a:r>
              <a:rPr lang="ru-RU" sz="4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Третий</a:t>
            </a:r>
            <a:r>
              <a:rPr lang="ru-RU" sz="4400" dirty="0" smtClean="0">
                <a:solidFill>
                  <a:schemeClr val="tx2"/>
                </a:solidFill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4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лишний</a:t>
            </a:r>
            <a:endParaRPr lang="ru-RU" sz="44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15362" name="Object 2"/>
          <p:cNvGraphicFramePr>
            <a:graphicFrameLocks noChangeAspect="1"/>
          </p:cNvGraphicFramePr>
          <p:nvPr>
            <p:ph idx="1"/>
          </p:nvPr>
        </p:nvGraphicFramePr>
        <p:xfrm>
          <a:off x="1357313" y="1409700"/>
          <a:ext cx="1300162" cy="1679575"/>
        </p:xfrm>
        <a:graphic>
          <a:graphicData uri="http://schemas.openxmlformats.org/presentationml/2006/ole">
            <p:oleObj spid="_x0000_s2050" name="Формула" r:id="rId3" imgW="304560" imgH="393480" progId="Equation.3">
              <p:embed/>
            </p:oleObj>
          </a:graphicData>
        </a:graphic>
      </p:graphicFrame>
      <p:graphicFrame>
        <p:nvGraphicFramePr>
          <p:cNvPr id="5" name="Object 2"/>
          <p:cNvGraphicFramePr>
            <a:graphicFrameLocks noChangeAspect="1"/>
          </p:cNvGraphicFramePr>
          <p:nvPr/>
        </p:nvGraphicFramePr>
        <p:xfrm>
          <a:off x="3428992" y="1428736"/>
          <a:ext cx="1245912" cy="1714512"/>
        </p:xfrm>
        <a:graphic>
          <a:graphicData uri="http://schemas.openxmlformats.org/presentationml/2006/ole">
            <p:oleObj spid="_x0000_s2051" name="Формула" r:id="rId4" imgW="253800" imgH="393480" progId="Equation.3">
              <p:embed/>
            </p:oleObj>
          </a:graphicData>
        </a:graphic>
      </p:graphicFrame>
      <p:graphicFrame>
        <p:nvGraphicFramePr>
          <p:cNvPr id="6" name="Object 2"/>
          <p:cNvGraphicFramePr>
            <a:graphicFrameLocks noChangeAspect="1"/>
          </p:cNvGraphicFramePr>
          <p:nvPr/>
        </p:nvGraphicFramePr>
        <p:xfrm>
          <a:off x="5572132" y="1428736"/>
          <a:ext cx="1214446" cy="1714513"/>
        </p:xfrm>
        <a:graphic>
          <a:graphicData uri="http://schemas.openxmlformats.org/presentationml/2006/ole">
            <p:oleObj spid="_x0000_s2052" name="Формула" r:id="rId5" imgW="253800" imgH="393480" progId="Equation.3">
              <p:embed/>
            </p:oleObj>
          </a:graphicData>
        </a:graphic>
      </p:graphicFrame>
      <p:graphicFrame>
        <p:nvGraphicFramePr>
          <p:cNvPr id="7" name="Object 2"/>
          <p:cNvGraphicFramePr>
            <a:graphicFrameLocks noChangeAspect="1"/>
          </p:cNvGraphicFramePr>
          <p:nvPr/>
        </p:nvGraphicFramePr>
        <p:xfrm>
          <a:off x="1457328" y="3214687"/>
          <a:ext cx="1371600" cy="1571635"/>
        </p:xfrm>
        <a:graphic>
          <a:graphicData uri="http://schemas.openxmlformats.org/presentationml/2006/ole">
            <p:oleObj spid="_x0000_s2053" name="Формула" r:id="rId6" imgW="304560" imgH="393480" progId="Equation.3">
              <p:embed/>
            </p:oleObj>
          </a:graphicData>
        </a:graphic>
      </p:graphicFrame>
      <p:graphicFrame>
        <p:nvGraphicFramePr>
          <p:cNvPr id="8" name="Object 2"/>
          <p:cNvGraphicFramePr>
            <a:graphicFrameLocks noChangeAspect="1"/>
          </p:cNvGraphicFramePr>
          <p:nvPr/>
        </p:nvGraphicFramePr>
        <p:xfrm>
          <a:off x="3571867" y="3143248"/>
          <a:ext cx="1457325" cy="1668893"/>
        </p:xfrm>
        <a:graphic>
          <a:graphicData uri="http://schemas.openxmlformats.org/presentationml/2006/ole">
            <p:oleObj spid="_x0000_s2054" name="Формула" r:id="rId7" imgW="304560" imgH="393480" progId="Equation.3">
              <p:embed/>
            </p:oleObj>
          </a:graphicData>
        </a:graphic>
      </p:graphicFrame>
      <p:graphicFrame>
        <p:nvGraphicFramePr>
          <p:cNvPr id="9" name="Object 2"/>
          <p:cNvGraphicFramePr>
            <a:graphicFrameLocks noChangeAspect="1"/>
          </p:cNvGraphicFramePr>
          <p:nvPr/>
        </p:nvGraphicFramePr>
        <p:xfrm>
          <a:off x="5643570" y="3214686"/>
          <a:ext cx="1285884" cy="1602711"/>
        </p:xfrm>
        <a:graphic>
          <a:graphicData uri="http://schemas.openxmlformats.org/presentationml/2006/ole">
            <p:oleObj spid="_x0000_s2055" name="Формула" r:id="rId8" imgW="304560" imgH="393480" progId="Equation.3">
              <p:embed/>
            </p:oleObj>
          </a:graphicData>
        </a:graphic>
      </p:graphicFrame>
      <p:graphicFrame>
        <p:nvGraphicFramePr>
          <p:cNvPr id="15371" name="Object 11"/>
          <p:cNvGraphicFramePr>
            <a:graphicFrameLocks noChangeAspect="1"/>
          </p:cNvGraphicFramePr>
          <p:nvPr/>
        </p:nvGraphicFramePr>
        <p:xfrm>
          <a:off x="1428728" y="4929198"/>
          <a:ext cx="1285875" cy="1643062"/>
        </p:xfrm>
        <a:graphic>
          <a:graphicData uri="http://schemas.openxmlformats.org/presentationml/2006/ole">
            <p:oleObj spid="_x0000_s2056" name="Формула" r:id="rId9" imgW="304560" imgH="393480" progId="Equation.3">
              <p:embed/>
            </p:oleObj>
          </a:graphicData>
        </a:graphic>
      </p:graphicFrame>
      <p:graphicFrame>
        <p:nvGraphicFramePr>
          <p:cNvPr id="15372" name="Object 2"/>
          <p:cNvGraphicFramePr>
            <a:graphicFrameLocks noChangeAspect="1"/>
          </p:cNvGraphicFramePr>
          <p:nvPr/>
        </p:nvGraphicFramePr>
        <p:xfrm>
          <a:off x="4221141" y="5656273"/>
          <a:ext cx="536575" cy="528637"/>
        </p:xfrm>
        <a:graphic>
          <a:graphicData uri="http://schemas.openxmlformats.org/presentationml/2006/ole">
            <p:oleObj spid="_x0000_s2057" name="Формула" r:id="rId10" imgW="126720" imgH="126720" progId="Equation.3">
              <p:embed/>
            </p:oleObj>
          </a:graphicData>
        </a:graphic>
      </p:graphicFrame>
      <p:graphicFrame>
        <p:nvGraphicFramePr>
          <p:cNvPr id="15373" name="Object 13"/>
          <p:cNvGraphicFramePr>
            <a:graphicFrameLocks noChangeAspect="1"/>
          </p:cNvGraphicFramePr>
          <p:nvPr/>
        </p:nvGraphicFramePr>
        <p:xfrm>
          <a:off x="3857603" y="4929198"/>
          <a:ext cx="1069975" cy="1643062"/>
        </p:xfrm>
        <a:graphic>
          <a:graphicData uri="http://schemas.openxmlformats.org/presentationml/2006/ole">
            <p:oleObj spid="_x0000_s2058" name="Формула" r:id="rId11" imgW="253800" imgH="393480" progId="Equation.3">
              <p:embed/>
            </p:oleObj>
          </a:graphicData>
        </a:graphic>
      </p:graphicFrame>
      <p:graphicFrame>
        <p:nvGraphicFramePr>
          <p:cNvPr id="15374" name="Object 14"/>
          <p:cNvGraphicFramePr>
            <a:graphicFrameLocks noChangeAspect="1"/>
          </p:cNvGraphicFramePr>
          <p:nvPr/>
        </p:nvGraphicFramePr>
        <p:xfrm>
          <a:off x="5929291" y="4929198"/>
          <a:ext cx="1285875" cy="1643062"/>
        </p:xfrm>
        <a:graphic>
          <a:graphicData uri="http://schemas.openxmlformats.org/presentationml/2006/ole">
            <p:oleObj spid="_x0000_s2059" name="Формула" r:id="rId12" imgW="304560" imgH="393480" progId="Equation.3">
              <p:embed/>
            </p:oleObj>
          </a:graphicData>
        </a:graphic>
      </p:graphicFrame>
      <p:graphicFrame>
        <p:nvGraphicFramePr>
          <p:cNvPr id="15375" name="Object 15"/>
          <p:cNvGraphicFramePr>
            <a:graphicFrameLocks noChangeAspect="1"/>
          </p:cNvGraphicFramePr>
          <p:nvPr/>
        </p:nvGraphicFramePr>
        <p:xfrm>
          <a:off x="1428728" y="4929198"/>
          <a:ext cx="1285875" cy="1643062"/>
        </p:xfrm>
        <a:graphic>
          <a:graphicData uri="http://schemas.openxmlformats.org/presentationml/2006/ole">
            <p:oleObj spid="_x0000_s2060" name="Формула" r:id="rId13" imgW="304560" imgH="393480" progId="Equation.3">
              <p:embed/>
            </p:oleObj>
          </a:graphicData>
        </a:graphic>
      </p:graphicFrame>
      <p:graphicFrame>
        <p:nvGraphicFramePr>
          <p:cNvPr id="15376" name="Object 16"/>
          <p:cNvGraphicFramePr>
            <a:graphicFrameLocks noChangeAspect="1"/>
          </p:cNvGraphicFramePr>
          <p:nvPr/>
        </p:nvGraphicFramePr>
        <p:xfrm>
          <a:off x="4221141" y="5656273"/>
          <a:ext cx="536575" cy="528637"/>
        </p:xfrm>
        <a:graphic>
          <a:graphicData uri="http://schemas.openxmlformats.org/presentationml/2006/ole">
            <p:oleObj spid="_x0000_s2061" name="Формула" r:id="rId14" imgW="126720" imgH="126720" progId="Equation.3">
              <p:embed/>
            </p:oleObj>
          </a:graphicData>
        </a:graphic>
      </p:graphicFrame>
      <p:graphicFrame>
        <p:nvGraphicFramePr>
          <p:cNvPr id="15377" name="Object 4"/>
          <p:cNvGraphicFramePr>
            <a:graphicFrameLocks noChangeAspect="1"/>
          </p:cNvGraphicFramePr>
          <p:nvPr/>
        </p:nvGraphicFramePr>
        <p:xfrm>
          <a:off x="8661400" y="0"/>
          <a:ext cx="482600" cy="901700"/>
        </p:xfrm>
        <a:graphic>
          <a:graphicData uri="http://schemas.openxmlformats.org/presentationml/2006/ole">
            <p:oleObj spid="_x0000_s2062" name="Формула" r:id="rId15" imgW="114120" imgH="215640" progId="Equation.3">
              <p:embed/>
            </p:oleObj>
          </a:graphicData>
        </a:graphic>
      </p:graphicFrame>
      <p:graphicFrame>
        <p:nvGraphicFramePr>
          <p:cNvPr id="15378" name="Object 18"/>
          <p:cNvGraphicFramePr>
            <a:graphicFrameLocks noChangeAspect="1"/>
          </p:cNvGraphicFramePr>
          <p:nvPr/>
        </p:nvGraphicFramePr>
        <p:xfrm>
          <a:off x="5929291" y="4929198"/>
          <a:ext cx="1285875" cy="1643062"/>
        </p:xfrm>
        <a:graphic>
          <a:graphicData uri="http://schemas.openxmlformats.org/presentationml/2006/ole">
            <p:oleObj spid="_x0000_s2063" name="Формула" r:id="rId16" imgW="30456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1000" fill="hold"/>
                                        <p:tgtEl>
                                          <p:spTgt spid="1536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1000" fill="hold"/>
                                        <p:tgtEl>
                                          <p:spTgt spid="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2000" fill="hold"/>
                                        <p:tgtEl>
                                          <p:spTgt spid="1537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85728"/>
            <a:ext cx="8229600" cy="1000132"/>
          </a:xfrm>
        </p:spPr>
        <p:txBody>
          <a:bodyPr>
            <a:normAutofit/>
          </a:bodyPr>
          <a:lstStyle/>
          <a:p>
            <a:r>
              <a:rPr lang="ru-RU" sz="4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Выполните действие</a:t>
            </a:r>
            <a:endParaRPr lang="ru-RU" sz="44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17410" name="Object 2"/>
          <p:cNvGraphicFramePr>
            <a:graphicFrameLocks noChangeAspect="1"/>
          </p:cNvGraphicFramePr>
          <p:nvPr>
            <p:ph idx="1"/>
          </p:nvPr>
        </p:nvGraphicFramePr>
        <p:xfrm>
          <a:off x="928688" y="1857375"/>
          <a:ext cx="1357312" cy="1752600"/>
        </p:xfrm>
        <a:graphic>
          <a:graphicData uri="http://schemas.openxmlformats.org/presentationml/2006/ole">
            <p:oleObj spid="_x0000_s3074" name="Формула" r:id="rId3" imgW="304560" imgH="393480" progId="Equation.3">
              <p:embed/>
            </p:oleObj>
          </a:graphicData>
        </a:graphic>
      </p:graphicFrame>
      <p:graphicFrame>
        <p:nvGraphicFramePr>
          <p:cNvPr id="7" name="Object 2"/>
          <p:cNvGraphicFramePr>
            <a:graphicFrameLocks noChangeAspect="1"/>
          </p:cNvGraphicFramePr>
          <p:nvPr/>
        </p:nvGraphicFramePr>
        <p:xfrm>
          <a:off x="1857356" y="1857364"/>
          <a:ext cx="1300162" cy="1752600"/>
        </p:xfrm>
        <a:graphic>
          <a:graphicData uri="http://schemas.openxmlformats.org/presentationml/2006/ole">
            <p:oleObj spid="_x0000_s3075" name="Формула" r:id="rId4" imgW="291960" imgH="393480" progId="Equation.3">
              <p:embed/>
            </p:oleObj>
          </a:graphicData>
        </a:graphic>
      </p:graphicFrame>
      <p:graphicFrame>
        <p:nvGraphicFramePr>
          <p:cNvPr id="8" name="Object 2"/>
          <p:cNvGraphicFramePr>
            <a:graphicFrameLocks noChangeAspect="1"/>
          </p:cNvGraphicFramePr>
          <p:nvPr/>
        </p:nvGraphicFramePr>
        <p:xfrm>
          <a:off x="2833688" y="1857375"/>
          <a:ext cx="2205037" cy="1752600"/>
        </p:xfrm>
        <a:graphic>
          <a:graphicData uri="http://schemas.openxmlformats.org/presentationml/2006/ole">
            <p:oleObj spid="_x0000_s3076" name="Формула" r:id="rId5" imgW="495000" imgH="393480" progId="Equation.3">
              <p:embed/>
            </p:oleObj>
          </a:graphicData>
        </a:graphic>
      </p:graphicFrame>
      <p:graphicFrame>
        <p:nvGraphicFramePr>
          <p:cNvPr id="9" name="Object 2"/>
          <p:cNvGraphicFramePr>
            <a:graphicFrameLocks noChangeAspect="1"/>
          </p:cNvGraphicFramePr>
          <p:nvPr/>
        </p:nvGraphicFramePr>
        <p:xfrm>
          <a:off x="5138738" y="1857375"/>
          <a:ext cx="1355725" cy="1752600"/>
        </p:xfrm>
        <a:graphic>
          <a:graphicData uri="http://schemas.openxmlformats.org/presentationml/2006/ole">
            <p:oleObj spid="_x0000_s3077" name="Формула" r:id="rId6" imgW="304560" imgH="393480" progId="Equation.3">
              <p:embed/>
            </p:oleObj>
          </a:graphicData>
        </a:graphic>
      </p:graphicFrame>
      <p:graphicFrame>
        <p:nvGraphicFramePr>
          <p:cNvPr id="10" name="Object 2"/>
          <p:cNvGraphicFramePr>
            <a:graphicFrameLocks noChangeAspect="1"/>
          </p:cNvGraphicFramePr>
          <p:nvPr/>
        </p:nvGraphicFramePr>
        <p:xfrm>
          <a:off x="857250" y="4000500"/>
          <a:ext cx="1355725" cy="1752600"/>
        </p:xfrm>
        <a:graphic>
          <a:graphicData uri="http://schemas.openxmlformats.org/presentationml/2006/ole">
            <p:oleObj spid="_x0000_s3078" name="Формула" r:id="rId7" imgW="304560" imgH="393480" progId="Equation.3">
              <p:embed/>
            </p:oleObj>
          </a:graphicData>
        </a:graphic>
      </p:graphicFrame>
      <p:graphicFrame>
        <p:nvGraphicFramePr>
          <p:cNvPr id="11" name="Object 2"/>
          <p:cNvGraphicFramePr>
            <a:graphicFrameLocks noChangeAspect="1"/>
          </p:cNvGraphicFramePr>
          <p:nvPr/>
        </p:nvGraphicFramePr>
        <p:xfrm>
          <a:off x="1857356" y="4000504"/>
          <a:ext cx="1355725" cy="1752600"/>
        </p:xfrm>
        <a:graphic>
          <a:graphicData uri="http://schemas.openxmlformats.org/presentationml/2006/ole">
            <p:oleObj spid="_x0000_s3079" name="Формула" r:id="rId8" imgW="304560" imgH="393480" progId="Equation.3">
              <p:embed/>
            </p:oleObj>
          </a:graphicData>
        </a:graphic>
      </p:graphicFrame>
      <p:graphicFrame>
        <p:nvGraphicFramePr>
          <p:cNvPr id="12" name="Object 2"/>
          <p:cNvGraphicFramePr>
            <a:graphicFrameLocks noChangeAspect="1"/>
          </p:cNvGraphicFramePr>
          <p:nvPr/>
        </p:nvGraphicFramePr>
        <p:xfrm>
          <a:off x="2928926" y="4000500"/>
          <a:ext cx="1708162" cy="1752600"/>
        </p:xfrm>
        <a:graphic>
          <a:graphicData uri="http://schemas.openxmlformats.org/presentationml/2006/ole">
            <p:oleObj spid="_x0000_s3080" name="Формула" r:id="rId9" imgW="495000" imgH="393480" progId="Equation.3">
              <p:embed/>
            </p:oleObj>
          </a:graphicData>
        </a:graphic>
      </p:graphicFrame>
      <p:graphicFrame>
        <p:nvGraphicFramePr>
          <p:cNvPr id="13" name="Object 2"/>
          <p:cNvGraphicFramePr>
            <a:graphicFrameLocks noChangeAspect="1"/>
          </p:cNvGraphicFramePr>
          <p:nvPr/>
        </p:nvGraphicFramePr>
        <p:xfrm>
          <a:off x="4500562" y="4000504"/>
          <a:ext cx="1184275" cy="1752600"/>
        </p:xfrm>
        <a:graphic>
          <a:graphicData uri="http://schemas.openxmlformats.org/presentationml/2006/ole">
            <p:oleObj spid="_x0000_s3081" name="Формула" r:id="rId10" imgW="26640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>
            <a:normAutofit/>
          </a:bodyPr>
          <a:lstStyle/>
          <a:p>
            <a:r>
              <a:rPr lang="ru-RU" sz="4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Выполните</a:t>
            </a:r>
            <a:r>
              <a:rPr lang="ru-RU" sz="4400" dirty="0" smtClean="0">
                <a:solidFill>
                  <a:schemeClr val="tx2"/>
                </a:solidFill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4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действие</a:t>
            </a:r>
            <a:endParaRPr lang="ru-RU" sz="44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18436" name="Object 2"/>
          <p:cNvGraphicFramePr>
            <a:graphicFrameLocks noChangeAspect="1"/>
          </p:cNvGraphicFramePr>
          <p:nvPr/>
        </p:nvGraphicFramePr>
        <p:xfrm>
          <a:off x="617538" y="1571625"/>
          <a:ext cx="1638300" cy="1752600"/>
        </p:xfrm>
        <a:graphic>
          <a:graphicData uri="http://schemas.openxmlformats.org/presentationml/2006/ole">
            <p:oleObj spid="_x0000_s4098" name="Формула" r:id="rId3" imgW="368280" imgH="393480" progId="Equation.3">
              <p:embed/>
            </p:oleObj>
          </a:graphicData>
        </a:graphic>
      </p:graphicFrame>
      <p:graphicFrame>
        <p:nvGraphicFramePr>
          <p:cNvPr id="8" name="Object 2"/>
          <p:cNvGraphicFramePr>
            <a:graphicFrameLocks noChangeAspect="1"/>
          </p:cNvGraphicFramePr>
          <p:nvPr/>
        </p:nvGraphicFramePr>
        <p:xfrm>
          <a:off x="1928794" y="1571612"/>
          <a:ext cx="1355725" cy="1752600"/>
        </p:xfrm>
        <a:graphic>
          <a:graphicData uri="http://schemas.openxmlformats.org/presentationml/2006/ole">
            <p:oleObj spid="_x0000_s4099" name="Формула" r:id="rId4" imgW="304560" imgH="393480" progId="Equation.3">
              <p:embed/>
            </p:oleObj>
          </a:graphicData>
        </a:graphic>
      </p:graphicFrame>
      <p:graphicFrame>
        <p:nvGraphicFramePr>
          <p:cNvPr id="9" name="Object 2"/>
          <p:cNvGraphicFramePr>
            <a:graphicFrameLocks noChangeAspect="1"/>
          </p:cNvGraphicFramePr>
          <p:nvPr/>
        </p:nvGraphicFramePr>
        <p:xfrm>
          <a:off x="3000364" y="1571612"/>
          <a:ext cx="1581150" cy="1752600"/>
        </p:xfrm>
        <a:graphic>
          <a:graphicData uri="http://schemas.openxmlformats.org/presentationml/2006/ole">
            <p:oleObj spid="_x0000_s4100" name="Формула" r:id="rId5" imgW="355320" imgH="393480" progId="Equation.3">
              <p:embed/>
            </p:oleObj>
          </a:graphicData>
        </a:graphic>
      </p:graphicFrame>
      <p:graphicFrame>
        <p:nvGraphicFramePr>
          <p:cNvPr id="10" name="Object 2"/>
          <p:cNvGraphicFramePr>
            <a:graphicFrameLocks noChangeAspect="1"/>
          </p:cNvGraphicFramePr>
          <p:nvPr/>
        </p:nvGraphicFramePr>
        <p:xfrm>
          <a:off x="4257675" y="1571625"/>
          <a:ext cx="1638300" cy="1752600"/>
        </p:xfrm>
        <a:graphic>
          <a:graphicData uri="http://schemas.openxmlformats.org/presentationml/2006/ole">
            <p:oleObj spid="_x0000_s4101" name="Формула" r:id="rId6" imgW="368280" imgH="393480" progId="Equation.3">
              <p:embed/>
            </p:oleObj>
          </a:graphicData>
        </a:graphic>
      </p:graphicFrame>
      <p:graphicFrame>
        <p:nvGraphicFramePr>
          <p:cNvPr id="11" name="Object 2"/>
          <p:cNvGraphicFramePr>
            <a:graphicFrameLocks noChangeAspect="1"/>
          </p:cNvGraphicFramePr>
          <p:nvPr/>
        </p:nvGraphicFramePr>
        <p:xfrm>
          <a:off x="5440363" y="1571625"/>
          <a:ext cx="1185862" cy="1752600"/>
        </p:xfrm>
        <a:graphic>
          <a:graphicData uri="http://schemas.openxmlformats.org/presentationml/2006/ole">
            <p:oleObj spid="_x0000_s4102" name="Формула" r:id="rId7" imgW="266400" imgH="393480" progId="Equation.3">
              <p:embed/>
            </p:oleObj>
          </a:graphicData>
        </a:graphic>
      </p:graphicFrame>
      <p:graphicFrame>
        <p:nvGraphicFramePr>
          <p:cNvPr id="12" name="Object 2"/>
          <p:cNvGraphicFramePr>
            <a:graphicFrameLocks noChangeAspect="1"/>
          </p:cNvGraphicFramePr>
          <p:nvPr/>
        </p:nvGraphicFramePr>
        <p:xfrm>
          <a:off x="6456363" y="1571625"/>
          <a:ext cx="1130300" cy="1752600"/>
        </p:xfrm>
        <a:graphic>
          <a:graphicData uri="http://schemas.openxmlformats.org/presentationml/2006/ole">
            <p:oleObj spid="_x0000_s4103" name="Формула" r:id="rId8" imgW="253800" imgH="393480" progId="Equation.3">
              <p:embed/>
            </p:oleObj>
          </a:graphicData>
        </a:graphic>
      </p:graphicFrame>
      <p:graphicFrame>
        <p:nvGraphicFramePr>
          <p:cNvPr id="14" name="Object 2"/>
          <p:cNvGraphicFramePr>
            <a:graphicFrameLocks noChangeAspect="1"/>
          </p:cNvGraphicFramePr>
          <p:nvPr/>
        </p:nvGraphicFramePr>
        <p:xfrm>
          <a:off x="500034" y="3714752"/>
          <a:ext cx="1187450" cy="1714512"/>
        </p:xfrm>
        <a:graphic>
          <a:graphicData uri="http://schemas.openxmlformats.org/presentationml/2006/ole">
            <p:oleObj spid="_x0000_s4104" name="Формула" r:id="rId9" imgW="266400" imgH="393480" progId="Equation.3">
              <p:embed/>
            </p:oleObj>
          </a:graphicData>
        </a:graphic>
      </p:graphicFrame>
      <p:graphicFrame>
        <p:nvGraphicFramePr>
          <p:cNvPr id="15" name="Object 2"/>
          <p:cNvGraphicFramePr>
            <a:graphicFrameLocks noChangeAspect="1"/>
          </p:cNvGraphicFramePr>
          <p:nvPr/>
        </p:nvGraphicFramePr>
        <p:xfrm>
          <a:off x="1428728" y="3714752"/>
          <a:ext cx="1187450" cy="1714512"/>
        </p:xfrm>
        <a:graphic>
          <a:graphicData uri="http://schemas.openxmlformats.org/presentationml/2006/ole">
            <p:oleObj spid="_x0000_s4105" name="Формула" r:id="rId10" imgW="266400" imgH="393480" progId="Equation.3">
              <p:embed/>
            </p:oleObj>
          </a:graphicData>
        </a:graphic>
      </p:graphicFrame>
      <p:graphicFrame>
        <p:nvGraphicFramePr>
          <p:cNvPr id="16" name="Object 2"/>
          <p:cNvGraphicFramePr>
            <a:graphicFrameLocks noChangeAspect="1"/>
          </p:cNvGraphicFramePr>
          <p:nvPr/>
        </p:nvGraphicFramePr>
        <p:xfrm>
          <a:off x="2428860" y="3714752"/>
          <a:ext cx="1187450" cy="1714512"/>
        </p:xfrm>
        <a:graphic>
          <a:graphicData uri="http://schemas.openxmlformats.org/presentationml/2006/ole">
            <p:oleObj spid="_x0000_s4106" name="Формула" r:id="rId11" imgW="266400" imgH="393480" progId="Equation.3">
              <p:embed/>
            </p:oleObj>
          </a:graphicData>
        </a:graphic>
      </p:graphicFrame>
      <p:graphicFrame>
        <p:nvGraphicFramePr>
          <p:cNvPr id="17" name="Object 2"/>
          <p:cNvGraphicFramePr>
            <a:graphicFrameLocks noChangeAspect="1"/>
          </p:cNvGraphicFramePr>
          <p:nvPr/>
        </p:nvGraphicFramePr>
        <p:xfrm>
          <a:off x="3428992" y="3714752"/>
          <a:ext cx="1187450" cy="1714512"/>
        </p:xfrm>
        <a:graphic>
          <a:graphicData uri="http://schemas.openxmlformats.org/presentationml/2006/ole">
            <p:oleObj spid="_x0000_s4107" name="Формула" r:id="rId12" imgW="266400" imgH="393480" progId="Equation.3">
              <p:embed/>
            </p:oleObj>
          </a:graphicData>
        </a:graphic>
      </p:graphicFrame>
      <p:graphicFrame>
        <p:nvGraphicFramePr>
          <p:cNvPr id="18" name="Object 2"/>
          <p:cNvGraphicFramePr>
            <a:graphicFrameLocks noChangeAspect="1"/>
          </p:cNvGraphicFramePr>
          <p:nvPr/>
        </p:nvGraphicFramePr>
        <p:xfrm>
          <a:off x="4429124" y="3714752"/>
          <a:ext cx="1143008" cy="1714512"/>
        </p:xfrm>
        <a:graphic>
          <a:graphicData uri="http://schemas.openxmlformats.org/presentationml/2006/ole">
            <p:oleObj spid="_x0000_s4108" name="Формула" r:id="rId13" imgW="266400" imgH="393480" progId="Equation.3">
              <p:embed/>
            </p:oleObj>
          </a:graphicData>
        </a:graphic>
      </p:graphicFrame>
      <p:graphicFrame>
        <p:nvGraphicFramePr>
          <p:cNvPr id="19" name="Object 2"/>
          <p:cNvGraphicFramePr>
            <a:graphicFrameLocks noChangeAspect="1"/>
          </p:cNvGraphicFramePr>
          <p:nvPr/>
        </p:nvGraphicFramePr>
        <p:xfrm>
          <a:off x="5500694" y="3714752"/>
          <a:ext cx="1187450" cy="1714512"/>
        </p:xfrm>
        <a:graphic>
          <a:graphicData uri="http://schemas.openxmlformats.org/presentationml/2006/ole">
            <p:oleObj spid="_x0000_s4109" name="Формула" r:id="rId14" imgW="266400" imgH="393480" progId="Equation.3">
              <p:embed/>
            </p:oleObj>
          </a:graphicData>
        </a:graphic>
      </p:graphicFrame>
      <p:graphicFrame>
        <p:nvGraphicFramePr>
          <p:cNvPr id="20" name="Object 2"/>
          <p:cNvGraphicFramePr>
            <a:graphicFrameLocks noChangeAspect="1"/>
          </p:cNvGraphicFramePr>
          <p:nvPr/>
        </p:nvGraphicFramePr>
        <p:xfrm>
          <a:off x="6786578" y="3714752"/>
          <a:ext cx="1131887" cy="1752600"/>
        </p:xfrm>
        <a:graphic>
          <a:graphicData uri="http://schemas.openxmlformats.org/presentationml/2006/ole">
            <p:oleObj spid="_x0000_s4110" name="Формула" r:id="rId15" imgW="253800" imgH="393480" progId="Equation.3">
              <p:embed/>
            </p:oleObj>
          </a:graphicData>
        </a:graphic>
      </p:graphicFrame>
      <p:graphicFrame>
        <p:nvGraphicFramePr>
          <p:cNvPr id="21" name="Object 2"/>
          <p:cNvGraphicFramePr>
            <a:graphicFrameLocks noChangeAspect="1"/>
          </p:cNvGraphicFramePr>
          <p:nvPr/>
        </p:nvGraphicFramePr>
        <p:xfrm>
          <a:off x="714348" y="5857892"/>
          <a:ext cx="2263775" cy="735013"/>
        </p:xfrm>
        <a:graphic>
          <a:graphicData uri="http://schemas.openxmlformats.org/presentationml/2006/ole">
            <p:oleObj spid="_x0000_s4111" name="Формула" r:id="rId16" imgW="507960" imgH="1648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№</a:t>
            </a:r>
            <a:r>
              <a:rPr lang="ru-RU" sz="4400" dirty="0" smtClean="0">
                <a:solidFill>
                  <a:schemeClr val="tx2"/>
                </a:solidFill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4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endParaRPr lang="ru-RU" sz="44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19459" name="Object 3"/>
          <p:cNvGraphicFramePr>
            <a:graphicFrameLocks noChangeAspect="1"/>
          </p:cNvGraphicFramePr>
          <p:nvPr>
            <p:ph idx="1"/>
          </p:nvPr>
        </p:nvGraphicFramePr>
        <p:xfrm>
          <a:off x="1571625" y="1446213"/>
          <a:ext cx="1143000" cy="1108075"/>
        </p:xfrm>
        <a:graphic>
          <a:graphicData uri="http://schemas.openxmlformats.org/presentationml/2006/ole">
            <p:oleObj spid="_x0000_s5122" name="Формула" r:id="rId3" imgW="406080" imgH="393480" progId="Equation.3">
              <p:embed/>
            </p:oleObj>
          </a:graphicData>
        </a:graphic>
      </p:graphicFrame>
      <p:graphicFrame>
        <p:nvGraphicFramePr>
          <p:cNvPr id="19460" name="Object 4"/>
          <p:cNvGraphicFramePr>
            <a:graphicFrameLocks noChangeAspect="1"/>
          </p:cNvGraphicFramePr>
          <p:nvPr/>
        </p:nvGraphicFramePr>
        <p:xfrm>
          <a:off x="428596" y="1285860"/>
          <a:ext cx="1214446" cy="1541600"/>
        </p:xfrm>
        <a:graphic>
          <a:graphicData uri="http://schemas.openxmlformats.org/presentationml/2006/ole">
            <p:oleObj spid="_x0000_s5123" name="Формула" r:id="rId4" imgW="495000" imgH="393480" progId="Equation.3">
              <p:embed/>
            </p:oleObj>
          </a:graphicData>
        </a:graphic>
      </p:graphicFrame>
      <p:graphicFrame>
        <p:nvGraphicFramePr>
          <p:cNvPr id="7" name="Object 3"/>
          <p:cNvGraphicFramePr>
            <a:graphicFrameLocks noChangeAspect="1"/>
          </p:cNvGraphicFramePr>
          <p:nvPr/>
        </p:nvGraphicFramePr>
        <p:xfrm>
          <a:off x="2571737" y="1214439"/>
          <a:ext cx="1214446" cy="1571620"/>
        </p:xfrm>
        <a:graphic>
          <a:graphicData uri="http://schemas.openxmlformats.org/presentationml/2006/ole">
            <p:oleObj spid="_x0000_s5124" name="Формула" r:id="rId5" imgW="368280" imgH="393480" progId="Equation.3">
              <p:embed/>
            </p:oleObj>
          </a:graphicData>
        </a:graphic>
      </p:graphicFrame>
      <p:graphicFrame>
        <p:nvGraphicFramePr>
          <p:cNvPr id="6" name="Object 3"/>
          <p:cNvGraphicFramePr>
            <a:graphicFrameLocks noChangeAspect="1"/>
          </p:cNvGraphicFramePr>
          <p:nvPr/>
        </p:nvGraphicFramePr>
        <p:xfrm>
          <a:off x="3786182" y="1285875"/>
          <a:ext cx="1428760" cy="1571621"/>
        </p:xfrm>
        <a:graphic>
          <a:graphicData uri="http://schemas.openxmlformats.org/presentationml/2006/ole">
            <p:oleObj spid="_x0000_s5125" name="Формула" r:id="rId6" imgW="482400" imgH="393480" progId="Equation.3">
              <p:embed/>
            </p:oleObj>
          </a:graphicData>
        </a:graphic>
      </p:graphicFrame>
      <p:graphicFrame>
        <p:nvGraphicFramePr>
          <p:cNvPr id="8" name="Object 3"/>
          <p:cNvGraphicFramePr>
            <a:graphicFrameLocks noChangeAspect="1"/>
          </p:cNvGraphicFramePr>
          <p:nvPr/>
        </p:nvGraphicFramePr>
        <p:xfrm>
          <a:off x="5214942" y="1285875"/>
          <a:ext cx="1285884" cy="1571621"/>
        </p:xfrm>
        <a:graphic>
          <a:graphicData uri="http://schemas.openxmlformats.org/presentationml/2006/ole">
            <p:oleObj spid="_x0000_s5126" name="Формула" r:id="rId7" imgW="469800" imgH="393480" progId="Equation.3">
              <p:embed/>
            </p:oleObj>
          </a:graphicData>
        </a:graphic>
      </p:graphicFrame>
      <p:graphicFrame>
        <p:nvGraphicFramePr>
          <p:cNvPr id="9" name="Object 3"/>
          <p:cNvGraphicFramePr>
            <a:graphicFrameLocks noChangeAspect="1"/>
          </p:cNvGraphicFramePr>
          <p:nvPr/>
        </p:nvGraphicFramePr>
        <p:xfrm>
          <a:off x="6500825" y="1285860"/>
          <a:ext cx="1285885" cy="1665288"/>
        </p:xfrm>
        <a:graphic>
          <a:graphicData uri="http://schemas.openxmlformats.org/presentationml/2006/ole">
            <p:oleObj spid="_x0000_s5127" name="Формула" r:id="rId8" imgW="469800" imgH="393480" progId="Equation.3">
              <p:embed/>
            </p:oleObj>
          </a:graphicData>
        </a:graphic>
      </p:graphicFrame>
      <p:graphicFrame>
        <p:nvGraphicFramePr>
          <p:cNvPr id="10" name="Object 3"/>
          <p:cNvGraphicFramePr>
            <a:graphicFrameLocks noChangeAspect="1"/>
          </p:cNvGraphicFramePr>
          <p:nvPr/>
        </p:nvGraphicFramePr>
        <p:xfrm>
          <a:off x="7886700" y="1285875"/>
          <a:ext cx="800100" cy="1665288"/>
        </p:xfrm>
        <a:graphic>
          <a:graphicData uri="http://schemas.openxmlformats.org/presentationml/2006/ole">
            <p:oleObj spid="_x0000_s5128" name="Формула" r:id="rId9" imgW="291960" imgH="393480" progId="Equation.3">
              <p:embed/>
            </p:oleObj>
          </a:graphicData>
        </a:graphic>
      </p:graphicFrame>
      <p:graphicFrame>
        <p:nvGraphicFramePr>
          <p:cNvPr id="11" name="Object 3"/>
          <p:cNvGraphicFramePr>
            <a:graphicFrameLocks noChangeAspect="1"/>
          </p:cNvGraphicFramePr>
          <p:nvPr/>
        </p:nvGraphicFramePr>
        <p:xfrm>
          <a:off x="500034" y="3214686"/>
          <a:ext cx="1285884" cy="895351"/>
        </p:xfrm>
        <a:graphic>
          <a:graphicData uri="http://schemas.openxmlformats.org/presentationml/2006/ole">
            <p:oleObj spid="_x0000_s5129" name="Формула" r:id="rId10" imgW="291960" imgH="177480" progId="Equation.3">
              <p:embed/>
            </p:oleObj>
          </a:graphicData>
        </a:graphic>
      </p:graphicFrame>
      <p:graphicFrame>
        <p:nvGraphicFramePr>
          <p:cNvPr id="12" name="Object 3"/>
          <p:cNvGraphicFramePr>
            <a:graphicFrameLocks noChangeAspect="1"/>
          </p:cNvGraphicFramePr>
          <p:nvPr/>
        </p:nvGraphicFramePr>
        <p:xfrm>
          <a:off x="1785918" y="2857500"/>
          <a:ext cx="1428759" cy="1665288"/>
        </p:xfrm>
        <a:graphic>
          <a:graphicData uri="http://schemas.openxmlformats.org/presentationml/2006/ole">
            <p:oleObj spid="_x0000_s5130" name="Формула" r:id="rId11" imgW="482400" imgH="393480" progId="Equation.3">
              <p:embed/>
            </p:oleObj>
          </a:graphicData>
        </a:graphic>
      </p:graphicFrame>
      <p:graphicFrame>
        <p:nvGraphicFramePr>
          <p:cNvPr id="13" name="Object 3"/>
          <p:cNvGraphicFramePr>
            <a:graphicFrameLocks noChangeAspect="1"/>
          </p:cNvGraphicFramePr>
          <p:nvPr/>
        </p:nvGraphicFramePr>
        <p:xfrm>
          <a:off x="3257550" y="2857500"/>
          <a:ext cx="1795463" cy="1665288"/>
        </p:xfrm>
        <a:graphic>
          <a:graphicData uri="http://schemas.openxmlformats.org/presentationml/2006/ole">
            <p:oleObj spid="_x0000_s5131" name="Формула" r:id="rId12" imgW="444240" imgH="393480" progId="Equation.3">
              <p:embed/>
            </p:oleObj>
          </a:graphicData>
        </a:graphic>
      </p:graphicFrame>
      <p:graphicFrame>
        <p:nvGraphicFramePr>
          <p:cNvPr id="14" name="Object 3"/>
          <p:cNvGraphicFramePr>
            <a:graphicFrameLocks noChangeAspect="1"/>
          </p:cNvGraphicFramePr>
          <p:nvPr/>
        </p:nvGraphicFramePr>
        <p:xfrm>
          <a:off x="622300" y="4714875"/>
          <a:ext cx="1693863" cy="1665288"/>
        </p:xfrm>
        <a:graphic>
          <a:graphicData uri="http://schemas.openxmlformats.org/presentationml/2006/ole">
            <p:oleObj spid="_x0000_s5132" name="Формула" r:id="rId13" imgW="419040" imgH="393480" progId="Equation.3">
              <p:embed/>
            </p:oleObj>
          </a:graphicData>
        </a:graphic>
      </p:graphicFrame>
      <p:graphicFrame>
        <p:nvGraphicFramePr>
          <p:cNvPr id="15" name="Object 3"/>
          <p:cNvGraphicFramePr>
            <a:graphicFrameLocks noChangeAspect="1"/>
          </p:cNvGraphicFramePr>
          <p:nvPr/>
        </p:nvGraphicFramePr>
        <p:xfrm>
          <a:off x="2189163" y="4714875"/>
          <a:ext cx="1746250" cy="1665288"/>
        </p:xfrm>
        <a:graphic>
          <a:graphicData uri="http://schemas.openxmlformats.org/presentationml/2006/ole">
            <p:oleObj spid="_x0000_s5133" name="Формула" r:id="rId14" imgW="431640" imgH="393480" progId="Equation.3">
              <p:embed/>
            </p:oleObj>
          </a:graphicData>
        </a:graphic>
      </p:graphicFrame>
      <p:graphicFrame>
        <p:nvGraphicFramePr>
          <p:cNvPr id="16" name="Object 3"/>
          <p:cNvGraphicFramePr>
            <a:graphicFrameLocks noChangeAspect="1"/>
          </p:cNvGraphicFramePr>
          <p:nvPr/>
        </p:nvGraphicFramePr>
        <p:xfrm>
          <a:off x="3857620" y="4714875"/>
          <a:ext cx="2571768" cy="1665288"/>
        </p:xfrm>
        <a:graphic>
          <a:graphicData uri="http://schemas.openxmlformats.org/presentationml/2006/ole">
            <p:oleObj spid="_x0000_s5134" name="Формула" r:id="rId15" imgW="57132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252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graphicFrame>
        <p:nvGraphicFramePr>
          <p:cNvPr id="20490" name="Object 8"/>
          <p:cNvGraphicFramePr>
            <a:graphicFrameLocks noChangeAspect="1"/>
          </p:cNvGraphicFramePr>
          <p:nvPr>
            <p:ph idx="1"/>
          </p:nvPr>
        </p:nvGraphicFramePr>
        <p:xfrm>
          <a:off x="539750" y="428625"/>
          <a:ext cx="1644650" cy="1500188"/>
        </p:xfrm>
        <a:graphic>
          <a:graphicData uri="http://schemas.openxmlformats.org/presentationml/2006/ole">
            <p:oleObj spid="_x0000_s6146" name="Формула" r:id="rId3" imgW="431640" imgH="393480" progId="Equation.3">
              <p:embed/>
            </p:oleObj>
          </a:graphicData>
        </a:graphic>
      </p:graphicFrame>
      <p:graphicFrame>
        <p:nvGraphicFramePr>
          <p:cNvPr id="13" name="Object 8"/>
          <p:cNvGraphicFramePr>
            <a:graphicFrameLocks noChangeAspect="1"/>
          </p:cNvGraphicFramePr>
          <p:nvPr/>
        </p:nvGraphicFramePr>
        <p:xfrm>
          <a:off x="2214546" y="428604"/>
          <a:ext cx="1867130" cy="1500198"/>
        </p:xfrm>
        <a:graphic>
          <a:graphicData uri="http://schemas.openxmlformats.org/presentationml/2006/ole">
            <p:oleObj spid="_x0000_s6147" name="Формула" r:id="rId4" imgW="431640" imgH="393480" progId="Equation.3">
              <p:embed/>
            </p:oleObj>
          </a:graphicData>
        </a:graphic>
      </p:graphicFrame>
      <p:graphicFrame>
        <p:nvGraphicFramePr>
          <p:cNvPr id="14" name="Object 8"/>
          <p:cNvGraphicFramePr>
            <a:graphicFrameLocks noChangeAspect="1"/>
          </p:cNvGraphicFramePr>
          <p:nvPr/>
        </p:nvGraphicFramePr>
        <p:xfrm>
          <a:off x="3890963" y="428626"/>
          <a:ext cx="2087562" cy="1500188"/>
        </p:xfrm>
        <a:graphic>
          <a:graphicData uri="http://schemas.openxmlformats.org/presentationml/2006/ole">
            <p:oleObj spid="_x0000_s6148" name="Формула" r:id="rId5" imgW="482400" imgH="393480" progId="Equation.3">
              <p:embed/>
            </p:oleObj>
          </a:graphicData>
        </a:graphic>
      </p:graphicFrame>
      <p:graphicFrame>
        <p:nvGraphicFramePr>
          <p:cNvPr id="15" name="Object 8"/>
          <p:cNvGraphicFramePr>
            <a:graphicFrameLocks noChangeAspect="1"/>
          </p:cNvGraphicFramePr>
          <p:nvPr/>
        </p:nvGraphicFramePr>
        <p:xfrm>
          <a:off x="5929322" y="428626"/>
          <a:ext cx="1428760" cy="1500188"/>
        </p:xfrm>
        <a:graphic>
          <a:graphicData uri="http://schemas.openxmlformats.org/presentationml/2006/ole">
            <p:oleObj spid="_x0000_s6149" name="Формула" r:id="rId6" imgW="406080" imgH="393480" progId="Equation.3">
              <p:embed/>
            </p:oleObj>
          </a:graphicData>
        </a:graphic>
      </p:graphicFrame>
      <p:graphicFrame>
        <p:nvGraphicFramePr>
          <p:cNvPr id="16" name="Object 8"/>
          <p:cNvGraphicFramePr>
            <a:graphicFrameLocks noChangeAspect="1"/>
          </p:cNvGraphicFramePr>
          <p:nvPr/>
        </p:nvGraphicFramePr>
        <p:xfrm>
          <a:off x="7302500" y="500063"/>
          <a:ext cx="1611313" cy="1428750"/>
        </p:xfrm>
        <a:graphic>
          <a:graphicData uri="http://schemas.openxmlformats.org/presentationml/2006/ole">
            <p:oleObj spid="_x0000_s6150" name="Формула" r:id="rId7" imgW="368280" imgH="393480" progId="Equation.3">
              <p:embed/>
            </p:oleObj>
          </a:graphicData>
        </a:graphic>
      </p:graphicFrame>
      <p:graphicFrame>
        <p:nvGraphicFramePr>
          <p:cNvPr id="17" name="Object 8"/>
          <p:cNvGraphicFramePr>
            <a:graphicFrameLocks noChangeAspect="1"/>
          </p:cNvGraphicFramePr>
          <p:nvPr/>
        </p:nvGraphicFramePr>
        <p:xfrm>
          <a:off x="214282" y="1928802"/>
          <a:ext cx="1238250" cy="1643062"/>
        </p:xfrm>
        <a:graphic>
          <a:graphicData uri="http://schemas.openxmlformats.org/presentationml/2006/ole">
            <p:oleObj spid="_x0000_s6151" name="Формула" r:id="rId8" imgW="330120" imgH="393480" progId="Equation.3">
              <p:embed/>
            </p:oleObj>
          </a:graphicData>
        </a:graphic>
      </p:graphicFrame>
      <p:graphicFrame>
        <p:nvGraphicFramePr>
          <p:cNvPr id="18" name="Object 8"/>
          <p:cNvGraphicFramePr>
            <a:graphicFrameLocks noChangeAspect="1"/>
          </p:cNvGraphicFramePr>
          <p:nvPr/>
        </p:nvGraphicFramePr>
        <p:xfrm>
          <a:off x="1309689" y="1928813"/>
          <a:ext cx="1119172" cy="1643062"/>
        </p:xfrm>
        <a:graphic>
          <a:graphicData uri="http://schemas.openxmlformats.org/presentationml/2006/ole">
            <p:oleObj spid="_x0000_s6152" name="Формула" r:id="rId9" imgW="317160" imgH="393480" progId="Equation.3">
              <p:embed/>
            </p:oleObj>
          </a:graphicData>
        </a:graphic>
      </p:graphicFrame>
      <p:graphicFrame>
        <p:nvGraphicFramePr>
          <p:cNvPr id="20" name="Object 8"/>
          <p:cNvGraphicFramePr>
            <a:graphicFrameLocks noChangeAspect="1"/>
          </p:cNvGraphicFramePr>
          <p:nvPr/>
        </p:nvGraphicFramePr>
        <p:xfrm>
          <a:off x="2428859" y="1928813"/>
          <a:ext cx="2143141" cy="1643062"/>
        </p:xfrm>
        <a:graphic>
          <a:graphicData uri="http://schemas.openxmlformats.org/presentationml/2006/ole">
            <p:oleObj spid="_x0000_s6153" name="Формула" r:id="rId10" imgW="609480" imgH="393480" progId="Equation.3">
              <p:embed/>
            </p:oleObj>
          </a:graphicData>
        </a:graphic>
      </p:graphicFrame>
      <p:graphicFrame>
        <p:nvGraphicFramePr>
          <p:cNvPr id="21" name="Object 8"/>
          <p:cNvGraphicFramePr>
            <a:graphicFrameLocks noChangeAspect="1"/>
          </p:cNvGraphicFramePr>
          <p:nvPr/>
        </p:nvGraphicFramePr>
        <p:xfrm>
          <a:off x="4619625" y="1928813"/>
          <a:ext cx="1214438" cy="1643062"/>
        </p:xfrm>
        <a:graphic>
          <a:graphicData uri="http://schemas.openxmlformats.org/presentationml/2006/ole">
            <p:oleObj spid="_x0000_s6154" name="Формула" r:id="rId11" imgW="393480" imgH="393480" progId="Equation.3">
              <p:embed/>
            </p:oleObj>
          </a:graphicData>
        </a:graphic>
      </p:graphicFrame>
      <p:graphicFrame>
        <p:nvGraphicFramePr>
          <p:cNvPr id="22" name="Object 8"/>
          <p:cNvGraphicFramePr>
            <a:graphicFrameLocks noChangeAspect="1"/>
          </p:cNvGraphicFramePr>
          <p:nvPr/>
        </p:nvGraphicFramePr>
        <p:xfrm>
          <a:off x="6000760" y="1928813"/>
          <a:ext cx="1285884" cy="1643062"/>
        </p:xfrm>
        <a:graphic>
          <a:graphicData uri="http://schemas.openxmlformats.org/presentationml/2006/ole">
            <p:oleObj spid="_x0000_s6155" name="Формула" r:id="rId12" imgW="355320" imgH="393480" progId="Equation.3">
              <p:embed/>
            </p:oleObj>
          </a:graphicData>
        </a:graphic>
      </p:graphicFrame>
      <p:graphicFrame>
        <p:nvGraphicFramePr>
          <p:cNvPr id="23" name="Object 8"/>
          <p:cNvGraphicFramePr>
            <a:graphicFrameLocks noChangeAspect="1"/>
          </p:cNvGraphicFramePr>
          <p:nvPr/>
        </p:nvGraphicFramePr>
        <p:xfrm>
          <a:off x="258763" y="3571875"/>
          <a:ext cx="1195387" cy="1643063"/>
        </p:xfrm>
        <a:graphic>
          <a:graphicData uri="http://schemas.openxmlformats.org/presentationml/2006/ole">
            <p:oleObj spid="_x0000_s6156" name="Формула" r:id="rId13" imgW="330120" imgH="393480" progId="Equation.3">
              <p:embed/>
            </p:oleObj>
          </a:graphicData>
        </a:graphic>
      </p:graphicFrame>
      <p:graphicFrame>
        <p:nvGraphicFramePr>
          <p:cNvPr id="19" name="Object 8"/>
          <p:cNvGraphicFramePr>
            <a:graphicFrameLocks noChangeAspect="1"/>
          </p:cNvGraphicFramePr>
          <p:nvPr/>
        </p:nvGraphicFramePr>
        <p:xfrm>
          <a:off x="1471613" y="3571875"/>
          <a:ext cx="965200" cy="1643063"/>
        </p:xfrm>
        <a:graphic>
          <a:graphicData uri="http://schemas.openxmlformats.org/presentationml/2006/ole">
            <p:oleObj spid="_x0000_s6157" name="Формула" r:id="rId14" imgW="266400" imgH="393480" progId="Equation.3">
              <p:embed/>
            </p:oleObj>
          </a:graphicData>
        </a:graphic>
      </p:graphicFrame>
      <p:graphicFrame>
        <p:nvGraphicFramePr>
          <p:cNvPr id="24" name="Object 8"/>
          <p:cNvGraphicFramePr>
            <a:graphicFrameLocks noChangeAspect="1"/>
          </p:cNvGraphicFramePr>
          <p:nvPr/>
        </p:nvGraphicFramePr>
        <p:xfrm>
          <a:off x="2357422" y="3571875"/>
          <a:ext cx="1571636" cy="1643063"/>
        </p:xfrm>
        <a:graphic>
          <a:graphicData uri="http://schemas.openxmlformats.org/presentationml/2006/ole">
            <p:oleObj spid="_x0000_s6158" name="Формула" r:id="rId15" imgW="457200" imgH="393480" progId="Equation.3">
              <p:embed/>
            </p:oleObj>
          </a:graphicData>
        </a:graphic>
      </p:graphicFrame>
      <p:graphicFrame>
        <p:nvGraphicFramePr>
          <p:cNvPr id="25" name="Object 8"/>
          <p:cNvGraphicFramePr>
            <a:graphicFrameLocks noChangeAspect="1"/>
          </p:cNvGraphicFramePr>
          <p:nvPr/>
        </p:nvGraphicFramePr>
        <p:xfrm>
          <a:off x="4168775" y="3571875"/>
          <a:ext cx="1090613" cy="1643063"/>
        </p:xfrm>
        <a:graphic>
          <a:graphicData uri="http://schemas.openxmlformats.org/presentationml/2006/ole">
            <p:oleObj spid="_x0000_s6159" name="Формула" r:id="rId16" imgW="317160" imgH="393480" progId="Equation.3">
              <p:embed/>
            </p:oleObj>
          </a:graphicData>
        </a:graphic>
      </p:graphicFrame>
      <p:graphicFrame>
        <p:nvGraphicFramePr>
          <p:cNvPr id="26" name="Object 8"/>
          <p:cNvGraphicFramePr>
            <a:graphicFrameLocks noChangeAspect="1"/>
          </p:cNvGraphicFramePr>
          <p:nvPr/>
        </p:nvGraphicFramePr>
        <p:xfrm>
          <a:off x="5532438" y="3571875"/>
          <a:ext cx="741362" cy="1643063"/>
        </p:xfrm>
        <a:graphic>
          <a:graphicData uri="http://schemas.openxmlformats.org/presentationml/2006/ole">
            <p:oleObj spid="_x0000_s6160" name="Формула" r:id="rId17" imgW="215640" imgH="393480" progId="Equation.3">
              <p:embed/>
            </p:oleObj>
          </a:graphicData>
        </a:graphic>
      </p:graphicFrame>
      <p:graphicFrame>
        <p:nvGraphicFramePr>
          <p:cNvPr id="27" name="Object 8"/>
          <p:cNvGraphicFramePr>
            <a:graphicFrameLocks noChangeAspect="1"/>
          </p:cNvGraphicFramePr>
          <p:nvPr/>
        </p:nvGraphicFramePr>
        <p:xfrm>
          <a:off x="88900" y="5214938"/>
          <a:ext cx="1135063" cy="1500210"/>
        </p:xfrm>
        <a:graphic>
          <a:graphicData uri="http://schemas.openxmlformats.org/presentationml/2006/ole">
            <p:oleObj spid="_x0000_s6161" name="Формула" r:id="rId18" imgW="330120" imgH="393480" progId="Equation.3">
              <p:embed/>
            </p:oleObj>
          </a:graphicData>
        </a:graphic>
      </p:graphicFrame>
      <p:graphicFrame>
        <p:nvGraphicFramePr>
          <p:cNvPr id="28" name="Object 8"/>
          <p:cNvGraphicFramePr>
            <a:graphicFrameLocks noChangeAspect="1"/>
          </p:cNvGraphicFramePr>
          <p:nvPr/>
        </p:nvGraphicFramePr>
        <p:xfrm>
          <a:off x="1142976" y="5214950"/>
          <a:ext cx="1135063" cy="1500198"/>
        </p:xfrm>
        <a:graphic>
          <a:graphicData uri="http://schemas.openxmlformats.org/presentationml/2006/ole">
            <p:oleObj spid="_x0000_s6162" name="Формула" r:id="rId19" imgW="330120" imgH="393480" progId="Equation.3">
              <p:embed/>
            </p:oleObj>
          </a:graphicData>
        </a:graphic>
      </p:graphicFrame>
      <p:graphicFrame>
        <p:nvGraphicFramePr>
          <p:cNvPr id="29" name="Object 8"/>
          <p:cNvGraphicFramePr>
            <a:graphicFrameLocks noChangeAspect="1"/>
          </p:cNvGraphicFramePr>
          <p:nvPr/>
        </p:nvGraphicFramePr>
        <p:xfrm>
          <a:off x="2214545" y="5214938"/>
          <a:ext cx="1857389" cy="1500187"/>
        </p:xfrm>
        <a:graphic>
          <a:graphicData uri="http://schemas.openxmlformats.org/presentationml/2006/ole">
            <p:oleObj spid="_x0000_s6163" name="Формула" r:id="rId20" imgW="596880" imgH="393480" progId="Equation.3">
              <p:embed/>
            </p:oleObj>
          </a:graphicData>
        </a:graphic>
      </p:graphicFrame>
      <p:graphicFrame>
        <p:nvGraphicFramePr>
          <p:cNvPr id="30" name="Object 8"/>
          <p:cNvGraphicFramePr>
            <a:graphicFrameLocks noChangeAspect="1"/>
          </p:cNvGraphicFramePr>
          <p:nvPr/>
        </p:nvGraphicFramePr>
        <p:xfrm>
          <a:off x="4395788" y="5214938"/>
          <a:ext cx="1066800" cy="1500187"/>
        </p:xfrm>
        <a:graphic>
          <a:graphicData uri="http://schemas.openxmlformats.org/presentationml/2006/ole">
            <p:oleObj spid="_x0000_s6164" name="Формула" r:id="rId21" imgW="342720" imgH="393480" progId="Equation.3">
              <p:embed/>
            </p:oleObj>
          </a:graphicData>
        </a:graphic>
      </p:graphicFrame>
      <p:graphicFrame>
        <p:nvGraphicFramePr>
          <p:cNvPr id="31" name="Object 8"/>
          <p:cNvGraphicFramePr>
            <a:graphicFrameLocks noChangeAspect="1"/>
          </p:cNvGraphicFramePr>
          <p:nvPr/>
        </p:nvGraphicFramePr>
        <p:xfrm>
          <a:off x="5402263" y="5143500"/>
          <a:ext cx="1263650" cy="1500188"/>
        </p:xfrm>
        <a:graphic>
          <a:graphicData uri="http://schemas.openxmlformats.org/presentationml/2006/ole">
            <p:oleObj spid="_x0000_s6165" name="Формула" r:id="rId22" imgW="406080" imgH="393480" progId="Equation.3">
              <p:embed/>
            </p:oleObj>
          </a:graphicData>
        </a:graphic>
      </p:graphicFrame>
      <p:graphicFrame>
        <p:nvGraphicFramePr>
          <p:cNvPr id="32" name="Object 8"/>
          <p:cNvGraphicFramePr>
            <a:graphicFrameLocks noChangeAspect="1"/>
          </p:cNvGraphicFramePr>
          <p:nvPr/>
        </p:nvGraphicFramePr>
        <p:xfrm>
          <a:off x="6840538" y="5143500"/>
          <a:ext cx="868362" cy="1500188"/>
        </p:xfrm>
        <a:graphic>
          <a:graphicData uri="http://schemas.openxmlformats.org/presentationml/2006/ole">
            <p:oleObj spid="_x0000_s6166" name="Формула" r:id="rId23" imgW="279360" imgH="393480" progId="Equation.3">
              <p:embed/>
            </p:oleObj>
          </a:graphicData>
        </a:graphic>
      </p:graphicFrame>
      <p:graphicFrame>
        <p:nvGraphicFramePr>
          <p:cNvPr id="33" name="Object 8"/>
          <p:cNvGraphicFramePr>
            <a:graphicFrameLocks noChangeAspect="1"/>
          </p:cNvGraphicFramePr>
          <p:nvPr/>
        </p:nvGraphicFramePr>
        <p:xfrm>
          <a:off x="7286644" y="500042"/>
          <a:ext cx="1611313" cy="1428750"/>
        </p:xfrm>
        <a:graphic>
          <a:graphicData uri="http://schemas.openxmlformats.org/presentationml/2006/ole">
            <p:oleObj spid="_x0000_s6167" name="Формула" r:id="rId24" imgW="36828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58204" cy="857232"/>
          </a:xfrm>
        </p:spPr>
        <p:txBody>
          <a:bodyPr>
            <a:noAutofit/>
          </a:bodyPr>
          <a:lstStyle/>
          <a:p>
            <a:r>
              <a:rPr lang="ru-RU" sz="4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Объяснение</a:t>
            </a:r>
            <a:endParaRPr lang="ru-RU" sz="44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25602" name="Object 14"/>
          <p:cNvGraphicFramePr>
            <a:graphicFrameLocks noChangeAspect="1"/>
          </p:cNvGraphicFramePr>
          <p:nvPr>
            <p:ph idx="1"/>
          </p:nvPr>
        </p:nvGraphicFramePr>
        <p:xfrm>
          <a:off x="142875" y="1009650"/>
          <a:ext cx="1143000" cy="1265238"/>
        </p:xfrm>
        <a:graphic>
          <a:graphicData uri="http://schemas.openxmlformats.org/presentationml/2006/ole">
            <p:oleObj spid="_x0000_s7170" name="Формула" r:id="rId3" imgW="355320" imgH="393480" progId="Equation.3">
              <p:embed/>
            </p:oleObj>
          </a:graphicData>
        </a:graphic>
      </p:graphicFrame>
      <p:graphicFrame>
        <p:nvGraphicFramePr>
          <p:cNvPr id="5" name="Object 14"/>
          <p:cNvGraphicFramePr>
            <a:graphicFrameLocks noChangeAspect="1"/>
          </p:cNvGraphicFramePr>
          <p:nvPr/>
        </p:nvGraphicFramePr>
        <p:xfrm>
          <a:off x="1274763" y="1000125"/>
          <a:ext cx="1154097" cy="1285875"/>
        </p:xfrm>
        <a:graphic>
          <a:graphicData uri="http://schemas.openxmlformats.org/presentationml/2006/ole">
            <p:oleObj spid="_x0000_s7171" name="Формула" r:id="rId4" imgW="406080" imgH="393480" progId="Equation.3">
              <p:embed/>
            </p:oleObj>
          </a:graphicData>
        </a:graphic>
      </p:graphicFrame>
      <p:graphicFrame>
        <p:nvGraphicFramePr>
          <p:cNvPr id="6" name="Object 14"/>
          <p:cNvGraphicFramePr>
            <a:graphicFrameLocks noChangeAspect="1"/>
          </p:cNvGraphicFramePr>
          <p:nvPr/>
        </p:nvGraphicFramePr>
        <p:xfrm>
          <a:off x="2500299" y="1000108"/>
          <a:ext cx="2928958" cy="1285875"/>
        </p:xfrm>
        <a:graphic>
          <a:graphicData uri="http://schemas.openxmlformats.org/presentationml/2006/ole">
            <p:oleObj spid="_x0000_s7172" name="Формула" r:id="rId5" imgW="977760" imgH="393480" progId="Equation.3">
              <p:embed/>
            </p:oleObj>
          </a:graphicData>
        </a:graphic>
      </p:graphicFrame>
      <p:graphicFrame>
        <p:nvGraphicFramePr>
          <p:cNvPr id="7" name="Object 14"/>
          <p:cNvGraphicFramePr>
            <a:graphicFrameLocks noChangeAspect="1"/>
          </p:cNvGraphicFramePr>
          <p:nvPr/>
        </p:nvGraphicFramePr>
        <p:xfrm>
          <a:off x="5311775" y="928688"/>
          <a:ext cx="3860800" cy="1285875"/>
        </p:xfrm>
        <a:graphic>
          <a:graphicData uri="http://schemas.openxmlformats.org/presentationml/2006/ole">
            <p:oleObj spid="_x0000_s7173" name="Формула" r:id="rId6" imgW="1180800" imgH="393480" progId="Equation.3">
              <p:embed/>
            </p:oleObj>
          </a:graphicData>
        </a:graphic>
      </p:graphicFrame>
      <p:graphicFrame>
        <p:nvGraphicFramePr>
          <p:cNvPr id="8" name="Object 14"/>
          <p:cNvGraphicFramePr>
            <a:graphicFrameLocks noChangeAspect="1"/>
          </p:cNvGraphicFramePr>
          <p:nvPr/>
        </p:nvGraphicFramePr>
        <p:xfrm>
          <a:off x="285720" y="2285986"/>
          <a:ext cx="3021013" cy="1428759"/>
        </p:xfrm>
        <a:graphic>
          <a:graphicData uri="http://schemas.openxmlformats.org/presentationml/2006/ole">
            <p:oleObj spid="_x0000_s7174" name="Формула" r:id="rId7" imgW="939600" imgH="393480" progId="Equation.3">
              <p:embed/>
            </p:oleObj>
          </a:graphicData>
        </a:graphic>
      </p:graphicFrame>
      <p:graphicFrame>
        <p:nvGraphicFramePr>
          <p:cNvPr id="9" name="Object 14"/>
          <p:cNvGraphicFramePr>
            <a:graphicFrameLocks noChangeAspect="1"/>
          </p:cNvGraphicFramePr>
          <p:nvPr/>
        </p:nvGraphicFramePr>
        <p:xfrm>
          <a:off x="3214679" y="2285993"/>
          <a:ext cx="1714512" cy="1428759"/>
        </p:xfrm>
        <a:graphic>
          <a:graphicData uri="http://schemas.openxmlformats.org/presentationml/2006/ole">
            <p:oleObj spid="_x0000_s7175" name="Формула" r:id="rId8" imgW="533160" imgH="393480" progId="Equation.3">
              <p:embed/>
            </p:oleObj>
          </a:graphicData>
        </a:graphic>
      </p:graphicFrame>
      <p:graphicFrame>
        <p:nvGraphicFramePr>
          <p:cNvPr id="10" name="Object 14"/>
          <p:cNvGraphicFramePr>
            <a:graphicFrameLocks noChangeAspect="1"/>
          </p:cNvGraphicFramePr>
          <p:nvPr/>
        </p:nvGraphicFramePr>
        <p:xfrm>
          <a:off x="4968875" y="2285993"/>
          <a:ext cx="1347788" cy="1428759"/>
        </p:xfrm>
        <a:graphic>
          <a:graphicData uri="http://schemas.openxmlformats.org/presentationml/2006/ole">
            <p:oleObj spid="_x0000_s7176" name="Формула" r:id="rId9" imgW="419040" imgH="393480" progId="Equation.3">
              <p:embed/>
            </p:oleObj>
          </a:graphicData>
        </a:graphic>
      </p:graphicFrame>
      <p:graphicFrame>
        <p:nvGraphicFramePr>
          <p:cNvPr id="11" name="Object 14"/>
          <p:cNvGraphicFramePr>
            <a:graphicFrameLocks noChangeAspect="1"/>
          </p:cNvGraphicFramePr>
          <p:nvPr/>
        </p:nvGraphicFramePr>
        <p:xfrm>
          <a:off x="6643688" y="2285993"/>
          <a:ext cx="776287" cy="1428759"/>
        </p:xfrm>
        <a:graphic>
          <a:graphicData uri="http://schemas.openxmlformats.org/presentationml/2006/ole">
            <p:oleObj spid="_x0000_s7177" name="Формула" r:id="rId10" imgW="241200" imgH="393480" progId="Equation.3">
              <p:embed/>
            </p:oleObj>
          </a:graphicData>
        </a:graphic>
      </p:graphicFrame>
      <p:graphicFrame>
        <p:nvGraphicFramePr>
          <p:cNvPr id="12" name="Object 14"/>
          <p:cNvGraphicFramePr>
            <a:graphicFrameLocks noChangeAspect="1"/>
          </p:cNvGraphicFramePr>
          <p:nvPr/>
        </p:nvGraphicFramePr>
        <p:xfrm>
          <a:off x="101600" y="3857625"/>
          <a:ext cx="1144588" cy="1428750"/>
        </p:xfrm>
        <a:graphic>
          <a:graphicData uri="http://schemas.openxmlformats.org/presentationml/2006/ole">
            <p:oleObj spid="_x0000_s7178" name="Формула" r:id="rId11" imgW="355320" imgH="393480" progId="Equation.3">
              <p:embed/>
            </p:oleObj>
          </a:graphicData>
        </a:graphic>
      </p:graphicFrame>
      <p:graphicFrame>
        <p:nvGraphicFramePr>
          <p:cNvPr id="13" name="Object 14"/>
          <p:cNvGraphicFramePr>
            <a:graphicFrameLocks noChangeAspect="1"/>
          </p:cNvGraphicFramePr>
          <p:nvPr/>
        </p:nvGraphicFramePr>
        <p:xfrm>
          <a:off x="1092200" y="3857625"/>
          <a:ext cx="1389063" cy="1428750"/>
        </p:xfrm>
        <a:graphic>
          <a:graphicData uri="http://schemas.openxmlformats.org/presentationml/2006/ole">
            <p:oleObj spid="_x0000_s7179" name="Формула" r:id="rId12" imgW="431640" imgH="393480" progId="Equation.3">
              <p:embed/>
            </p:oleObj>
          </a:graphicData>
        </a:graphic>
      </p:graphicFrame>
      <p:graphicFrame>
        <p:nvGraphicFramePr>
          <p:cNvPr id="14" name="Object 14"/>
          <p:cNvGraphicFramePr>
            <a:graphicFrameLocks noChangeAspect="1"/>
          </p:cNvGraphicFramePr>
          <p:nvPr/>
        </p:nvGraphicFramePr>
        <p:xfrm>
          <a:off x="2593975" y="3857625"/>
          <a:ext cx="2025650" cy="1428750"/>
        </p:xfrm>
        <a:graphic>
          <a:graphicData uri="http://schemas.openxmlformats.org/presentationml/2006/ole">
            <p:oleObj spid="_x0000_s7180" name="Формула" r:id="rId13" imgW="698400" imgH="393480" progId="Equation.3">
              <p:embed/>
            </p:oleObj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/>
        </p:nvGraphicFramePr>
        <p:xfrm>
          <a:off x="4868863" y="3857625"/>
          <a:ext cx="1289050" cy="1428750"/>
        </p:xfrm>
        <a:graphic>
          <a:graphicData uri="http://schemas.openxmlformats.org/presentationml/2006/ole">
            <p:oleObj spid="_x0000_s7181" name="Формула" r:id="rId14" imgW="444240" imgH="393480" progId="Equation.3">
              <p:embed/>
            </p:oleObj>
          </a:graphicData>
        </a:graphic>
      </p:graphicFrame>
      <p:graphicFrame>
        <p:nvGraphicFramePr>
          <p:cNvPr id="16" name="Object 14"/>
          <p:cNvGraphicFramePr>
            <a:graphicFrameLocks noChangeAspect="1"/>
          </p:cNvGraphicFramePr>
          <p:nvPr/>
        </p:nvGraphicFramePr>
        <p:xfrm>
          <a:off x="6273800" y="3857625"/>
          <a:ext cx="884238" cy="1428750"/>
        </p:xfrm>
        <a:graphic>
          <a:graphicData uri="http://schemas.openxmlformats.org/presentationml/2006/ole">
            <p:oleObj spid="_x0000_s7182" name="Формула" r:id="rId15" imgW="30456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Другая 6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5DF0F6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</TotalTime>
  <Words>249</Words>
  <Application>Microsoft Office PowerPoint</Application>
  <PresentationFormat>Экран (4:3)</PresentationFormat>
  <Paragraphs>86</Paragraphs>
  <Slides>16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8" baseType="lpstr">
      <vt:lpstr>Апекс</vt:lpstr>
      <vt:lpstr>Формула</vt:lpstr>
      <vt:lpstr>Сложение смешанных чисел</vt:lpstr>
      <vt:lpstr>Сложение смешанных чисел</vt:lpstr>
      <vt:lpstr>Третий лишний</vt:lpstr>
      <vt:lpstr>Третий лишний</vt:lpstr>
      <vt:lpstr>Выполните действие</vt:lpstr>
      <vt:lpstr>Выполните действие</vt:lpstr>
      <vt:lpstr>№ 3</vt:lpstr>
      <vt:lpstr>Слайд 8</vt:lpstr>
      <vt:lpstr>Объяснение</vt:lpstr>
      <vt:lpstr>Алгоритм</vt:lpstr>
      <vt:lpstr>Физкультминутка</vt:lpstr>
      <vt:lpstr>№ 389</vt:lpstr>
      <vt:lpstr> Решите уравнение</vt:lpstr>
      <vt:lpstr>№ 376</vt:lpstr>
      <vt:lpstr>Слайд 15</vt:lpstr>
      <vt:lpstr>ответы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Сложение смешанных чисел</dc:title>
  <dc:creator>Татьяна_2</dc:creator>
  <cp:lastModifiedBy>Татьяна_2</cp:lastModifiedBy>
  <cp:revision>5</cp:revision>
  <dcterms:created xsi:type="dcterms:W3CDTF">2009-01-25T20:02:21Z</dcterms:created>
  <dcterms:modified xsi:type="dcterms:W3CDTF">2009-01-25T20:44:41Z</dcterms:modified>
</cp:coreProperties>
</file>