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2" r:id="rId3"/>
    <p:sldId id="264" r:id="rId4"/>
    <p:sldId id="257" r:id="rId5"/>
    <p:sldId id="266" r:id="rId6"/>
    <p:sldId id="267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D3269-38E8-4058-B803-1D5D3A1BE9D7}" type="datetimeFigureOut">
              <a:rPr lang="ru-RU" smtClean="0"/>
              <a:pPr/>
              <a:t>15.01.2009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97F65-A66A-4E01-AFCC-3ADF65CC84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D3269-38E8-4058-B803-1D5D3A1BE9D7}" type="datetimeFigureOut">
              <a:rPr lang="ru-RU" smtClean="0"/>
              <a:pPr/>
              <a:t>15.01.2009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97F65-A66A-4E01-AFCC-3ADF65CC84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D3269-38E8-4058-B803-1D5D3A1BE9D7}" type="datetimeFigureOut">
              <a:rPr lang="ru-RU" smtClean="0"/>
              <a:pPr/>
              <a:t>15.01.2009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97F65-A66A-4E01-AFCC-3ADF65CC84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D3269-38E8-4058-B803-1D5D3A1BE9D7}" type="datetimeFigureOut">
              <a:rPr lang="ru-RU" smtClean="0"/>
              <a:pPr/>
              <a:t>15.01.2009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97F65-A66A-4E01-AFCC-3ADF65CC84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D3269-38E8-4058-B803-1D5D3A1BE9D7}" type="datetimeFigureOut">
              <a:rPr lang="ru-RU" smtClean="0"/>
              <a:pPr/>
              <a:t>15.01.2009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97F65-A66A-4E01-AFCC-3ADF65CC84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D3269-38E8-4058-B803-1D5D3A1BE9D7}" type="datetimeFigureOut">
              <a:rPr lang="ru-RU" smtClean="0"/>
              <a:pPr/>
              <a:t>15.01.2009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97F65-A66A-4E01-AFCC-3ADF65CC84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D3269-38E8-4058-B803-1D5D3A1BE9D7}" type="datetimeFigureOut">
              <a:rPr lang="ru-RU" smtClean="0"/>
              <a:pPr/>
              <a:t>15.01.2009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97F65-A66A-4E01-AFCC-3ADF65CC84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D3269-38E8-4058-B803-1D5D3A1BE9D7}" type="datetimeFigureOut">
              <a:rPr lang="ru-RU" smtClean="0"/>
              <a:pPr/>
              <a:t>15.01.2009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97F65-A66A-4E01-AFCC-3ADF65CC84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D3269-38E8-4058-B803-1D5D3A1BE9D7}" type="datetimeFigureOut">
              <a:rPr lang="ru-RU" smtClean="0"/>
              <a:pPr/>
              <a:t>15.01.2009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97F65-A66A-4E01-AFCC-3ADF65CC84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D3269-38E8-4058-B803-1D5D3A1BE9D7}" type="datetimeFigureOut">
              <a:rPr lang="ru-RU" smtClean="0"/>
              <a:pPr/>
              <a:t>15.01.2009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97F65-A66A-4E01-AFCC-3ADF65CC84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D3269-38E8-4058-B803-1D5D3A1BE9D7}" type="datetimeFigureOut">
              <a:rPr lang="ru-RU" smtClean="0"/>
              <a:pPr/>
              <a:t>15.01.2009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97F65-A66A-4E01-AFCC-3ADF65CC84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D3269-38E8-4058-B803-1D5D3A1BE9D7}" type="datetimeFigureOut">
              <a:rPr lang="ru-RU" smtClean="0"/>
              <a:pPr/>
              <a:t>15.01.2009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797F65-A66A-4E01-AFCC-3ADF65CC848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.jpeg"/><Relationship Id="rId5" Type="http://schemas.openxmlformats.org/officeDocument/2006/relationships/image" Target="../media/image4.jpeg"/><Relationship Id="rId4" Type="http://schemas.openxmlformats.org/officeDocument/2006/relationships/hyperlink" Target="http://www.iwi.ru/typo3temp/pics/7ffaec1a68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0" y="5035"/>
          <a:ext cx="9150723" cy="6852965"/>
        </p:xfrm>
        <a:graphic>
          <a:graphicData uri="http://schemas.openxmlformats.org/presentationml/2006/ole">
            <p:oleObj spid="_x0000_s53250" name="Image" r:id="rId3" imgW="5765079" imgH="4317460" progId="Photoshop.Image.10">
              <p:embed/>
            </p:oleObj>
          </a:graphicData>
        </a:graphic>
      </p:graphicFrame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0" y="0"/>
            <a:ext cx="9078447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Доброта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– </a:t>
            </a: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это стремление человека дать </a:t>
            </a: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полное счастье всем людям </a:t>
            </a: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всему человечеству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Comic Sans MS" pitchFamily="66" charset="0"/>
            </a:endParaRPr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500034" y="3500438"/>
            <a:ext cx="8049319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Вежливость</a:t>
            </a:r>
            <a:r>
              <a:rPr kumimoji="0" lang="ru-RU" sz="4400" b="1" i="0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– </a:t>
            </a: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это умение вести себя так, </a:t>
            </a: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чтобы другим было </a:t>
            </a: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приятно с тобой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53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53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53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53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53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53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532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532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532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532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532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532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0" y="5035"/>
          <a:ext cx="9150723" cy="6852965"/>
        </p:xfrm>
        <a:graphic>
          <a:graphicData uri="http://schemas.openxmlformats.org/presentationml/2006/ole">
            <p:oleObj spid="_x0000_s52226" name="Image" r:id="rId3" imgW="5765079" imgH="4317460" progId="Photoshop.Image.10">
              <p:embed/>
            </p:oleObj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785786" y="1500174"/>
            <a:ext cx="7492756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spc="0" normalizeH="0" baseline="0" dirty="0" smtClean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ЧТОБЫ РАДОСТЬ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spc="0" normalizeH="0" baseline="0" dirty="0" smtClean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ЛЮДЯМ ДАРИТЬ,</a:t>
            </a:r>
            <a:endParaRPr kumimoji="0" lang="ru-RU" sz="5400" b="1" i="0" u="none" strike="noStrike" cap="none" spc="0" normalizeH="0" baseline="0" dirty="0" smtClean="0">
              <a:ln w="31550" cmpd="sng">
                <a:solidFill>
                  <a:srgbClr val="FF0000"/>
                </a:soli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spc="0" normalizeH="0" baseline="0" dirty="0" smtClean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НАДО ДОБРЫМ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spc="0" normalizeH="0" baseline="0" dirty="0" smtClean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И ВЕЖЛИВЫМ БЫТЬ</a:t>
            </a:r>
            <a:endParaRPr lang="ru-RU" sz="5400" b="1" cap="none" spc="0" dirty="0">
              <a:ln w="31550" cmpd="sng">
                <a:solidFill>
                  <a:srgbClr val="FF0000"/>
                </a:soli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0" name="Picture 11" descr="24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04994">
            <a:off x="367553" y="-5298"/>
            <a:ext cx="12573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1" descr="24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2903270">
            <a:off x="7519309" y="5209660"/>
            <a:ext cx="12573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24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870391">
            <a:off x="7702790" y="186817"/>
            <a:ext cx="12573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 descr="24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863768">
            <a:off x="314602" y="5241994"/>
            <a:ext cx="12573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0" y="5035"/>
          <a:ext cx="9150723" cy="6852965"/>
        </p:xfrm>
        <a:graphic>
          <a:graphicData uri="http://schemas.openxmlformats.org/presentationml/2006/ole">
            <p:oleObj spid="_x0000_s54274" name="Image" r:id="rId3" imgW="5765079" imgH="4317460" progId="Photoshop.Image.10">
              <p:embed/>
            </p:oleObj>
          </a:graphicData>
        </a:graphic>
      </p:graphicFrame>
      <p:sp>
        <p:nvSpPr>
          <p:cNvPr id="3" name="Солнце 2"/>
          <p:cNvSpPr/>
          <p:nvPr/>
        </p:nvSpPr>
        <p:spPr>
          <a:xfrm>
            <a:off x="2071670" y="1500174"/>
            <a:ext cx="914400" cy="914400"/>
          </a:xfrm>
          <a:prstGeom prst="sun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Я</a:t>
            </a:r>
            <a:endParaRPr lang="ru-RU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8" name="Солнце 17"/>
          <p:cNvSpPr/>
          <p:nvPr/>
        </p:nvSpPr>
        <p:spPr>
          <a:xfrm>
            <a:off x="3428992" y="3071810"/>
            <a:ext cx="914400" cy="914400"/>
          </a:xfrm>
          <a:prstGeom prst="sun">
            <a:avLst/>
          </a:prstGeom>
          <a:solidFill>
            <a:srgbClr val="FFC0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Я</a:t>
            </a:r>
            <a:endParaRPr lang="ru-RU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9" name="Солнце 18"/>
          <p:cNvSpPr/>
          <p:nvPr/>
        </p:nvSpPr>
        <p:spPr>
          <a:xfrm>
            <a:off x="5929322" y="4786322"/>
            <a:ext cx="914400" cy="914400"/>
          </a:xfrm>
          <a:prstGeom prst="sun">
            <a:avLst/>
          </a:prstGeom>
          <a:solidFill>
            <a:srgbClr val="FFC000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Я</a:t>
            </a:r>
            <a:endParaRPr lang="ru-RU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0" name="Солнце 19"/>
          <p:cNvSpPr/>
          <p:nvPr/>
        </p:nvSpPr>
        <p:spPr>
          <a:xfrm>
            <a:off x="428596" y="4286256"/>
            <a:ext cx="914400" cy="914400"/>
          </a:xfrm>
          <a:prstGeom prst="sun">
            <a:avLst/>
          </a:prstGeom>
          <a:solidFill>
            <a:srgbClr val="FFC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Я</a:t>
            </a:r>
            <a:endParaRPr lang="ru-RU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1" name="Солнце 20"/>
          <p:cNvSpPr/>
          <p:nvPr/>
        </p:nvSpPr>
        <p:spPr>
          <a:xfrm>
            <a:off x="7500958" y="3071810"/>
            <a:ext cx="914400" cy="914400"/>
          </a:xfrm>
          <a:prstGeom prst="sun">
            <a:avLst/>
          </a:prstGeom>
          <a:solidFill>
            <a:srgbClr val="FFC0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Я</a:t>
            </a:r>
            <a:endParaRPr lang="ru-RU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2" name="Солнце 21"/>
          <p:cNvSpPr/>
          <p:nvPr/>
        </p:nvSpPr>
        <p:spPr>
          <a:xfrm>
            <a:off x="785786" y="2143116"/>
            <a:ext cx="914400" cy="914400"/>
          </a:xfrm>
          <a:prstGeom prst="sun">
            <a:avLst/>
          </a:prstGeom>
          <a:solidFill>
            <a:srgbClr val="FFC00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Я</a:t>
            </a:r>
            <a:endParaRPr lang="ru-RU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3" name="Солнце 22"/>
          <p:cNvSpPr/>
          <p:nvPr/>
        </p:nvSpPr>
        <p:spPr>
          <a:xfrm>
            <a:off x="4214810" y="1500174"/>
            <a:ext cx="914400" cy="914400"/>
          </a:xfrm>
          <a:prstGeom prst="sun">
            <a:avLst/>
          </a:prstGeom>
          <a:solidFill>
            <a:srgbClr val="FFC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Я</a:t>
            </a:r>
            <a:endParaRPr lang="ru-RU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4" name="Солнце 23"/>
          <p:cNvSpPr/>
          <p:nvPr/>
        </p:nvSpPr>
        <p:spPr>
          <a:xfrm>
            <a:off x="4929190" y="3214686"/>
            <a:ext cx="914400" cy="914400"/>
          </a:xfrm>
          <a:prstGeom prst="sun">
            <a:avLst/>
          </a:prstGeom>
          <a:solidFill>
            <a:srgbClr val="FFC00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Я</a:t>
            </a:r>
            <a:endParaRPr lang="ru-RU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5" name="Солнце 24"/>
          <p:cNvSpPr/>
          <p:nvPr/>
        </p:nvSpPr>
        <p:spPr>
          <a:xfrm>
            <a:off x="7429520" y="5500702"/>
            <a:ext cx="914400" cy="914400"/>
          </a:xfrm>
          <a:prstGeom prst="sun">
            <a:avLst/>
          </a:prstGeom>
          <a:solidFill>
            <a:srgbClr val="FFC00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Я</a:t>
            </a:r>
            <a:endParaRPr lang="ru-RU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6" name="Солнце 25"/>
          <p:cNvSpPr/>
          <p:nvPr/>
        </p:nvSpPr>
        <p:spPr>
          <a:xfrm>
            <a:off x="2857488" y="4429132"/>
            <a:ext cx="914400" cy="914400"/>
          </a:xfrm>
          <a:prstGeom prst="sun">
            <a:avLst/>
          </a:prstGeom>
          <a:solidFill>
            <a:srgbClr val="FFC00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Я</a:t>
            </a:r>
            <a:endParaRPr lang="ru-RU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7" name="Солнце 26"/>
          <p:cNvSpPr/>
          <p:nvPr/>
        </p:nvSpPr>
        <p:spPr>
          <a:xfrm>
            <a:off x="4071934" y="5072074"/>
            <a:ext cx="914400" cy="914400"/>
          </a:xfrm>
          <a:prstGeom prst="sun">
            <a:avLst/>
          </a:prstGeom>
          <a:solidFill>
            <a:srgbClr val="FFC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Я</a:t>
            </a:r>
            <a:endParaRPr lang="ru-RU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8" name="Солнце 27"/>
          <p:cNvSpPr/>
          <p:nvPr/>
        </p:nvSpPr>
        <p:spPr>
          <a:xfrm>
            <a:off x="928662" y="5429264"/>
            <a:ext cx="914400" cy="914400"/>
          </a:xfrm>
          <a:prstGeom prst="sun">
            <a:avLst/>
          </a:prstGeom>
          <a:solidFill>
            <a:srgbClr val="FFC000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Я</a:t>
            </a:r>
            <a:endParaRPr lang="ru-RU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9" name="Солнце 28"/>
          <p:cNvSpPr/>
          <p:nvPr/>
        </p:nvSpPr>
        <p:spPr>
          <a:xfrm>
            <a:off x="1357290" y="3357562"/>
            <a:ext cx="914400" cy="914400"/>
          </a:xfrm>
          <a:prstGeom prst="sun">
            <a:avLst/>
          </a:prstGeom>
          <a:solidFill>
            <a:srgbClr val="FFC00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Я</a:t>
            </a:r>
            <a:endParaRPr lang="ru-RU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0" name="Солнце 29"/>
          <p:cNvSpPr/>
          <p:nvPr/>
        </p:nvSpPr>
        <p:spPr>
          <a:xfrm>
            <a:off x="6357950" y="2857496"/>
            <a:ext cx="914400" cy="914400"/>
          </a:xfrm>
          <a:prstGeom prst="sun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Я</a:t>
            </a:r>
            <a:endParaRPr lang="ru-RU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1" name="Солнце 30"/>
          <p:cNvSpPr/>
          <p:nvPr/>
        </p:nvSpPr>
        <p:spPr>
          <a:xfrm>
            <a:off x="6572264" y="1500174"/>
            <a:ext cx="914400" cy="914400"/>
          </a:xfrm>
          <a:prstGeom prst="sun">
            <a:avLst/>
          </a:prstGeom>
          <a:solidFill>
            <a:srgbClr val="FFC00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Я</a:t>
            </a:r>
            <a:endParaRPr lang="ru-RU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143108" y="285728"/>
            <a:ext cx="492634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4800" b="1" dirty="0" smtClean="0">
                <a:solidFill>
                  <a:srgbClr val="FF0000"/>
                </a:solidFill>
                <a:latin typeface="Comic Sans MS" pitchFamily="66" charset="0"/>
              </a:rPr>
              <a:t>П</a:t>
            </a:r>
            <a:r>
              <a:rPr lang="ru-RU" sz="4800" b="1" dirty="0" smtClean="0">
                <a:solidFill>
                  <a:srgbClr val="1F497D">
                    <a:lumMod val="75000"/>
                  </a:srgbClr>
                </a:solidFill>
                <a:latin typeface="Comic Sans MS" pitchFamily="66" charset="0"/>
              </a:rPr>
              <a:t>У</a:t>
            </a:r>
            <a:r>
              <a:rPr lang="ru-RU" sz="4800" b="1" dirty="0" smtClean="0">
                <a:solidFill>
                  <a:srgbClr val="4BACC6">
                    <a:lumMod val="75000"/>
                  </a:srgbClr>
                </a:solidFill>
                <a:latin typeface="Comic Sans MS" pitchFamily="66" charset="0"/>
              </a:rPr>
              <a:t>Т</a:t>
            </a:r>
            <a:r>
              <a:rPr lang="ru-RU" sz="4800" b="1" dirty="0" smtClean="0">
                <a:solidFill>
                  <a:srgbClr val="FFC000"/>
                </a:solidFill>
                <a:latin typeface="Comic Sans MS" pitchFamily="66" charset="0"/>
              </a:rPr>
              <a:t>Ь</a:t>
            </a:r>
            <a:r>
              <a:rPr lang="ru-RU" sz="4800" b="1" dirty="0" smtClean="0">
                <a:solidFill>
                  <a:srgbClr val="FF0000"/>
                </a:solidFill>
                <a:latin typeface="Comic Sans MS" pitchFamily="66" charset="0"/>
              </a:rPr>
              <a:t> К </a:t>
            </a:r>
            <a:r>
              <a:rPr lang="ru-RU" sz="4800" b="1" dirty="0" smtClean="0">
                <a:solidFill>
                  <a:srgbClr val="C00000"/>
                </a:solidFill>
                <a:latin typeface="Comic Sans MS" pitchFamily="66" charset="0"/>
              </a:rPr>
              <a:t>Д</a:t>
            </a:r>
            <a:r>
              <a:rPr lang="ru-RU" sz="4800" b="1" dirty="0" smtClean="0">
                <a:solidFill>
                  <a:srgbClr val="4BACC6">
                    <a:lumMod val="60000"/>
                    <a:lumOff val="40000"/>
                  </a:srgbClr>
                </a:solidFill>
                <a:latin typeface="Comic Sans MS" pitchFamily="66" charset="0"/>
              </a:rPr>
              <a:t>О</a:t>
            </a:r>
            <a:r>
              <a:rPr lang="ru-RU" sz="4800" b="1" dirty="0" smtClean="0">
                <a:solidFill>
                  <a:srgbClr val="C0504D">
                    <a:lumMod val="60000"/>
                    <a:lumOff val="40000"/>
                  </a:srgbClr>
                </a:solidFill>
                <a:latin typeface="Comic Sans MS" pitchFamily="66" charset="0"/>
              </a:rPr>
              <a:t>Б</a:t>
            </a:r>
            <a:r>
              <a:rPr lang="ru-RU" sz="4800" b="1" dirty="0" smtClean="0">
                <a:solidFill>
                  <a:srgbClr val="4F81BD">
                    <a:lumMod val="75000"/>
                  </a:srgbClr>
                </a:solidFill>
                <a:latin typeface="Comic Sans MS" pitchFamily="66" charset="0"/>
              </a:rPr>
              <a:t>Р</a:t>
            </a:r>
            <a:r>
              <a:rPr lang="ru-RU" sz="4800" b="1" dirty="0" smtClean="0">
                <a:solidFill>
                  <a:srgbClr val="F79646">
                    <a:lumMod val="75000"/>
                  </a:srgbClr>
                </a:solidFill>
                <a:latin typeface="Comic Sans MS" pitchFamily="66" charset="0"/>
              </a:rPr>
              <a:t>У</a:t>
            </a:r>
            <a:endParaRPr lang="ru-RU" sz="4800" b="1" dirty="0">
              <a:solidFill>
                <a:srgbClr val="F79646">
                  <a:lumMod val="75000"/>
                </a:srgb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0" y="5035"/>
          <a:ext cx="9150723" cy="6852965"/>
        </p:xfrm>
        <a:graphic>
          <a:graphicData uri="http://schemas.openxmlformats.org/presentationml/2006/ole">
            <p:oleObj spid="_x0000_s2050" name="Image" r:id="rId3" imgW="5765079" imgH="4317460" progId="Photoshop.Image.10">
              <p:embed/>
            </p:oleObj>
          </a:graphicData>
        </a:graphic>
      </p:graphicFrame>
      <p:pic>
        <p:nvPicPr>
          <p:cNvPr id="3" name="Picture 22" descr="и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736" r="50533" b="48566"/>
          <a:stretch>
            <a:fillRect/>
          </a:stretch>
        </p:blipFill>
        <p:spPr bwMode="auto">
          <a:xfrm>
            <a:off x="6357950" y="214290"/>
            <a:ext cx="278605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лнце 5"/>
          <p:cNvSpPr/>
          <p:nvPr/>
        </p:nvSpPr>
        <p:spPr>
          <a:xfrm>
            <a:off x="1285852" y="642894"/>
            <a:ext cx="6072230" cy="6215106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C000"/>
                </a:solidFill>
              </a:rPr>
              <a:t>ПУЯЯТЯЬ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57620" y="2928934"/>
            <a:ext cx="95891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9600" b="1" dirty="0" smtClean="0">
                <a:solidFill>
                  <a:srgbClr val="FF0000"/>
                </a:solidFill>
                <a:latin typeface="Comic Sans MS" pitchFamily="66" charset="0"/>
              </a:rPr>
              <a:t>Я</a:t>
            </a:r>
            <a:endParaRPr lang="ru-RU" sz="9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0"/>
            <a:ext cx="492634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4800" b="1" dirty="0" smtClean="0">
                <a:solidFill>
                  <a:srgbClr val="FF0000"/>
                </a:solidFill>
                <a:latin typeface="Comic Sans MS" pitchFamily="66" charset="0"/>
              </a:rPr>
              <a:t>П</a:t>
            </a:r>
            <a:r>
              <a:rPr lang="ru-RU" sz="4800" b="1" dirty="0" smtClean="0">
                <a:solidFill>
                  <a:srgbClr val="1F497D">
                    <a:lumMod val="75000"/>
                  </a:srgbClr>
                </a:solidFill>
                <a:latin typeface="Comic Sans MS" pitchFamily="66" charset="0"/>
              </a:rPr>
              <a:t>У</a:t>
            </a:r>
            <a:r>
              <a:rPr lang="ru-RU" sz="4800" b="1" dirty="0" smtClean="0">
                <a:solidFill>
                  <a:srgbClr val="4BACC6">
                    <a:lumMod val="75000"/>
                  </a:srgbClr>
                </a:solidFill>
                <a:latin typeface="Comic Sans MS" pitchFamily="66" charset="0"/>
              </a:rPr>
              <a:t>Т</a:t>
            </a:r>
            <a:r>
              <a:rPr lang="ru-RU" sz="4800" b="1" dirty="0" smtClean="0">
                <a:solidFill>
                  <a:srgbClr val="FFC000"/>
                </a:solidFill>
                <a:latin typeface="Comic Sans MS" pitchFamily="66" charset="0"/>
              </a:rPr>
              <a:t>Ь</a:t>
            </a:r>
            <a:r>
              <a:rPr lang="ru-RU" sz="4800" b="1" dirty="0" smtClean="0">
                <a:solidFill>
                  <a:srgbClr val="FF0000"/>
                </a:solidFill>
                <a:latin typeface="Comic Sans MS" pitchFamily="66" charset="0"/>
              </a:rPr>
              <a:t> К </a:t>
            </a:r>
            <a:r>
              <a:rPr lang="ru-RU" sz="4800" b="1" dirty="0" smtClean="0">
                <a:solidFill>
                  <a:srgbClr val="C00000"/>
                </a:solidFill>
                <a:latin typeface="Comic Sans MS" pitchFamily="66" charset="0"/>
              </a:rPr>
              <a:t>Д</a:t>
            </a:r>
            <a:r>
              <a:rPr lang="ru-RU" sz="4800" b="1" dirty="0" smtClean="0">
                <a:solidFill>
                  <a:srgbClr val="4BACC6">
                    <a:lumMod val="60000"/>
                    <a:lumOff val="40000"/>
                  </a:srgbClr>
                </a:solidFill>
                <a:latin typeface="Comic Sans MS" pitchFamily="66" charset="0"/>
              </a:rPr>
              <a:t>О</a:t>
            </a:r>
            <a:r>
              <a:rPr lang="ru-RU" sz="4800" b="1" dirty="0" smtClean="0">
                <a:solidFill>
                  <a:srgbClr val="C0504D">
                    <a:lumMod val="60000"/>
                    <a:lumOff val="40000"/>
                  </a:srgbClr>
                </a:solidFill>
                <a:latin typeface="Comic Sans MS" pitchFamily="66" charset="0"/>
              </a:rPr>
              <a:t>Б</a:t>
            </a:r>
            <a:r>
              <a:rPr lang="ru-RU" sz="4800" b="1" dirty="0" smtClean="0">
                <a:solidFill>
                  <a:srgbClr val="4F81BD">
                    <a:lumMod val="75000"/>
                  </a:srgbClr>
                </a:solidFill>
                <a:latin typeface="Comic Sans MS" pitchFamily="66" charset="0"/>
              </a:rPr>
              <a:t>Р</a:t>
            </a:r>
            <a:r>
              <a:rPr lang="ru-RU" sz="4800" b="1" dirty="0" smtClean="0">
                <a:solidFill>
                  <a:srgbClr val="F79646">
                    <a:lumMod val="75000"/>
                  </a:srgbClr>
                </a:solidFill>
                <a:latin typeface="Comic Sans MS" pitchFamily="66" charset="0"/>
              </a:rPr>
              <a:t>У</a:t>
            </a:r>
            <a:endParaRPr lang="ru-RU" sz="4800" b="1" dirty="0">
              <a:solidFill>
                <a:srgbClr val="F79646">
                  <a:lumMod val="75000"/>
                </a:srgb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0" y="0"/>
          <a:ext cx="9150723" cy="6852965"/>
        </p:xfrm>
        <a:graphic>
          <a:graphicData uri="http://schemas.openxmlformats.org/presentationml/2006/ole">
            <p:oleObj spid="_x0000_s56322" name="Image" r:id="rId3" imgW="5765079" imgH="4317460" progId="Photoshop.Image.10">
              <p:embed/>
            </p:oleObj>
          </a:graphicData>
        </a:graphic>
      </p:graphicFrame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0" y="0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Пословицы и поговорки </a:t>
            </a: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о добре и вежливости.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2000240"/>
            <a:ext cx="90011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Добра желаешь – добро делай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571612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В добрый час молвить, в худой промолчать.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2500306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00B050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Добрая слава лежит, а худая бежит.</a:t>
            </a:r>
            <a:endParaRPr lang="ru-RU" sz="2400" b="1" dirty="0" smtClean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3000372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Добрая ссора лучше худого согласия.</a:t>
            </a:r>
            <a:endParaRPr lang="ru-RU" sz="2400" b="1" dirty="0" smtClean="0">
              <a:solidFill>
                <a:schemeClr val="accent5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571876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Добро и во сне хорошо.</a:t>
            </a:r>
            <a:endParaRPr lang="ru-RU" sz="2400" b="1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414338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Доброе дело и в воде не тонет. Доброе слово – это доброе дело.</a:t>
            </a:r>
            <a:endParaRPr lang="ru-RU" sz="2400" b="1" dirty="0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0" y="5000636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Доброта без разума пуста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2400" dirty="0" smtClean="0">
              <a:solidFill>
                <a:schemeClr val="accent4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" y="5429264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От вежливых слов язык не отсохнет.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0" y="6000768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Доброе дело и в воде не тонет</a:t>
            </a:r>
            <a:endParaRPr lang="ru-RU" sz="2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2" grpId="0"/>
      <p:bldP spid="14" grpId="0"/>
      <p:bldP spid="20" grpId="0"/>
      <p:bldP spid="21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0" y="5035"/>
          <a:ext cx="9150723" cy="6852965"/>
        </p:xfrm>
        <a:graphic>
          <a:graphicData uri="http://schemas.openxmlformats.org/presentationml/2006/ole">
            <p:oleObj spid="_x0000_s57346" name="Image" r:id="rId3" imgW="5765079" imgH="4317460" progId="Photoshop.Image.10">
              <p:embed/>
            </p:oleObj>
          </a:graphicData>
        </a:graphic>
      </p:graphicFrame>
      <p:pic>
        <p:nvPicPr>
          <p:cNvPr id="57348" name="Picture 4" descr="Картинка 13 из 43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 l="2500" r="2499" b="5616"/>
          <a:stretch>
            <a:fillRect/>
          </a:stretch>
        </p:blipFill>
        <p:spPr bwMode="auto">
          <a:xfrm>
            <a:off x="1285852" y="571480"/>
            <a:ext cx="6643734" cy="5572164"/>
          </a:xfrm>
          <a:prstGeom prst="rect">
            <a:avLst/>
          </a:prstGeom>
          <a:noFill/>
        </p:spPr>
      </p:pic>
      <p:pic>
        <p:nvPicPr>
          <p:cNvPr id="4" name="Picture 11" descr="24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04994">
            <a:off x="367554" y="-76735"/>
            <a:ext cx="12573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24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6775084">
            <a:off x="7674834" y="67234"/>
            <a:ext cx="12573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 descr="24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902595">
            <a:off x="193262" y="5068319"/>
            <a:ext cx="12573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1" descr="24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2190218">
            <a:off x="7607605" y="5180377"/>
            <a:ext cx="12573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136</Words>
  <Application>Microsoft Office PowerPoint</Application>
  <PresentationFormat>Экран (4:3)</PresentationFormat>
  <Paragraphs>42</Paragraphs>
  <Slides>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8" baseType="lpstr">
      <vt:lpstr>Тема Office</vt:lpstr>
      <vt:lpstr>Image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16</cp:revision>
  <dcterms:created xsi:type="dcterms:W3CDTF">2009-01-14T07:05:17Z</dcterms:created>
  <dcterms:modified xsi:type="dcterms:W3CDTF">2009-01-15T10:46:57Z</dcterms:modified>
</cp:coreProperties>
</file>