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9" r:id="rId3"/>
    <p:sldId id="261" r:id="rId4"/>
    <p:sldId id="289" r:id="rId5"/>
    <p:sldId id="276" r:id="rId6"/>
    <p:sldId id="269" r:id="rId7"/>
    <p:sldId id="277" r:id="rId8"/>
    <p:sldId id="285" r:id="rId9"/>
    <p:sldId id="298" r:id="rId10"/>
    <p:sldId id="290" r:id="rId11"/>
    <p:sldId id="294" r:id="rId12"/>
    <p:sldId id="29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9CEE9-61F5-4BA2-97C7-409D51B1EC2A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9118-546F-4A64-8AA6-B668935EE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4806F-0460-4C94-9D94-13267662DCBF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C0EB3-CC32-4E07-BC26-A5651B71C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1494-0282-49FB-9688-5C9B5A16D327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39654-4012-41C7-B92A-6748D4198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96241-D088-4BC1-808D-CE08B05E5EDF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80C9B-1E60-49BF-A3F7-ED720B80B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6153-ACD6-49F9-B033-05F16BB42893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0223F-0A00-4A40-8978-DB064C4D1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3AB8-F715-4226-BAA7-42E437C776FA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A2DF7-6BF6-46A9-A19B-CFB42D96F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03F6-8920-4DE2-AE2D-DE8E3596ED6A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1B9B-C9C0-4ACD-8A29-74264ED72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DB160-3D84-49FC-A8F8-3DBEE325FFB8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0DCA5-4755-4F19-A82E-C2A20315E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ECCD-E854-49AF-B9D5-D22755A4E40F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01D4-D98E-4F81-99BD-CE0CAFF83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3F5D-494D-4F0C-B4BB-244C610CBCD0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6A85-BE4E-4912-8839-FC3BD2B9A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7F563-156E-4B0B-B18F-FF1B77FCD290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7A259-B7A7-4061-B9C4-DA077EB98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20E8B2-C0CE-4597-A046-4A5D3915B36C}" type="datetimeFigureOut">
              <a:rPr lang="ru-RU"/>
              <a:pPr>
                <a:defRPr/>
              </a:pPr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4E07F4-C796-4EC8-BE69-5D71A7B51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hyperlink" Target="&#1050;&#1040;&#1050;&#1040;&#1071;%20&#1041;&#1067;&#1042;&#1040;&#1045;&#1058;%20&#1042;&#1054;&#1044;&#1040;.notebook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hyperlink" Target="&#1047;&#1040;&#1063;&#1045;&#1052;%20&#1053;&#1059;&#1046;&#1053;&#1040;%20&#1042;&#1054;&#1044;&#1040;.notebook" TargetMode="External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5" descr="newy3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000125"/>
            <a:ext cx="4357688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3" descr="newy3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500063"/>
            <a:ext cx="4429125" cy="548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/>
          <a:srcRect l="28020" t="43472" r="28229" b="19028"/>
          <a:stretch>
            <a:fillRect/>
          </a:stretch>
        </p:blipFill>
        <p:spPr bwMode="auto">
          <a:xfrm>
            <a:off x="357188" y="642938"/>
            <a:ext cx="8396287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75" y="1000125"/>
            <a:ext cx="78740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СПАСИБО ЗА УРОК!</a:t>
            </a:r>
            <a:endParaRPr lang="ru-RU" sz="7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244850"/>
            <a:ext cx="9144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ЖЕЛАЮ ВСЕМ УСПЕХА!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Мои документы\зима\mp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Мои документы\АНИМИРОВАННЫЕ ФОНЫ\golub6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8"/>
            <a:ext cx="9144000" cy="714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428625"/>
            <a:ext cx="4572000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400">
                <a:solidFill>
                  <a:srgbClr val="0070C0"/>
                </a:solidFill>
                <a:latin typeface="Comic Sans MS" pitchFamily="66" charset="0"/>
              </a:rPr>
              <a:t>Мы на 70 % состоим из воды.</a:t>
            </a:r>
          </a:p>
          <a:p>
            <a:pPr algn="ctr">
              <a:buFont typeface="Wingdings" pitchFamily="2" charset="2"/>
              <a:buNone/>
            </a:pPr>
            <a:endParaRPr lang="ru-RU" sz="4400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400">
                <a:solidFill>
                  <a:srgbClr val="FF3300"/>
                </a:solidFill>
                <a:latin typeface="Comic Sans MS" pitchFamily="66" charset="0"/>
              </a:rPr>
              <a:t>Без воды человек может прожить только </a:t>
            </a:r>
            <a:r>
              <a:rPr lang="ru-RU" sz="4400" b="1">
                <a:solidFill>
                  <a:srgbClr val="FF3300"/>
                </a:solidFill>
                <a:latin typeface="Comic Sans MS" pitchFamily="66" charset="0"/>
              </a:rPr>
              <a:t>3 </a:t>
            </a:r>
            <a:r>
              <a:rPr lang="ru-RU" sz="4400">
                <a:solidFill>
                  <a:srgbClr val="FF3300"/>
                </a:solidFill>
                <a:latin typeface="Comic Sans MS" pitchFamily="66" charset="0"/>
              </a:rPr>
              <a:t>дня.</a:t>
            </a:r>
          </a:p>
          <a:p>
            <a:pPr algn="ctr">
              <a:buFont typeface="Wingdings" pitchFamily="2" charset="2"/>
              <a:buNone/>
            </a:pPr>
            <a:endParaRPr lang="ru-RU">
              <a:solidFill>
                <a:srgbClr val="FF33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ru-RU" sz="1600">
              <a:latin typeface="Lidia Cyr"/>
            </a:endParaRPr>
          </a:p>
        </p:txBody>
      </p:sp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1143000"/>
            <a:ext cx="22098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C:\Documents and Settings\Администратор\Мои документы\АНИМИРОВАННЫЕ ФОНЫ\2\newy1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714375"/>
            <a:ext cx="38576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1785938"/>
            <a:ext cx="1762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3357563"/>
            <a:ext cx="885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5" y="3500438"/>
            <a:ext cx="1914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75" y="1428750"/>
            <a:ext cx="14382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Рисунок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72063" y="5143500"/>
            <a:ext cx="10191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Рисунок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25" y="5143500"/>
            <a:ext cx="20288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Рисунок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6438" y="1785938"/>
            <a:ext cx="13239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1285875" y="285750"/>
            <a:ext cx="62341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002060"/>
                </a:solidFill>
                <a:latin typeface="Comic Sans MS" pitchFamily="66" charset="0"/>
                <a:hlinkClick r:id="rId10" action="ppaction://hlinkfile"/>
              </a:rPr>
              <a:t>Какая бывает вода?</a:t>
            </a:r>
            <a:endParaRPr lang="ru-RU" sz="4800" b="1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179" name="Прямоугольник 10"/>
          <p:cNvSpPr>
            <a:spLocks noChangeArrowheads="1"/>
          </p:cNvSpPr>
          <p:nvPr/>
        </p:nvSpPr>
        <p:spPr bwMode="auto">
          <a:xfrm>
            <a:off x="3344863" y="3244850"/>
            <a:ext cx="25844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2060"/>
                </a:solidFill>
                <a:latin typeface="Comic Sans MS" pitchFamily="66" charset="0"/>
              </a:rPr>
              <a:t>вода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3" descr="ngcute2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857250"/>
            <a:ext cx="6954838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 descr="стаканвода"/>
          <p:cNvPicPr>
            <a:picLocks noChangeAspect="1" noChangeArrowheads="1"/>
          </p:cNvPicPr>
          <p:nvPr/>
        </p:nvPicPr>
        <p:blipFill>
          <a:blip r:embed="rId3"/>
          <a:srcRect l="40134" r="10945" b="797"/>
          <a:stretch>
            <a:fillRect/>
          </a:stretch>
        </p:blipFill>
        <p:spPr bwMode="auto">
          <a:xfrm>
            <a:off x="6429375" y="1714500"/>
            <a:ext cx="2071688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85750" y="785813"/>
            <a:ext cx="62865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  <a:buSzPct val="180000"/>
              <a:buFont typeface="Wingdings" pitchFamily="2" charset="2"/>
              <a:buChar char="ü"/>
            </a:pPr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жидкое текучее вещество</a:t>
            </a:r>
          </a:p>
          <a:p>
            <a:pPr>
              <a:lnSpc>
                <a:spcPct val="150000"/>
              </a:lnSpc>
              <a:buClr>
                <a:srgbClr val="002060"/>
              </a:buClr>
              <a:buSzPct val="180000"/>
              <a:buFont typeface="Wingdings" pitchFamily="2" charset="2"/>
              <a:buChar char="ü"/>
            </a:pPr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бесцветная</a:t>
            </a:r>
          </a:p>
          <a:p>
            <a:pPr>
              <a:lnSpc>
                <a:spcPct val="150000"/>
              </a:lnSpc>
              <a:buClr>
                <a:srgbClr val="002060"/>
              </a:buClr>
              <a:buSzPct val="180000"/>
              <a:buFont typeface="Wingdings" pitchFamily="2" charset="2"/>
              <a:buChar char="ü"/>
            </a:pPr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прозрачная</a:t>
            </a:r>
          </a:p>
          <a:p>
            <a:pPr>
              <a:lnSpc>
                <a:spcPct val="150000"/>
              </a:lnSpc>
              <a:buClr>
                <a:srgbClr val="002060"/>
              </a:buClr>
              <a:buSzPct val="180000"/>
              <a:buFont typeface="Wingdings" pitchFamily="2" charset="2"/>
              <a:buChar char="ü"/>
            </a:pPr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может растворять некоторые вещества</a:t>
            </a:r>
          </a:p>
          <a:p>
            <a:pPr>
              <a:lnSpc>
                <a:spcPct val="150000"/>
              </a:lnSpc>
              <a:buClr>
                <a:srgbClr val="002060"/>
              </a:buClr>
              <a:buSzPct val="180000"/>
              <a:buFont typeface="Wingdings" pitchFamily="2" charset="2"/>
              <a:buChar char="ü"/>
            </a:pPr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не имеет вкуса</a:t>
            </a:r>
          </a:p>
          <a:p>
            <a:pPr>
              <a:lnSpc>
                <a:spcPct val="150000"/>
              </a:lnSpc>
              <a:buClr>
                <a:srgbClr val="002060"/>
              </a:buClr>
              <a:buSzPct val="180000"/>
              <a:buFont typeface="Wingdings" pitchFamily="2" charset="2"/>
              <a:buChar char="ü"/>
            </a:pPr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не имеет запаха</a:t>
            </a:r>
          </a:p>
          <a:p>
            <a:pPr>
              <a:lnSpc>
                <a:spcPct val="150000"/>
              </a:lnSpc>
              <a:buClr>
                <a:srgbClr val="FF3300"/>
              </a:buClr>
              <a:buSzPct val="180000"/>
            </a:pPr>
            <a:endParaRPr lang="ru-RU" b="1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2357438" y="0"/>
            <a:ext cx="6786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2060"/>
                </a:solidFill>
                <a:latin typeface="Comic Sans MS" pitchFamily="66" charset="0"/>
              </a:rPr>
              <a:t>Свойства воды</a:t>
            </a:r>
            <a:r>
              <a:rPr lang="ru-RU" sz="4800" b="1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4800" b="1">
                <a:solidFill>
                  <a:srgbClr val="0070C0"/>
                </a:solidFill>
                <a:latin typeface="Comic Sans MS" pitchFamily="66" charset="0"/>
              </a:rPr>
            </a:br>
            <a:endParaRPr lang="ru-RU" sz="4800" b="1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Администратор\Мои документы\АНИМИРОВАННЫЕ ФОНЫ\Новая папка\blu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85750" y="0"/>
            <a:ext cx="8572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280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pic>
        <p:nvPicPr>
          <p:cNvPr id="10245" name="Рисунок 4"/>
          <p:cNvPicPr>
            <a:picLocks noChangeAspect="1" noChangeArrowheads="1"/>
          </p:cNvPicPr>
          <p:nvPr/>
        </p:nvPicPr>
        <p:blipFill>
          <a:blip r:embed="rId3"/>
          <a:srcRect t="15733" r="13792" b="16083"/>
          <a:stretch>
            <a:fillRect/>
          </a:stretch>
        </p:blipFill>
        <p:spPr bwMode="auto">
          <a:xfrm>
            <a:off x="0" y="1714500"/>
            <a:ext cx="25273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5"/>
          <p:cNvPicPr>
            <a:picLocks noChangeAspect="1" noChangeArrowheads="1"/>
          </p:cNvPicPr>
          <p:nvPr/>
        </p:nvPicPr>
        <p:blipFill>
          <a:blip r:embed="rId4"/>
          <a:srcRect l="4465" t="25168" r="10715" b="14429"/>
          <a:stretch>
            <a:fillRect/>
          </a:stretch>
        </p:blipFill>
        <p:spPr bwMode="auto">
          <a:xfrm>
            <a:off x="2786063" y="1143000"/>
            <a:ext cx="28273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6"/>
          <p:cNvPicPr>
            <a:picLocks noChangeAspect="1" noChangeArrowheads="1"/>
          </p:cNvPicPr>
          <p:nvPr/>
        </p:nvPicPr>
        <p:blipFill>
          <a:blip r:embed="rId5"/>
          <a:srcRect l="4546" t="16544" r="9090" b="17279"/>
          <a:stretch>
            <a:fillRect/>
          </a:stretch>
        </p:blipFill>
        <p:spPr bwMode="auto">
          <a:xfrm>
            <a:off x="6357938" y="1714500"/>
            <a:ext cx="25717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7"/>
          <p:cNvPicPr>
            <a:picLocks noChangeAspect="1" noChangeArrowheads="1"/>
          </p:cNvPicPr>
          <p:nvPr/>
        </p:nvPicPr>
        <p:blipFill>
          <a:blip r:embed="rId6"/>
          <a:srcRect l="4054" t="6000" r="10809" b="15999"/>
          <a:stretch>
            <a:fillRect/>
          </a:stretch>
        </p:blipFill>
        <p:spPr bwMode="auto">
          <a:xfrm>
            <a:off x="0" y="3786188"/>
            <a:ext cx="28844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8"/>
          <p:cNvPicPr>
            <a:picLocks noChangeAspect="1" noChangeArrowheads="1"/>
          </p:cNvPicPr>
          <p:nvPr/>
        </p:nvPicPr>
        <p:blipFill>
          <a:blip r:embed="rId7"/>
          <a:srcRect l="4335" t="10870" r="8958" b="13043"/>
          <a:stretch>
            <a:fillRect/>
          </a:stretch>
        </p:blipFill>
        <p:spPr bwMode="auto">
          <a:xfrm>
            <a:off x="6429375" y="4143375"/>
            <a:ext cx="2714625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Рисунок 9"/>
          <p:cNvPicPr>
            <a:picLocks noChangeAspect="1" noChangeArrowheads="1"/>
          </p:cNvPicPr>
          <p:nvPr/>
        </p:nvPicPr>
        <p:blipFill>
          <a:blip r:embed="rId8"/>
          <a:srcRect t="22726" r="6248" b="9090"/>
          <a:stretch>
            <a:fillRect/>
          </a:stretch>
        </p:blipFill>
        <p:spPr bwMode="auto">
          <a:xfrm>
            <a:off x="3214688" y="5092700"/>
            <a:ext cx="2500312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Рисунок 10"/>
          <p:cNvPicPr>
            <a:picLocks noChangeAspect="1" noChangeArrowheads="1"/>
          </p:cNvPicPr>
          <p:nvPr/>
        </p:nvPicPr>
        <p:blipFill>
          <a:blip r:embed="rId9"/>
          <a:srcRect t="26224" r="17809" b="16083"/>
          <a:stretch>
            <a:fillRect/>
          </a:stretch>
        </p:blipFill>
        <p:spPr bwMode="auto">
          <a:xfrm>
            <a:off x="4000500" y="3286125"/>
            <a:ext cx="100012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Прямоугольник 11"/>
          <p:cNvSpPr>
            <a:spLocks noChangeArrowheads="1"/>
          </p:cNvSpPr>
          <p:nvPr/>
        </p:nvSpPr>
        <p:spPr bwMode="auto">
          <a:xfrm>
            <a:off x="1285875" y="357188"/>
            <a:ext cx="60769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002060"/>
                </a:solidFill>
                <a:latin typeface="Comic Sans MS" pitchFamily="66" charset="0"/>
                <a:hlinkClick r:id="rId10" action="ppaction://hlinkfile"/>
              </a:rPr>
              <a:t>Зачем нужна вода?</a:t>
            </a:r>
            <a:endParaRPr lang="ru-RU" sz="4800" b="1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2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2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02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51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Lidia Cyr</vt:lpstr>
      <vt:lpstr>Wingdings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Admin</cp:lastModifiedBy>
  <cp:revision>34</cp:revision>
  <dcterms:created xsi:type="dcterms:W3CDTF">2008-11-30T17:48:06Z</dcterms:created>
  <dcterms:modified xsi:type="dcterms:W3CDTF">2009-01-15T11:02:32Z</dcterms:modified>
</cp:coreProperties>
</file>