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9" r:id="rId5"/>
    <p:sldId id="265" r:id="rId6"/>
    <p:sldId id="267" r:id="rId7"/>
    <p:sldId id="266" r:id="rId8"/>
    <p:sldId id="260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D4D4D"/>
    <a:srgbClr val="CC0066"/>
    <a:srgbClr val="993300"/>
    <a:srgbClr val="0000FF"/>
    <a:srgbClr val="CC0099"/>
    <a:srgbClr val="FF0000"/>
    <a:srgbClr val="66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803DF6-7BC1-4FE5-B425-30C478FF56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93B63-8EA1-4FF8-88D9-91616CCD1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98454-25A5-43AA-97DC-42BB82652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E1EB8-22F7-40AC-9C69-D4F9AADFC4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F94C7-8AFB-47E4-877F-6F5A6B927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956A4-C6CC-4E93-9767-48B3AD37F9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C2F018-461A-44E5-AA2A-4E1F2B205F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A5C2FE-4CDA-4E6F-933A-A7936BC1E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B396D-E0BF-45E1-AB75-99D2F27C60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D28A5-B80E-487E-891D-DE3D402D44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E4927-C19D-4319-AC2E-EB69576751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D18DA33-05A2-402B-9528-F927EB9DF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FFFF00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0350"/>
            <a:ext cx="7772400" cy="2808288"/>
          </a:xfrm>
        </p:spPr>
        <p:txBody>
          <a:bodyPr/>
          <a:lstStyle/>
          <a:p>
            <a:pPr eaLnBrk="1" hangingPunct="1"/>
            <a:r>
              <a:rPr lang="en-US" sz="2000" i="1" dirty="0" smtClean="0">
                <a:latin typeface="Times New Roman" pitchFamily="18" charset="0"/>
              </a:rPr>
              <a:t>MANY LANGUAGES – ONE WORLD</a:t>
            </a:r>
            <a:r>
              <a:rPr lang="ru-RU" sz="2000" i="1" dirty="0" smtClean="0">
                <a:latin typeface="Times New Roman" pitchFamily="18" charset="0"/>
              </a:rPr>
              <a:t/>
            </a:r>
            <a:br>
              <a:rPr lang="ru-RU" sz="2000" i="1" dirty="0" smtClean="0">
                <a:latin typeface="Times New Roman" pitchFamily="18" charset="0"/>
              </a:rPr>
            </a:br>
            <a:r>
              <a:rPr lang="ru-RU" sz="2000" i="1" dirty="0" smtClean="0">
                <a:latin typeface="Times New Roman" pitchFamily="18" charset="0"/>
              </a:rPr>
              <a:t>МНОГО ЯЗЫКОВ – ОДИН МИР</a:t>
            </a:r>
            <a:r>
              <a:rPr lang="ru-RU" sz="2800" dirty="0" smtClean="0">
                <a:latin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</a:rPr>
            </a:b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</a:rPr>
              <a:t>«</a:t>
            </a:r>
            <a:r>
              <a:rPr lang="en-US" sz="3600" b="1" dirty="0" smtClean="0">
                <a:latin typeface="Times New Roman" pitchFamily="18" charset="0"/>
              </a:rPr>
              <a:t>LINGUA</a:t>
            </a:r>
            <a:r>
              <a:rPr lang="ru-RU" sz="3600" b="1" dirty="0" smtClean="0">
                <a:latin typeface="Times New Roman" pitchFamily="18" charset="0"/>
              </a:rPr>
              <a:t>»</a:t>
            </a:r>
            <a:r>
              <a:rPr lang="en-US" sz="3600" b="1" dirty="0" smtClean="0">
                <a:latin typeface="Times New Roman" pitchFamily="18" charset="0"/>
              </a:rPr>
              <a:t> </a:t>
            </a:r>
            <a:r>
              <a:rPr lang="en-US" sz="4000" b="1" dirty="0" smtClean="0">
                <a:latin typeface="Times New Roman" pitchFamily="18" charset="0"/>
              </a:rPr>
              <a:t>– </a:t>
            </a:r>
            <a:r>
              <a:rPr lang="ru-RU" sz="4000" b="1" dirty="0" smtClean="0">
                <a:latin typeface="Times New Roman" pitchFamily="18" charset="0"/>
              </a:rPr>
              <a:t>клуб знатоков</a:t>
            </a:r>
            <a:r>
              <a:rPr lang="en-US" sz="4000" b="1" dirty="0" smtClean="0">
                <a:latin typeface="Times New Roman" pitchFamily="18" charset="0"/>
              </a:rPr>
              <a:t> </a:t>
            </a:r>
            <a:r>
              <a:rPr lang="ru-RU" sz="4000" b="1" smtClean="0">
                <a:latin typeface="Times New Roman" pitchFamily="18" charset="0"/>
              </a:rPr>
              <a:t>иностранного </a:t>
            </a:r>
            <a:r>
              <a:rPr lang="ru-RU" sz="4000" b="1" dirty="0" smtClean="0">
                <a:latin typeface="Times New Roman" pitchFamily="18" charset="0"/>
              </a:rPr>
              <a:t>языка</a:t>
            </a:r>
            <a:r>
              <a:rPr lang="en-US" sz="3600" b="1" dirty="0" smtClean="0">
                <a:latin typeface="Times New Roman" pitchFamily="18" charset="0"/>
              </a:rPr>
              <a:t/>
            </a:r>
            <a:br>
              <a:rPr lang="en-US" sz="3600" b="1" dirty="0" smtClean="0">
                <a:latin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</a:rPr>
              <a:t>МОУ ООШ № 8 г.Советска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357563"/>
            <a:ext cx="7265987" cy="2281237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latin typeface="Times New Roman" pitchFamily="18" charset="0"/>
              </a:rPr>
              <a:t>ВИКТОРИНА </a:t>
            </a:r>
          </a:p>
          <a:p>
            <a:pPr eaLnBrk="1" hangingPunct="1"/>
            <a:r>
              <a:rPr lang="ru-RU" sz="4000" b="1" i="1" smtClean="0">
                <a:latin typeface="Times New Roman" pitchFamily="18" charset="0"/>
              </a:rPr>
              <a:t>«КАК ТЫ ЗНАЕШЬ АНГЛИЮ?»</a:t>
            </a:r>
          </a:p>
        </p:txBody>
      </p:sp>
      <p:pic>
        <p:nvPicPr>
          <p:cNvPr id="2052" name="Picture 4" descr="j039858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333375"/>
            <a:ext cx="1600200" cy="126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флаг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77050" y="5661025"/>
            <a:ext cx="1681163" cy="841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0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CC33"/>
            </a:gs>
            <a:gs pos="50000">
              <a:srgbClr val="CC0099"/>
            </a:gs>
            <a:gs pos="100000">
              <a:srgbClr val="33CC33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476250"/>
            <a:ext cx="8158163" cy="187325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  <a:latin typeface="Times New Roman" pitchFamily="18" charset="0"/>
              </a:rPr>
              <a:t>THE UNITED KINGDOM OF GREAT BRITAIN AND NORTHERN IREALND</a:t>
            </a:r>
            <a:r>
              <a:rPr lang="en-US" sz="4800" smtClean="0">
                <a:solidFill>
                  <a:srgbClr val="FFFF00"/>
                </a:solidFill>
                <a:latin typeface="Times New Roman" pitchFamily="18" charset="0"/>
              </a:rPr>
              <a:t/>
            </a:r>
            <a:br>
              <a:rPr lang="en-US" sz="4800" smtClean="0">
                <a:solidFill>
                  <a:srgbClr val="FFFF00"/>
                </a:solidFill>
                <a:latin typeface="Times New Roman" pitchFamily="18" charset="0"/>
              </a:rPr>
            </a:br>
            <a:endParaRPr lang="ru-RU" sz="4800" smtClean="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en-US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FF00"/>
                </a:solidFill>
                <a:latin typeface="Times New Roman" pitchFamily="18" charset="0"/>
              </a:rPr>
              <a:t>ENGLAND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FF00"/>
                </a:solidFill>
                <a:latin typeface="Times New Roman" pitchFamily="18" charset="0"/>
              </a:rPr>
              <a:t>SCOTLAND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FF00"/>
                </a:solidFill>
                <a:latin typeface="Times New Roman" pitchFamily="18" charset="0"/>
              </a:rPr>
              <a:t>WALES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FF00"/>
                </a:solidFill>
                <a:latin typeface="Times New Roman" pitchFamily="18" charset="0"/>
              </a:rPr>
              <a:t>NORTHERN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4400" b="1" i="1" smtClean="0">
                <a:solidFill>
                  <a:srgbClr val="FFFF00"/>
                </a:solidFill>
                <a:latin typeface="Times New Roman" pitchFamily="18" charset="0"/>
              </a:rPr>
              <a:t>IRELAND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ru-RU" b="1" smtClean="0"/>
          </a:p>
        </p:txBody>
      </p:sp>
      <p:pic>
        <p:nvPicPr>
          <p:cNvPr id="4100" name="Picture 4" descr="кар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59413" y="1916113"/>
            <a:ext cx="3684587" cy="494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0099"/>
            </a:gs>
            <a:gs pos="100000">
              <a:srgbClr val="6600FF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SCOTLAND</a:t>
            </a:r>
            <a:endParaRPr lang="ru-RU" smtClean="0">
              <a:latin typeface="Times New Roman" pitchFamily="18" charset="0"/>
            </a:endParaRPr>
          </a:p>
        </p:txBody>
      </p:sp>
      <p:pic>
        <p:nvPicPr>
          <p:cNvPr id="13316" name="Picture 4" descr="File004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40200" y="984250"/>
            <a:ext cx="4776788" cy="587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File006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188913"/>
            <a:ext cx="2803525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File006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58888" y="2349500"/>
            <a:ext cx="280352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File006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4797425"/>
            <a:ext cx="2782888" cy="188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0066"/>
            </a:gs>
            <a:gs pos="100000">
              <a:srgbClr val="333333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File006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56325" y="2636838"/>
            <a:ext cx="2843213" cy="400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File004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188913"/>
            <a:ext cx="3224212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4" name="Picture 10" descr="File006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156325" y="333375"/>
            <a:ext cx="29400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11" descr="File0064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0825" y="4437063"/>
            <a:ext cx="3178175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6" name="Picture 12" descr="File0065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32138" y="2205038"/>
            <a:ext cx="3224212" cy="233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</a:rPr>
              <a:t>NORTHERN IRELAND</a:t>
            </a:r>
            <a:endParaRPr lang="ru-RU" smtClean="0">
              <a:latin typeface="Times New Roman" pitchFamily="18" charset="0"/>
            </a:endParaRPr>
          </a:p>
        </p:txBody>
      </p:sp>
      <p:pic>
        <p:nvPicPr>
          <p:cNvPr id="14340" name="Picture 4" descr="File006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76825" y="1628775"/>
            <a:ext cx="3879850" cy="455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 descr="File0068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0825" y="1196975"/>
            <a:ext cx="4294188" cy="294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6" descr="File007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4365625"/>
            <a:ext cx="4754562" cy="2011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2" name="Picture 4" descr="File007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692150"/>
            <a:ext cx="2233613" cy="266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5" descr="File007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580063" y="3860800"/>
            <a:ext cx="2216150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6" descr="File007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31913" y="333375"/>
            <a:ext cx="3735387" cy="267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 descr="File007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23850" y="4221163"/>
            <a:ext cx="3414713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600" decel="1000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600" decel="100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600" decel="100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00FF"/>
                </a:solidFill>
                <a:latin typeface="Times New Roman" pitchFamily="18" charset="0"/>
              </a:rPr>
              <a:t>ENGLAND</a:t>
            </a:r>
            <a:endParaRPr lang="ru-RU" smtClean="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16388" name="Picture 4" descr="PB03041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908050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PB03042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6463" y="3784600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6" descr="File007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3860800"/>
            <a:ext cx="4192588" cy="281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7" descr="туман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5" cstate="email"/>
          <a:srcRect/>
          <a:stretch>
            <a:fillRect/>
          </a:stretch>
        </p:blipFill>
        <p:spPr>
          <a:xfrm>
            <a:off x="4284663" y="908050"/>
            <a:ext cx="4587875" cy="30861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600" decel="100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6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00" decel="100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600" decel="1000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6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00" decel="1000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600" decel="100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6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00" decel="1000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8000"/>
                            </p:stCondLst>
                            <p:childTnLst>
                              <p:par>
                                <p:cTn id="43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6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6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PB02025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60350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 descr="PB02028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7900" y="260350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6" descr="PB02032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8313" y="3500438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 descr="PB03040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43438" y="3644900"/>
            <a:ext cx="4098925" cy="307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 descr="PB01012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484438" y="1484313"/>
            <a:ext cx="4919662" cy="368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200" decel="5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FF"/>
            </a:gs>
            <a:gs pos="17999">
              <a:srgbClr val="99CCFF"/>
            </a:gs>
            <a:gs pos="39000">
              <a:srgbClr val="CC99FF"/>
            </a:gs>
            <a:gs pos="64000">
              <a:srgbClr val="9966FF"/>
            </a:gs>
            <a:gs pos="82001">
              <a:srgbClr val="99CCFF"/>
            </a:gs>
            <a:gs pos="100000">
              <a:srgbClr val="CCCC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20713"/>
            <a:ext cx="8229600" cy="45259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000" i="1" smtClean="0">
                <a:latin typeface="Times New Roman" pitchFamily="18" charset="0"/>
              </a:rPr>
              <a:t>БУДЬТЕ </a:t>
            </a:r>
          </a:p>
          <a:p>
            <a:pPr algn="ctr" eaLnBrk="1" hangingPunct="1">
              <a:buFontTx/>
              <a:buNone/>
            </a:pPr>
            <a:r>
              <a:rPr lang="ru-RU" sz="6000" i="1" smtClean="0">
                <a:latin typeface="Times New Roman" pitchFamily="18" charset="0"/>
              </a:rPr>
              <a:t>ВНИМАТЕЛЬНЫ!</a:t>
            </a:r>
          </a:p>
          <a:p>
            <a:pPr algn="ctr" eaLnBrk="1" hangingPunct="1">
              <a:buFontTx/>
              <a:buNone/>
            </a:pPr>
            <a:endParaRPr lang="ru-RU" sz="6000" i="1" smtClean="0">
              <a:latin typeface="Times New Roman" pitchFamily="18" charset="0"/>
            </a:endParaRPr>
          </a:p>
          <a:p>
            <a:pPr algn="ctr" eaLnBrk="1" hangingPunct="1">
              <a:buFontTx/>
              <a:buNone/>
            </a:pPr>
            <a:r>
              <a:rPr lang="ru-RU" sz="6000" i="1" smtClean="0">
                <a:latin typeface="Times New Roman" pitchFamily="18" charset="0"/>
              </a:rPr>
              <a:t>ЖЕЛАЕМ УСПЕХА!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144</TotalTime>
  <Words>36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Оформление по умолчанию</vt:lpstr>
      <vt:lpstr>MANY LANGUAGES – ONE WORLD МНОГО ЯЗЫКОВ – ОДИН МИР  «LINGUA» – клуб знатоков иностранного языка МОУ ООШ № 8 г.Советска</vt:lpstr>
      <vt:lpstr>THE UNITED KINGDOM OF GREAT BRITAIN AND NORTHERN IREALND </vt:lpstr>
      <vt:lpstr>SCOTLAND</vt:lpstr>
      <vt:lpstr>Слайд 4</vt:lpstr>
      <vt:lpstr>NORTHERN IRELAND</vt:lpstr>
      <vt:lpstr>Слайд 6</vt:lpstr>
      <vt:lpstr>ENGLAND</vt:lpstr>
      <vt:lpstr>Слайд 8</vt:lpstr>
      <vt:lpstr>Слайд 9</vt:lpstr>
    </vt:vector>
  </TitlesOfParts>
  <Company>Организация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MANY LANGUAGES – ONE WORLD МНОГО ЯЗЫКОВ – ОДИН МИР  «LINGUA» – клуб знатоков  иностранного языка</dc:title>
  <dc:creator>Customer</dc:creator>
  <cp:lastModifiedBy>Admin</cp:lastModifiedBy>
  <cp:revision>9</cp:revision>
  <dcterms:created xsi:type="dcterms:W3CDTF">2008-02-12T19:05:36Z</dcterms:created>
  <dcterms:modified xsi:type="dcterms:W3CDTF">2009-01-25T13:48:00Z</dcterms:modified>
</cp:coreProperties>
</file>