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0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4AB73-33A0-4E53-8C37-78660BB0866D}" type="datetimeFigureOut">
              <a:rPr lang="ru-RU" smtClean="0"/>
              <a:t>14.05.2008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A0325-B7FF-4BBF-A754-114B93B8F2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0A9332-ABC3-4E21-B95F-CBB3143E3B44}" type="datetimeFigureOut">
              <a:rPr lang="ru-RU" smtClean="0"/>
              <a:pPr/>
              <a:t>14.05.2008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F5DA09-56B1-4ADA-B90B-AE2C2D5E9C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latin typeface="Monotype Corsiva" pitchFamily="66" charset="0"/>
              </a:rPr>
              <a:t>Все о диетах</a:t>
            </a:r>
            <a:endParaRPr lang="ru-RU" sz="8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Диета Ангела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183880" cy="41879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Продолжительность диеты 13 дней. К концу 13 дня вы худеете на 7-8 кг. На 14 день можете есть, что хотите, но умеренно. Эта диета изменит Ваш обмен веществ. Вы три года не будете поправляться. Во время соблюдения диеты обязательно делать зарядку и массаж.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onotype Corsiva" pitchFamily="66" charset="0"/>
                <a:hlinkClick r:id="rId2" action="ppaction://hlinksldjump"/>
              </a:rPr>
              <a:t>почитаем</a:t>
            </a:r>
            <a:endParaRPr lang="ru-RU" dirty="0" smtClean="0">
              <a:latin typeface="Monotype Corsiva" pitchFamily="66" charset="0"/>
            </a:endParaRPr>
          </a:p>
        </p:txBody>
      </p:sp>
      <p:pic>
        <p:nvPicPr>
          <p:cNvPr id="2050" name="Picture 2" descr="C:\Documents and Settings\111\Мои документы\Мои рисунки\84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000504"/>
            <a:ext cx="1140368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Понедельник</a:t>
            </a:r>
          </a:p>
          <a:p>
            <a:pPr>
              <a:buNone/>
            </a:pPr>
            <a:r>
              <a:rPr lang="ru-RU" dirty="0" smtClean="0"/>
              <a:t>Завтрак: черный кофе без сахара.</a:t>
            </a:r>
          </a:p>
          <a:p>
            <a:pPr>
              <a:buNone/>
            </a:pPr>
            <a:r>
              <a:rPr lang="ru-RU" dirty="0" smtClean="0"/>
              <a:t>Обед: 2 яйца вкрутую, 1 помидор и зеленый салат.</a:t>
            </a:r>
          </a:p>
          <a:p>
            <a:pPr>
              <a:buNone/>
            </a:pPr>
            <a:r>
              <a:rPr lang="ru-RU" dirty="0" smtClean="0"/>
              <a:t>Ужин: большой бифштекс, жаренный под прессом в небольшом количестве растительного масла.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Вторник</a:t>
            </a:r>
          </a:p>
          <a:p>
            <a:pPr>
              <a:buNone/>
            </a:pPr>
            <a:r>
              <a:rPr lang="ru-RU" dirty="0" smtClean="0"/>
              <a:t>Завтрак: черный кофе без сахара с сухариком.</a:t>
            </a:r>
          </a:p>
          <a:p>
            <a:pPr>
              <a:buNone/>
            </a:pPr>
            <a:r>
              <a:rPr lang="ru-RU" dirty="0" smtClean="0"/>
              <a:t>Обед: большой бифштекс, жаренный под прессом с зеленым салатом и помидор.</a:t>
            </a:r>
          </a:p>
          <a:p>
            <a:pPr>
              <a:buNone/>
            </a:pPr>
            <a:r>
              <a:rPr lang="ru-RU" dirty="0" smtClean="0"/>
              <a:t>Ужин: порция супа.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Среда</a:t>
            </a:r>
          </a:p>
          <a:p>
            <a:pPr>
              <a:buNone/>
            </a:pPr>
            <a:r>
              <a:rPr lang="ru-RU" dirty="0" smtClean="0"/>
              <a:t>Завтрак: черный кофе без сахара с сухариком.</a:t>
            </a:r>
          </a:p>
          <a:p>
            <a:pPr>
              <a:buNone/>
            </a:pPr>
            <a:r>
              <a:rPr lang="ru-RU" dirty="0" smtClean="0"/>
              <a:t>Обед: большой бифштекс, жаренный под прессом с зеленым салатом.</a:t>
            </a:r>
          </a:p>
          <a:p>
            <a:pPr>
              <a:buNone/>
            </a:pPr>
            <a:r>
              <a:rPr lang="ru-RU" dirty="0" smtClean="0"/>
              <a:t>Ужин: 2 яйца вкрутую с 2-мя ломтиками нежирной ветчины.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Четверг</a:t>
            </a:r>
          </a:p>
          <a:p>
            <a:pPr>
              <a:buNone/>
            </a:pPr>
            <a:r>
              <a:rPr lang="ru-RU" dirty="0" smtClean="0"/>
              <a:t>Завтрак: черный кофе без сахара с сухариком.</a:t>
            </a:r>
          </a:p>
          <a:p>
            <a:pPr>
              <a:buNone/>
            </a:pPr>
            <a:r>
              <a:rPr lang="ru-RU" dirty="0" smtClean="0"/>
              <a:t>Обед: 1 яйцо, 1 морковь, сыр.</a:t>
            </a:r>
          </a:p>
          <a:p>
            <a:pPr>
              <a:buNone/>
            </a:pPr>
            <a:r>
              <a:rPr lang="ru-RU" dirty="0" smtClean="0"/>
              <a:t>Ужин: фруктовый салат, стакан кефира.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Пятница</a:t>
            </a:r>
          </a:p>
          <a:p>
            <a:pPr>
              <a:buNone/>
            </a:pPr>
            <a:r>
              <a:rPr lang="ru-RU" dirty="0" smtClean="0"/>
              <a:t>Завтрак: тертая морковь с лимоном.</a:t>
            </a:r>
          </a:p>
          <a:p>
            <a:pPr>
              <a:buNone/>
            </a:pPr>
            <a:r>
              <a:rPr lang="ru-RU" dirty="0" smtClean="0"/>
              <a:t>Обед: порция рыбы, жаренной под прессом и помидор.</a:t>
            </a:r>
          </a:p>
          <a:p>
            <a:pPr>
              <a:buNone/>
            </a:pPr>
            <a:r>
              <a:rPr lang="ru-RU" dirty="0" smtClean="0"/>
              <a:t>Ужин: большой бифштекс, жаренный под прессом с зеленым салатом.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Суббота</a:t>
            </a:r>
          </a:p>
          <a:p>
            <a:pPr>
              <a:buNone/>
            </a:pPr>
            <a:r>
              <a:rPr lang="ru-RU" dirty="0" smtClean="0"/>
              <a:t>Завтрак: черный кофе без сахара с сухариком.</a:t>
            </a:r>
          </a:p>
          <a:p>
            <a:pPr>
              <a:buNone/>
            </a:pPr>
            <a:r>
              <a:rPr lang="ru-RU" dirty="0" smtClean="0"/>
              <a:t>Обед: порция цыпленка, жаренного без жира, зеленый салат.</a:t>
            </a:r>
          </a:p>
          <a:p>
            <a:pPr>
              <a:buNone/>
            </a:pPr>
            <a:r>
              <a:rPr lang="ru-RU" dirty="0" smtClean="0"/>
              <a:t>Ужин: большой бифштекс, зеленый салат.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05156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Яблочная диета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41879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Яблоки – это весьма ценный продукт, который содержит почти все необходимые организму витамины и минеральные вещества. Яблочная диета поможет снизить вес, восстановить нарушенный обмен веществ, кроме этого, она также рекомендована гипертоникам; людям с почечной недостаточностью и недостаточностью кровообращения; нефрите; при болезнях печени и желчных путей. Плюсы яблочной диеты в том, что ее не нужно соблюдать неделями, доводя себя до состояния, когда противен один вид яблок.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onotype Corsiva" pitchFamily="66" charset="0"/>
                <a:hlinkClick r:id="rId2" action="ppaction://hlinksldjump"/>
              </a:rPr>
              <a:t>почитаем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1026" name="Picture 2" descr="C:\Documents and Settings\111\Рабочий стол\5454545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571480"/>
            <a:ext cx="1071570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Monotype Corsiva" pitchFamily="66" charset="0"/>
              </a:rPr>
              <a:t>На недельную яблочную диету решаются либо самые отважные, либо обожающие яблоки. Особых рекомендаций для этой диеты нет, ну разве что оговаривается количество съедаемых яблок: понедельник - 1 кг яблок; вторник - 1,5 кг яблок; среда - 2 кг яблок; четверг - 2 кг яблок; пятница - 1,5 кг яблок; суббота - 1 кг яблок. Есть их необязательно сырыми, можно делать низкокалорийные блюда. Пить можно воду и зеленый чай, и если уж совсем невмоготу – то позволить себе пожевать немного черного хлеба.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Шоколадная</a:t>
            </a:r>
            <a:r>
              <a:rPr lang="ru-RU" sz="4000" dirty="0" smtClean="0"/>
              <a:t> </a:t>
            </a:r>
            <a:r>
              <a:rPr lang="ru-RU" sz="4000" dirty="0" smtClean="0">
                <a:latin typeface="Monotype Corsiva" pitchFamily="66" charset="0"/>
              </a:rPr>
              <a:t>диета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Сладкая и популярная диета нашего времени – шоколадная диета.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Monotype Corsiva" pitchFamily="66" charset="0"/>
                <a:hlinkClick r:id="rId2" action="ppaction://hlinksldjump"/>
              </a:rPr>
              <a:t>почитаем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098" name="Picture 2" descr="C:\Documents and Settings\111\Рабочий стол\9999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2571744"/>
            <a:ext cx="2024074" cy="2024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53275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dirty="0" smtClean="0">
                <a:latin typeface="Monotype Corsiva" pitchFamily="66" charset="0"/>
              </a:rPr>
              <a:t>Собственно диета предполагает собой довольно аскетический дневной рацион который включает в себя только два шоколадных батончика по 40 грамм и чашку кофе без сахара с обезжиренным молоком. Согласно концепции шоколадной диеты пить можно не раньше, чем через 3 часа после приёма пищи. </a:t>
            </a:r>
          </a:p>
          <a:p>
            <a:pPr>
              <a:buNone/>
            </a:pPr>
            <a:r>
              <a:rPr lang="ru-RU" sz="3200" dirty="0" smtClean="0">
                <a:latin typeface="Monotype Corsiva" pitchFamily="66" charset="0"/>
              </a:rPr>
              <a:t>При этом, стоит отметить, в выборе шоколадных блюд предпочтение стоит отдавать горькому шоколаду: он намного полезней и менее калориен. Заметим, что во время диеты необходимо напрочь забыть об употреблении фруктов, овощей и газированной воды. Запомните, любой съеденный фрукт или овощ может стать причиной повышенного аппетита и испортить всю диету. </a:t>
            </a:r>
          </a:p>
          <a:p>
            <a:pPr>
              <a:buNone/>
            </a:pPr>
            <a:r>
              <a:rPr lang="ru-RU" sz="3200" dirty="0" smtClean="0">
                <a:latin typeface="Monotype Corsiva" pitchFamily="66" charset="0"/>
              </a:rPr>
              <a:t>Шоколадная диета, как и большинство </a:t>
            </a:r>
            <a:r>
              <a:rPr lang="ru-RU" sz="3200" dirty="0" err="1" smtClean="0">
                <a:latin typeface="Monotype Corsiva" pitchFamily="66" charset="0"/>
              </a:rPr>
              <a:t>монодиет</a:t>
            </a:r>
            <a:r>
              <a:rPr lang="ru-RU" sz="3200" dirty="0" smtClean="0">
                <a:latin typeface="Monotype Corsiva" pitchFamily="66" charset="0"/>
              </a:rPr>
              <a:t>, имеет две стороны медали. С одной стороны, эти «шоколадные» дни способствуют довольно заметному похудению, к тому же, данная система питания не имеет дефицита     сахара, столь необходимого нашему организму. Но с другой стороны, диета          может пагубно сказаться на здоровье печени, поэтому она отнюдь не является панацеей в длительной, а тем более, постоянной борьбе с лишним </a:t>
            </a:r>
            <a:r>
              <a:rPr lang="ru-RU" sz="3400" dirty="0" smtClean="0">
                <a:latin typeface="Monotype Corsiva" pitchFamily="66" charset="0"/>
              </a:rPr>
              <a:t>весом. </a:t>
            </a:r>
          </a:p>
          <a:p>
            <a:pPr>
              <a:buNone/>
            </a:pPr>
            <a:r>
              <a:rPr lang="ru-RU" sz="2900" dirty="0" smtClean="0">
                <a:latin typeface="Monotype Corsiva" pitchFamily="66" charset="0"/>
              </a:rPr>
              <a:t> </a:t>
            </a:r>
          </a:p>
          <a:p>
            <a:endParaRPr lang="ru-RU" dirty="0"/>
          </a:p>
        </p:txBody>
      </p:sp>
      <p:pic>
        <p:nvPicPr>
          <p:cNvPr id="3075" name="Picture 3" descr="C:\Documents and Settings\111\Рабочий стол\imageview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429132"/>
            <a:ext cx="1071570" cy="14359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0715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00174"/>
            <a:ext cx="8183880" cy="450059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Работу выполнила:</a:t>
            </a:r>
          </a:p>
          <a:p>
            <a:pPr>
              <a:buNone/>
            </a:pPr>
            <a:r>
              <a:rPr lang="ru-RU" dirty="0" smtClean="0"/>
              <a:t>                                ученица 8«</a:t>
            </a:r>
            <a:r>
              <a:rPr lang="ru-RU" dirty="0" err="1" smtClean="0"/>
              <a:t>д</a:t>
            </a:r>
            <a:r>
              <a:rPr lang="ru-RU" dirty="0" smtClean="0"/>
              <a:t>»класса </a:t>
            </a:r>
          </a:p>
          <a:p>
            <a:pPr>
              <a:buNone/>
            </a:pPr>
            <a:r>
              <a:rPr lang="ru-RU" dirty="0" smtClean="0"/>
              <a:t>                                Макарова Валерия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</TotalTime>
  <Words>469</Words>
  <Application>Microsoft Office PowerPoint</Application>
  <PresentationFormat>Экран (4:3)</PresentationFormat>
  <Paragraphs>53</Paragraphs>
  <Slides>8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Все о диетах</vt:lpstr>
      <vt:lpstr>Диета Ангела</vt:lpstr>
      <vt:lpstr>Слайд 3</vt:lpstr>
      <vt:lpstr>Яблочная диета</vt:lpstr>
      <vt:lpstr>Слайд 5</vt:lpstr>
      <vt:lpstr>Шоколадная диета</vt:lpstr>
      <vt:lpstr>Слайд 7</vt:lpstr>
      <vt:lpstr>Слайд 8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 о диетах</dc:title>
  <dc:creator>1</dc:creator>
  <cp:lastModifiedBy>www.PHILka.RU</cp:lastModifiedBy>
  <cp:revision>6</cp:revision>
  <dcterms:created xsi:type="dcterms:W3CDTF">2008-04-11T09:29:56Z</dcterms:created>
  <dcterms:modified xsi:type="dcterms:W3CDTF">2008-05-14T10:25:06Z</dcterms:modified>
</cp:coreProperties>
</file>