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8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114B1C"/>
    <a:srgbClr val="155D0F"/>
    <a:srgbClr val="660033"/>
    <a:srgbClr val="996633"/>
    <a:srgbClr val="4D4D4D"/>
    <a:srgbClr val="336600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reekroman.ru/img/gallery/large/pegasus05.htm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114B1C"/>
                </a:solidFill>
              </a:rPr>
              <a:t>Интегрированный урок русского языка и трудового обучения.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155D0F"/>
                </a:solidFill>
              </a:rPr>
              <a:t>4 класс.</a:t>
            </a:r>
            <a:endParaRPr lang="ru-RU" dirty="0">
              <a:solidFill>
                <a:srgbClr val="155D0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786190"/>
            <a:ext cx="8062912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993300"/>
                </a:solidFill>
              </a:rPr>
              <a:t>Развитие речи. Составление повествовательного текста «История одной лошади». </a:t>
            </a:r>
          </a:p>
          <a:p>
            <a:pPr algn="ctr"/>
            <a:r>
              <a:rPr lang="ru-RU" b="1" dirty="0" smtClean="0">
                <a:solidFill>
                  <a:srgbClr val="993300"/>
                </a:solidFill>
              </a:rPr>
              <a:t>Создание поделки из бумаги «Пегас»</a:t>
            </a:r>
            <a:endParaRPr lang="ru-RU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428605"/>
            <a:ext cx="700089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Крылатый конь в греческой мифологии-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Пегас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удара копытом Пегаса возник источник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Ипокрена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из которого черпали вдохновение поэты.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Пегас- образ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поэтического вдохновения</a:t>
            </a:r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iml" descr="Пегас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714752"/>
            <a:ext cx="400052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857356" y="1071546"/>
            <a:ext cx="542928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</a:t>
            </a:r>
            <a:r>
              <a:rPr kumimoji="0" lang="ru-RU" sz="3600" b="1" i="0" u="sng" strike="noStrike" cap="none" normalizeH="0" baseline="0" dirty="0" err="1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фантограммы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Жила-была лошадь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Однажды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Благодарность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42"/>
            <a:ext cx="8358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333300"/>
                </a:solidFill>
              </a:rPr>
              <a:t>Лошадь- крупное стройное животное. У неё продолговатая голова, узкая вытянутая шея, широкая грудь, сильное туловище и стройные ноги.</a:t>
            </a:r>
            <a:endParaRPr lang="ru-RU" sz="3200" b="1" dirty="0">
              <a:solidFill>
                <a:srgbClr val="333300"/>
              </a:solidFill>
            </a:endParaRPr>
          </a:p>
        </p:txBody>
      </p:sp>
      <p:pic>
        <p:nvPicPr>
          <p:cNvPr id="1027" name="Picture 3" descr="E:\Мои документы\KLIP-ART\ClipArts\Преключения (bonus 3000)\064050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3571900" cy="35942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333300"/>
                </a:solidFill>
              </a:rPr>
              <a:t>До изобретения машин лошадь использовалась как транспорт. Лошади-</a:t>
            </a:r>
            <a:r>
              <a:rPr lang="ru-RU" sz="2400" b="1" u="sng" dirty="0" smtClean="0">
                <a:solidFill>
                  <a:srgbClr val="333300"/>
                </a:solidFill>
              </a:rPr>
              <a:t>тяжеловозы</a:t>
            </a:r>
            <a:r>
              <a:rPr lang="ru-RU" sz="2400" b="1" dirty="0" smtClean="0">
                <a:solidFill>
                  <a:srgbClr val="333300"/>
                </a:solidFill>
              </a:rPr>
              <a:t> перевозили грузы и людей. Такой транспорт назывался </a:t>
            </a:r>
            <a:r>
              <a:rPr lang="ru-RU" sz="2400" b="1" u="sng" dirty="0" smtClean="0">
                <a:solidFill>
                  <a:srgbClr val="333300"/>
                </a:solidFill>
              </a:rPr>
              <a:t>гужевым</a:t>
            </a:r>
            <a:r>
              <a:rPr lang="ru-RU" sz="2400" b="1" dirty="0" smtClean="0">
                <a:solidFill>
                  <a:srgbClr val="333300"/>
                </a:solidFill>
              </a:rPr>
              <a:t>.</a:t>
            </a:r>
            <a:endParaRPr lang="ru-RU" sz="2400" b="1" dirty="0">
              <a:solidFill>
                <a:srgbClr val="333300"/>
              </a:solidFill>
            </a:endParaRPr>
          </a:p>
        </p:txBody>
      </p:sp>
      <p:pic>
        <p:nvPicPr>
          <p:cNvPr id="17409" name="Picture 1" descr="E:\моя\recover\Мои документы\KLIP-ART\ClipArts\Преключения (bonus 3000)\08905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643050"/>
            <a:ext cx="3788854" cy="3092460"/>
          </a:xfrm>
          <a:prstGeom prst="rect">
            <a:avLst/>
          </a:prstGeom>
          <a:noFill/>
        </p:spPr>
      </p:pic>
      <p:pic>
        <p:nvPicPr>
          <p:cNvPr id="17410" name="Picture 2" descr="E:\моя\recover\Мои документы\KLIP-ART\ClipArts\Колонисты (фотоархив)\6190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857628"/>
            <a:ext cx="4264823" cy="28432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500042"/>
            <a:ext cx="7715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Существует свыше 200 пород лошадей, выведенных для различных целей.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71546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Лошади по рельсам возили трамваи. Этот вид транспорта назывался </a:t>
            </a:r>
            <a:r>
              <a:rPr lang="ru-RU" sz="3200" b="1" u="sng" dirty="0" smtClean="0">
                <a:solidFill>
                  <a:srgbClr val="002060"/>
                </a:solidFill>
              </a:rPr>
              <a:t>конкой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Конка, 21 К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5176854" cy="318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786314" y="1142984"/>
            <a:ext cx="37861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Лошадь хорошо скачет.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Беговые лошади развивают скорость до 60 км/ч.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Лошади умеют плавать и танцевать. Это используют для обучения цирковых и спортивных лошадей.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Arial" pitchFamily="34" charset="0"/>
            </a:endParaRPr>
          </a:p>
        </p:txBody>
      </p:sp>
      <p:pic>
        <p:nvPicPr>
          <p:cNvPr id="15362" name="Picture 2" descr="E:\моя\recover\Мои документы\KLIP-ART\ClipArts\Преключения (bonus 3000)\06405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2928958" cy="293811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28604"/>
            <a:ext cx="42862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18 веке в степях на берегу Дона была выведена донская порода.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33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лошади хороши под седлом. Казаки полюбили эту породу и с тех пор образ казака всегда связан с конём.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www.hporoda.ru/images/gall/5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000108"/>
            <a:ext cx="29051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край адм"/>
          <p:cNvPicPr>
            <a:picLocks noChangeAspect="1" noChangeArrowheads="1"/>
          </p:cNvPicPr>
          <p:nvPr/>
        </p:nvPicPr>
        <p:blipFill>
          <a:blip r:embed="rId3"/>
          <a:srcRect l="36909" t="27922" r="36909" b="27922"/>
          <a:stretch>
            <a:fillRect/>
          </a:stretch>
        </p:blipFill>
        <p:spPr>
          <a:xfrm>
            <a:off x="4643438" y="3643314"/>
            <a:ext cx="2298846" cy="2714644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Масти лошадей.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786314" y="1714488"/>
            <a:ext cx="4357686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Вороная.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лошади чёрный волосяной покров.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14348" y="4572008"/>
            <a:ext cx="49291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Гнедая.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Туловище животного коричневое, ноги, грива и хвост- чёрные.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Вороная маст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5148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E:\моя\recover\Мои документы\KLIP-ART\ClipArts\Преключения (bonus 3000)\064055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714752"/>
            <a:ext cx="3000396" cy="298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2844" y="3571876"/>
            <a:ext cx="321467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Караковая.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Туловище, голова и ноги чёрные. На морде, вокруг глаз, под брюхом рыжие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подпалины</a:t>
            </a:r>
            <a:r>
              <a:rPr lang="ru-RU" sz="2400" b="1" dirty="0" smtClean="0">
                <a:solidFill>
                  <a:schemeClr val="bg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u="sng" dirty="0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Рыжая.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Лошадь по цвету ближе к оранжевому.</a:t>
            </a:r>
            <a:endParaRPr lang="ru-RU" sz="3600" b="1" dirty="0" smtClean="0">
              <a:solidFill>
                <a:srgbClr val="993300"/>
              </a:solidFill>
              <a:latin typeface="Arial" pitchFamily="34" charset="0"/>
            </a:endParaRPr>
          </a:p>
        </p:txBody>
      </p:sp>
      <p:pic>
        <p:nvPicPr>
          <p:cNvPr id="6" name="Рисунок 5" descr="Рыжая маст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7166"/>
            <a:ext cx="43815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раковая масть (подмасток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571876"/>
            <a:ext cx="59055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57158" y="1000108"/>
            <a:ext cx="31432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Буланая.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Тёмные ноги, грива и хвост. Туловище- жёлтое.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786314" y="4000504"/>
            <a:ext cx="40719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Чубарая.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белом туловище чёрные или коричневые пятна, или по тёмному- белые пятна.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13316" name="Picture 4" descr="E:\моя\recover\Мои документы\KLIP-ART\ClipArts\Преключения (bonus 3000)\064050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93070"/>
            <a:ext cx="3075365" cy="2969649"/>
          </a:xfrm>
          <a:prstGeom prst="rect">
            <a:avLst/>
          </a:prstGeom>
          <a:noFill/>
        </p:spPr>
      </p:pic>
      <p:pic>
        <p:nvPicPr>
          <p:cNvPr id="6" name="Рисунок 5" descr="Буланая масть (подмасток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714356"/>
            <a:ext cx="38957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5">
      <a:dk1>
        <a:sysClr val="windowText" lastClr="000000"/>
      </a:dk1>
      <a:lt1>
        <a:sysClr val="window" lastClr="FFFFFF"/>
      </a:lt1>
      <a:dk2>
        <a:srgbClr val="ABB89D"/>
      </a:dk2>
      <a:lt2>
        <a:srgbClr val="F9E98E"/>
      </a:lt2>
      <a:accent1>
        <a:srgbClr val="ABB89D"/>
      </a:accent1>
      <a:accent2>
        <a:srgbClr val="E3E7DE"/>
      </a:accent2>
      <a:accent3>
        <a:srgbClr val="D1CFDA"/>
      </a:accent3>
      <a:accent4>
        <a:srgbClr val="FCF4C6"/>
      </a:accent4>
      <a:accent5>
        <a:srgbClr val="C7CFBD"/>
      </a:accent5>
      <a:accent6>
        <a:srgbClr val="ABB89D"/>
      </a:accent6>
      <a:hlink>
        <a:srgbClr val="00C8C3"/>
      </a:hlink>
      <a:folHlink>
        <a:srgbClr val="C7CFBD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235</TotalTime>
  <Words>278</Words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Интегрированный урок русского языка и трудового обучения.  4 класс.</vt:lpstr>
      <vt:lpstr>Слайд 2</vt:lpstr>
      <vt:lpstr>Слайд 3</vt:lpstr>
      <vt:lpstr>Слайд 4</vt:lpstr>
      <vt:lpstr>Слайд 5</vt:lpstr>
      <vt:lpstr>Слайд 6</vt:lpstr>
      <vt:lpstr>Масти лошадей.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русского языка и трудового обучения. 4 класс.</dc:title>
  <cp:lastModifiedBy>user</cp:lastModifiedBy>
  <cp:revision>39</cp:revision>
  <dcterms:modified xsi:type="dcterms:W3CDTF">2009-01-10T21:25:15Z</dcterms:modified>
</cp:coreProperties>
</file>