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3A3B81-AE51-4367-85DB-D155B971D81F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AE5020-867D-4A12-B716-F7D0C75EF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736"/>
            <a:ext cx="7286676" cy="3286148"/>
          </a:xfrm>
        </p:spPr>
        <p:txBody>
          <a:bodyPr>
            <a:noAutofit/>
          </a:bodyPr>
          <a:lstStyle/>
          <a:p>
            <a:pPr algn="ctr"/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Культура    "Серебряного века"</a:t>
            </a:r>
            <a:endParaRPr lang="ru-RU" sz="66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143644"/>
            <a:ext cx="6172200" cy="23127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5214974" cy="48577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Мы встречались с тобой на закате.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Ты веслом рассекала залив.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Я любил твое белое платье,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Утонченность мечты разлюбив.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/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Были странны безмолвные встречи.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Впереди - на песчаной косе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Загорались вечерние свечи.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Кто-то думал о бледной красе…</a:t>
            </a:r>
            <a:r>
              <a:rPr lang="ru-RU" sz="1800" dirty="0" smtClean="0">
                <a:solidFill>
                  <a:schemeClr val="bg2"/>
                </a:solidFill>
              </a:rPr>
              <a:t/>
            </a:r>
            <a:br>
              <a:rPr lang="ru-RU" sz="1800" dirty="0" smtClean="0">
                <a:solidFill>
                  <a:schemeClr val="bg2"/>
                </a:solidFill>
              </a:rPr>
            </a:br>
            <a:r>
              <a:rPr lang="ru-RU" sz="1800" dirty="0" smtClean="0">
                <a:solidFill>
                  <a:schemeClr val="bg2"/>
                </a:solidFill>
              </a:rPr>
              <a:t/>
            </a:r>
            <a:br>
              <a:rPr lang="ru-RU" sz="1800" dirty="0" smtClean="0">
                <a:solidFill>
                  <a:schemeClr val="bg2"/>
                </a:solidFill>
              </a:rPr>
            </a:br>
            <a:r>
              <a:rPr lang="ru-RU" sz="1800" dirty="0" smtClean="0">
                <a:solidFill>
                  <a:schemeClr val="bg2"/>
                </a:solidFill>
              </a:rPr>
              <a:t/>
            </a:r>
            <a:br>
              <a:rPr lang="ru-RU" sz="1800" dirty="0" smtClean="0">
                <a:solidFill>
                  <a:schemeClr val="bg2"/>
                </a:solidFill>
              </a:rPr>
            </a:br>
            <a:r>
              <a:rPr lang="ru-RU" sz="1800" dirty="0" smtClean="0">
                <a:solidFill>
                  <a:schemeClr val="bg2"/>
                </a:solidFill>
              </a:rPr>
              <a:t> </a:t>
            </a:r>
            <a:br>
              <a:rPr lang="ru-RU" sz="1800" dirty="0" smtClean="0">
                <a:solidFill>
                  <a:schemeClr val="bg2"/>
                </a:solidFill>
              </a:rPr>
            </a:b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43504" y="3571876"/>
            <a:ext cx="3571900" cy="10715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А.А. БЛОК</a:t>
            </a:r>
          </a:p>
          <a:p>
            <a:endParaRPr lang="ru-RU" dirty="0"/>
          </a:p>
        </p:txBody>
      </p:sp>
      <p:pic>
        <p:nvPicPr>
          <p:cNvPr id="20482" name="Picture 2" descr="C:\Documents and Settings\хозяин\Рабочий стол\Открытый урок\05lit00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998" y="285729"/>
            <a:ext cx="2794655" cy="364333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Documents and Settings\хозяин\Рабочий стол\Открытый урок\b_043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10502" b="13646"/>
          <a:stretch>
            <a:fillRect/>
          </a:stretch>
        </p:blipFill>
        <p:spPr bwMode="auto">
          <a:xfrm>
            <a:off x="785786" y="214290"/>
            <a:ext cx="7500990" cy="633200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Documents and Settings\хозяин\Рабочий стол\Открытый урок\p_018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9753" b="13320"/>
          <a:stretch>
            <a:fillRect/>
          </a:stretch>
        </p:blipFill>
        <p:spPr bwMode="auto">
          <a:xfrm>
            <a:off x="857224" y="214289"/>
            <a:ext cx="7286676" cy="623830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хозяин\Рабочий стол\ФЕСТИВАЛЬ Открытый урок\konchalovsky_09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6950" r="10249" b="7085"/>
          <a:stretch>
            <a:fillRect/>
          </a:stretch>
        </p:blipFill>
        <p:spPr bwMode="auto">
          <a:xfrm rot="21181629">
            <a:off x="60100" y="560865"/>
            <a:ext cx="6007440" cy="488739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5" name="Picture 3" descr="C:\Documents and Settings\хозяин\Рабочий стол\ФЕСТИВАЛЬ Открытый урок\E1CA6OJBZFCA6C0Z3TCADJA6VLCAJ24P7FCAJIHCM5CA6V5KMJCA3JA734CATD6F3HCAYKMEA5CA4YGPGQCA5LCJ5ECA8KPTO4CAP8NQ71CAK9HH49CAJGC7N0CA58DJRNCAYRTWBACAN1JLDPCASWOP9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0399">
            <a:off x="4581822" y="2992111"/>
            <a:ext cx="4193667" cy="288314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7467600" cy="714372"/>
          </a:xfrm>
        </p:spPr>
        <p:txBody>
          <a:bodyPr>
            <a:noAutofit/>
          </a:bodyPr>
          <a:lstStyle/>
          <a:p>
            <a:pPr algn="ctr"/>
            <a:r>
              <a:rPr lang="ru-RU" sz="4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 Кончаловский</a:t>
            </a:r>
            <a:endParaRPr lang="ru-RU" sz="4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5273E-7 L -0.45087 -0.009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14686"/>
            <a:ext cx="392909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В.В. Маяковский</a:t>
            </a: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C:\Documents and Settings\хозяин\Рабочий стол\Открытый урок\pm_035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888580" cy="321471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000496" y="1571612"/>
            <a:ext cx="42148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Стихотворение «Нате!» было прочитано Маяковским </a:t>
            </a:r>
            <a:endParaRPr lang="ru-RU" sz="2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октября 1913 года на открытии литературного кабаре «Розовый фонарь» в </a:t>
            </a:r>
            <a:r>
              <a:rPr lang="ru-RU" sz="20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Мамоновском</a:t>
            </a: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переулке в Москве. Чтение возмутило присутствовавшую публику и вызвало скандал. В раннем варианте автобиографии Маяковский рассказывал, что после этого чтения кабаре закрыли.</a:t>
            </a:r>
          </a:p>
        </p:txBody>
      </p:sp>
      <p:pic>
        <p:nvPicPr>
          <p:cNvPr id="4098" name="Picture 2" descr="C:\Documents and Settings\хозяин\Рабочий стол\ФЕСТИВАЛЬ Открытый урок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79483">
            <a:off x="2206422" y="4603982"/>
            <a:ext cx="1692222" cy="19428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643314"/>
            <a:ext cx="400052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 Ахматова</a:t>
            </a:r>
            <a:endParaRPr lang="ru-RU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 descr="C:\Documents and Settings\хозяин\Рабочий стол\Открытый урок\a_706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357586" cy="373666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6" name="Picture 2" descr="C:\Documents and Settings\хозяин\Рабочий стол\ФЕСТИВАЛЬ Открытый урок\a-nau4il_4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56158">
            <a:off x="4209132" y="351397"/>
            <a:ext cx="4092822" cy="532066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785786" y="4786322"/>
            <a:ext cx="5286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"…Я была тогда с моим народом, 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Там, где мой народ, к несчастью, был". 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Анна Ахматова, действительно пережила со страной все – и крушение империи, и красный террор, и войну. 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хозяин\Рабочий стол\ФЕСТИВАЛЬ Открытый урок\lanseray_276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058" t="2480" r="4806" b="8526"/>
          <a:stretch>
            <a:fillRect/>
          </a:stretch>
        </p:blipFill>
        <p:spPr bwMode="auto">
          <a:xfrm>
            <a:off x="642910" y="642918"/>
            <a:ext cx="8025649" cy="550072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Е. Лансере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64344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С.В. Рахманинов</a:t>
            </a:r>
            <a:endParaRPr lang="ru-RU" sz="60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5602" name="Picture 2" descr="C:\Documents and Settings\хозяин\Рабочий стол\Открытый урок\pr_021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04"/>
            <a:ext cx="4044012" cy="450059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7572428" cy="1714512"/>
          </a:xfrm>
        </p:spPr>
        <p:txBody>
          <a:bodyPr>
            <a:normAutofit/>
          </a:bodyPr>
          <a:lstStyle/>
          <a:p>
            <a:pPr algn="ctr"/>
            <a:r>
              <a:rPr lang="ru-RU" sz="5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ТЕСТИРОВАНИЕ</a:t>
            </a:r>
            <a:endParaRPr lang="ru-RU" sz="5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7467600" cy="15001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1600200"/>
            <a:ext cx="6929486" cy="454344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Искусство - есть микроскоп, который наводит художник  на тайны своей души и показывает эти общие тайны  людям </a:t>
            </a:r>
          </a:p>
          <a:p>
            <a:pPr algn="r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Л.Толстой.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43042" y="1928802"/>
            <a:ext cx="6000792" cy="34718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Условия развития русской культуры конца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XIX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начала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XX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века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00562" y="1428736"/>
            <a:ext cx="397192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Философские искания  </a:t>
            </a:r>
          </a:p>
          <a:p>
            <a:pPr algn="ctr">
              <a:buNone/>
            </a:pP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Н.А. Бердяева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хозяин\Рабочий стол\Открытый урок\pb_26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4750109" cy="528641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хозяин\Рабочий стол\Открытый урок\g_053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1463" r="11572"/>
          <a:stretch>
            <a:fillRect/>
          </a:stretch>
        </p:blipFill>
        <p:spPr bwMode="auto">
          <a:xfrm>
            <a:off x="785786" y="714356"/>
            <a:ext cx="4071966" cy="58879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500306"/>
            <a:ext cx="5495940" cy="28575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РЕАЛИЗМ ЭПОХИ «СЕРЕБРЯНОГО ВЕКА»</a:t>
            </a:r>
            <a:endParaRPr lang="ru-RU" sz="4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357826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/>
                </a:solidFill>
              </a:rPr>
              <a:t>М. Горький</a:t>
            </a:r>
            <a:endParaRPr lang="ru-RU" sz="4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7207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М.Н. Ермолова</a:t>
            </a:r>
            <a:endParaRPr lang="ru-RU" sz="5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C:\Documents and Settings\хозяин\Рабочий стол\Открытый урок\e_010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14356"/>
            <a:ext cx="4286280" cy="477021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1435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М.А. Врубель</a:t>
            </a:r>
            <a:endParaRPr lang="ru-RU" sz="54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434" name="Picture 2" descr="C:\Documents and Settings\хозяин\Рабочий стол\Открытый урок\Pv01142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5072098" cy="564475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9" name="Picture 3" descr="C:\Documents and Settings\хозяин\Рабочий стол\Открытый урок\m_052i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9973" b="13091"/>
          <a:stretch>
            <a:fillRect/>
          </a:stretch>
        </p:blipFill>
        <p:spPr bwMode="auto">
          <a:xfrm>
            <a:off x="857224" y="357166"/>
            <a:ext cx="7151349" cy="6123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7252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4310" t="291" r="10345" b="5958"/>
          <a:stretch>
            <a:fillRect/>
          </a:stretch>
        </p:blipFill>
        <p:spPr>
          <a:xfrm>
            <a:off x="2214546" y="419944"/>
            <a:ext cx="4137690" cy="6269228"/>
          </a:xfrm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165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     Культура    "Серебряного века"</vt:lpstr>
      <vt:lpstr>Слайд 2</vt:lpstr>
      <vt:lpstr>Слайд 3</vt:lpstr>
      <vt:lpstr>Слайд 4</vt:lpstr>
      <vt:lpstr>РЕАЛИЗМ ЭПОХИ «СЕРЕБРЯНОГО ВЕКА»</vt:lpstr>
      <vt:lpstr>М.Н. Ермолова</vt:lpstr>
      <vt:lpstr>М.А. Врубель</vt:lpstr>
      <vt:lpstr>Слайд 8</vt:lpstr>
      <vt:lpstr>Слайд 9</vt:lpstr>
      <vt:lpstr>Мы встречались с тобой на закате. Ты веслом рассекала залив. Я любил твое белое платье, Утонченность мечты разлюбив.  Были странны безмолвные встречи. Впереди - на песчаной косе Загорались вечерние свечи. Кто-то думал о бледной красе…     </vt:lpstr>
      <vt:lpstr>Слайд 11</vt:lpstr>
      <vt:lpstr>Слайд 12</vt:lpstr>
      <vt:lpstr>П.П. Кончаловский</vt:lpstr>
      <vt:lpstr>В.В. Маяковский</vt:lpstr>
      <vt:lpstr>А.А. Ахматова</vt:lpstr>
      <vt:lpstr>Е. Лансере</vt:lpstr>
      <vt:lpstr>С.В. Рахманинов</vt:lpstr>
      <vt:lpstr>ТЕСТИРОВАНИЕ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17</cp:revision>
  <dcterms:created xsi:type="dcterms:W3CDTF">2009-01-28T19:32:17Z</dcterms:created>
  <dcterms:modified xsi:type="dcterms:W3CDTF">2009-01-29T16:10:19Z</dcterms:modified>
</cp:coreProperties>
</file>