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70" r:id="rId5"/>
    <p:sldId id="262" r:id="rId6"/>
    <p:sldId id="259" r:id="rId7"/>
    <p:sldId id="263" r:id="rId8"/>
    <p:sldId id="264" r:id="rId9"/>
    <p:sldId id="265" r:id="rId10"/>
    <p:sldId id="273" r:id="rId11"/>
    <p:sldId id="266" r:id="rId12"/>
    <p:sldId id="271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4022-675A-4387-AC3E-9AFC69485CB1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0285-2153-49C4-8DF6-69709F100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CBBA-137A-4A14-90BE-2B2D107F34E6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2EDA-7621-44BF-B1E2-1C46070EF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BE5A-1B7E-4F0B-8111-2311A4EB33DA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A195-9DFE-4999-BF49-3A5F000B3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4514-CD26-4888-9505-7770DA75AAB2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A027-BDB4-4184-9382-E9FF7432B1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C71-F535-4BE6-9A31-4CFF9E186806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109A-D6C3-4FAF-9901-A3E3A5247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C1EB-FB1D-49AC-93B7-57090F46486D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DBF-ABE9-411E-B4D9-EF90F505AF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5055-F731-4FFA-927E-3DC80529369C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B7E0-3E58-47B4-BD06-AA1D5F0FC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D892-927D-4ABB-ADB0-469DA9579C9D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FBC5-14E9-456D-B3D6-BD00B8BDA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9A63-4115-4FBA-BB88-D6041C267F53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C600-E2E5-45D7-BC8D-23B5BBD721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0F0A-5E32-41BA-B8BB-8D18FF72B484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C2A4-27B4-42B5-89DB-6819BD5E5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9B7B-EE3A-48D8-AB7C-A73DD0D82A8A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305E-41D5-4C4F-8390-5516AA53B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0E14F0-9811-442C-9723-762DCB2DD941}" type="datetimeFigureOut">
              <a:rPr lang="ru-RU"/>
              <a:pPr>
                <a:defRPr/>
              </a:pPr>
              <a:t>15.03.2009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CEEDC-A646-415E-B343-0B4F7F3BC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0701f6956a7ec0d2b831d38ab8e3e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566738"/>
            <a:ext cx="87169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188913"/>
            <a:ext cx="9169400" cy="55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86812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0" hangingPunct="0"/>
            <a:endParaRPr lang="ru-RU" sz="4400" b="1">
              <a:latin typeface="Monotype Corsiva" pitchFamily="66" charset="0"/>
            </a:endParaRPr>
          </a:p>
          <a:p>
            <a:pPr indent="269875" algn="ctr" eaLnBrk="0" hangingPunct="0"/>
            <a:r>
              <a:rPr lang="ru-RU" sz="4400" b="1">
                <a:latin typeface="Monotype Corsiva" pitchFamily="66" charset="0"/>
              </a:rPr>
              <a:t>Найти  в толковом словаре значение слов:</a:t>
            </a:r>
          </a:p>
          <a:p>
            <a:pPr indent="269875" algn="ctr" eaLnBrk="0" hangingPunct="0"/>
            <a:endParaRPr lang="ru-RU" sz="4400" b="1">
              <a:latin typeface="Monotype Corsiva" pitchFamily="66" charset="0"/>
            </a:endParaRPr>
          </a:p>
          <a:p>
            <a:pPr indent="269875" algn="ctr" eaLnBrk="0" hangingPunct="0">
              <a:buFont typeface="Arial" charset="0"/>
              <a:buChar char="•"/>
            </a:pPr>
            <a:r>
              <a:rPr lang="ru-RU" sz="6000" b="1">
                <a:latin typeface="Monotype Corsiva" pitchFamily="66" charset="0"/>
              </a:rPr>
              <a:t>Адрес</a:t>
            </a:r>
          </a:p>
          <a:p>
            <a:pPr indent="269875" algn="ctr" eaLnBrk="0" hangingPunct="0">
              <a:buFont typeface="Arial" charset="0"/>
              <a:buChar char="•"/>
            </a:pPr>
            <a:r>
              <a:rPr lang="ru-RU" sz="6000" b="1">
                <a:latin typeface="Monotype Corsiva" pitchFamily="66" charset="0"/>
              </a:rPr>
              <a:t>Адресат</a:t>
            </a:r>
          </a:p>
          <a:p>
            <a:pPr indent="269875" algn="ctr" eaLnBrk="0" hangingPunct="0">
              <a:buFont typeface="Arial" charset="0"/>
              <a:buChar char="•"/>
            </a:pPr>
            <a:r>
              <a:rPr lang="ru-RU" sz="6000" b="1">
                <a:latin typeface="Monotype Corsiva" pitchFamily="66" charset="0"/>
              </a:rPr>
              <a:t>Адресант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0"/>
            <a:ext cx="7000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Виды конвертов</a:t>
            </a:r>
          </a:p>
        </p:txBody>
      </p:sp>
      <p:pic>
        <p:nvPicPr>
          <p:cNvPr id="1026" name="Picture 2" descr="C:\Users\PClub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774223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lub\Pictures\pi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lub\Pictures\pismo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-6350"/>
            <a:ext cx="522446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lub\Pictures\V1%20-%20PismaDedu0490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566988"/>
            <a:ext cx="53340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14938" y="1928813"/>
            <a:ext cx="3929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Почтовый адрес Деда Мороза: </a:t>
            </a:r>
            <a:r>
              <a:rPr lang="ru-RU" sz="2800" b="1">
                <a:latin typeface="Calibri" pitchFamily="34" charset="0"/>
              </a:rPr>
              <a:t>162390, Россия, Вологодская область, город Великий Устюг, дом Деда Мороза. </a:t>
            </a:r>
          </a:p>
          <a:p>
            <a:r>
              <a:rPr lang="ru-RU" sz="2800" b="1" i="1">
                <a:latin typeface="Calibri" pitchFamily="34" charset="0"/>
              </a:rPr>
              <a:t>Электронное письмо </a:t>
            </a:r>
            <a:r>
              <a:rPr lang="ru-RU" sz="2800" b="1">
                <a:latin typeface="Calibri" pitchFamily="34" charset="0"/>
              </a:rPr>
              <a:t>Деду Морозу можно отправить на сайте </a:t>
            </a:r>
            <a:r>
              <a:rPr lang="ru-RU" sz="2800" b="1" i="1">
                <a:latin typeface="Calibri" pitchFamily="34" charset="0"/>
              </a:rPr>
              <a:t>http://www.pochta-DM.ru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0"/>
            <a:ext cx="8786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alibri" pitchFamily="34" charset="0"/>
              </a:rPr>
              <a:t>Домашнее задание</a:t>
            </a:r>
          </a:p>
          <a:p>
            <a:pPr algn="ctr"/>
            <a:endParaRPr lang="ru-RU" sz="4000" b="1" i="1">
              <a:latin typeface="Calibri" pitchFamily="34" charset="0"/>
            </a:endParaRPr>
          </a:p>
          <a:p>
            <a:pPr algn="ctr"/>
            <a:r>
              <a:rPr lang="ru-RU" sz="3200" b="1" i="1">
                <a:latin typeface="Calibri" pitchFamily="34" charset="0"/>
              </a:rPr>
              <a:t>Написать письмо Деду Морозу по адресу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429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Снегурочка</a:t>
            </a:r>
          </a:p>
        </p:txBody>
      </p:sp>
      <p:pic>
        <p:nvPicPr>
          <p:cNvPr id="5" name="Picture 4" descr="Снегур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207963"/>
            <a:ext cx="37973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14375"/>
            <a:ext cx="55006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</a:t>
            </a:r>
            <a:r>
              <a:rPr lang="ru-RU" sz="2400" dirty="0">
                <a:latin typeface="Monotype Corsiva" pitchFamily="66" charset="0"/>
              </a:rPr>
              <a:t>«Здравствуйте, ребята!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   Пишет вам Снегурочка. Мне бы хотелось рассказать, как вы можете стать волшебни-ками. Это совсем нетрудно, просто нужно го-ворить людям волшебные слова, которые под-нимают настроение, помогают в беде. Вы знаете,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</a:t>
            </a:r>
            <a:r>
              <a:rPr lang="ru-RU" sz="2400" dirty="0">
                <a:latin typeface="Monotype Corsiva" pitchFamily="66" charset="0"/>
              </a:rPr>
              <a:t> вовремя сказанное доброе слово может спасти вашего друга или подругу.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   Когда один человек дарит другому радость, то в мире становится больше доброты и счастья. Мне бы хотелось, чтобы мой дедуш-ка вам в этом помог. Напишите ему письмо, поделитесь с ним радостью, расскажите о себе ,своих друзьях и </a:t>
            </a:r>
            <a:r>
              <a:rPr lang="ru-RU" sz="2400">
                <a:latin typeface="Monotype Corsiva" pitchFamily="66" charset="0"/>
              </a:rPr>
              <a:t>своем крае.</a:t>
            </a:r>
            <a:endParaRPr lang="ru-RU" sz="2400" dirty="0"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   Желаю удачи, тепла и хорошего настроения.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    Снегурочка».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-96838"/>
            <a:ext cx="8493125" cy="2157413"/>
          </a:xfrm>
        </p:spPr>
      </p:pic>
      <p:pic>
        <p:nvPicPr>
          <p:cNvPr id="5" name="Содержимое 4" descr="3-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2005013"/>
            <a:ext cx="3436937" cy="4859337"/>
          </a:xfrm>
        </p:spPr>
      </p:pic>
      <p:pic>
        <p:nvPicPr>
          <p:cNvPr id="4" name="Рисунок 3" descr="3dfc960d6bd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993900"/>
            <a:ext cx="53705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714500"/>
            <a:ext cx="90011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3200" b="1">
                <a:latin typeface="Calibri" pitchFamily="34" charset="0"/>
              </a:rPr>
              <a:t>Обращение.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3200" b="1">
                <a:latin typeface="Calibri" pitchFamily="34" charset="0"/>
              </a:rPr>
              <a:t>Текст письма.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3200" b="1">
                <a:latin typeface="Calibri" pitchFamily="34" charset="0"/>
              </a:rPr>
              <a:t>Заключительные формулы вежливости.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3200" b="1">
                <a:latin typeface="Calibri" pitchFamily="34" charset="0"/>
              </a:rPr>
              <a:t>Подпись отправителя.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3200" b="1">
                <a:latin typeface="Calibri" pitchFamily="34" charset="0"/>
              </a:rPr>
              <a:t>Дата.</a:t>
            </a:r>
          </a:p>
        </p:txBody>
      </p:sp>
      <p:pic>
        <p:nvPicPr>
          <p:cNvPr id="4" name="Рисунок 3" descr="0000104310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4138613"/>
            <a:ext cx="2511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3582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Композиция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письма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buk3.jpg"/>
          <p:cNvPicPr>
            <a:picLocks noGrp="1" noChangeAspect="1"/>
          </p:cNvPicPr>
          <p:nvPr>
            <p:ph idx="1"/>
          </p:nvPr>
        </p:nvPicPr>
        <p:blipFill>
          <a:blip r:embed="rId2"/>
          <a:srcRect b="6172"/>
          <a:stretch>
            <a:fillRect/>
          </a:stretch>
        </p:blipFill>
        <p:spPr>
          <a:xfrm>
            <a:off x="-93663" y="0"/>
            <a:ext cx="9237663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Первые письма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 глины</a:t>
            </a:r>
          </a:p>
          <a:p>
            <a:pPr eaLnBrk="1" hangingPunct="1"/>
            <a:r>
              <a:rPr lang="ru-RU" smtClean="0"/>
              <a:t>Из ракушек</a:t>
            </a:r>
          </a:p>
          <a:p>
            <a:pPr eaLnBrk="1" hangingPunct="1"/>
            <a:r>
              <a:rPr lang="ru-RU" smtClean="0"/>
              <a:t>Из веревок различной длины</a:t>
            </a:r>
          </a:p>
          <a:p>
            <a:pPr eaLnBrk="1" hangingPunct="1"/>
            <a:r>
              <a:rPr lang="ru-RU" smtClean="0"/>
              <a:t>Из береста</a:t>
            </a:r>
          </a:p>
          <a:p>
            <a:pPr eaLnBrk="1" hangingPunct="1"/>
            <a:r>
              <a:rPr lang="ru-RU" smtClean="0"/>
              <a:t>С помощью дыма</a:t>
            </a:r>
          </a:p>
          <a:p>
            <a:pPr eaLnBrk="1" hangingPunct="1"/>
            <a:r>
              <a:rPr lang="ru-RU" smtClean="0"/>
              <a:t>Пиктографические письма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h_nam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963613"/>
            <a:ext cx="91567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0"/>
            <a:ext cx="8072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alibri" pitchFamily="34" charset="0"/>
              </a:rPr>
              <a:t>Вы в персидском шатре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jlrce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-6350"/>
            <a:ext cx="3865562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-6350"/>
            <a:ext cx="365125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696ad924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706813"/>
            <a:ext cx="45847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25" y="3706813"/>
            <a:ext cx="4657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714375"/>
            <a:ext cx="85010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/>
            <a:r>
              <a:rPr lang="ru-RU" sz="4400">
                <a:latin typeface="Monotype Corsiva" pitchFamily="66" charset="0"/>
              </a:rPr>
              <a:t>«Здравствуй, Света!</a:t>
            </a:r>
          </a:p>
          <a:p>
            <a:pPr indent="355600"/>
            <a:r>
              <a:rPr lang="ru-RU" sz="4400">
                <a:latin typeface="Monotype Corsiva" pitchFamily="66" charset="0"/>
              </a:rPr>
              <a:t>Я живу хорошо. А как ты живешь? Отметки у меня хорошие. А у тебя какие? Здоровье у меня  тоже хорошее. А какое здоровье у тебя? Напиши мне, какая у вас погода. У нас погода хорошая. Ну все ,писать больше нечего.</a:t>
            </a:r>
          </a:p>
          <a:p>
            <a:pPr indent="355600"/>
            <a:r>
              <a:rPr lang="ru-RU" sz="4400">
                <a:latin typeface="Monotype Corsiva" pitchFamily="66" charset="0"/>
              </a:rPr>
              <a:t>До свидания»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Первые письма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PClub</dc:creator>
  <cp:lastModifiedBy>USER</cp:lastModifiedBy>
  <cp:revision>35</cp:revision>
  <dcterms:created xsi:type="dcterms:W3CDTF">2008-11-07T13:34:25Z</dcterms:created>
  <dcterms:modified xsi:type="dcterms:W3CDTF">2009-03-15T18:17:50Z</dcterms:modified>
</cp:coreProperties>
</file>