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287" r:id="rId3"/>
    <p:sldId id="30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01" r:id="rId14"/>
    <p:sldId id="298" r:id="rId15"/>
    <p:sldId id="299" r:id="rId16"/>
    <p:sldId id="302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6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8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1FAEB-C505-4428-974D-4493642049C8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2762-E6F5-4586-AC82-85ED6FC1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CB77-AC26-460F-99FE-0AC4E131CB1F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D97E-53FC-40DA-86C0-1B1EE923E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Все картинки\анимация\фон, открытки\fon_dv_kosmoplan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929066"/>
            <a:ext cx="745216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Пираты 21 века.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(или  хождение по пропорциям)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700748" cy="6857998"/>
          </a:xfrm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57158" y="571480"/>
            <a:ext cx="358602" cy="401882"/>
          </a:xfrm>
          <a:prstGeom prst="rect">
            <a:avLst/>
          </a:prstGeom>
          <a:noFill/>
        </p:spPr>
      </p:pic>
      <p:pic>
        <p:nvPicPr>
          <p:cNvPr id="5122" name="Picture 2" descr="G:\Все картинки\анимация\буквы\Water_alphabet\fiv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57166"/>
            <a:ext cx="40005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700748" cy="6857997"/>
          </a:xfrm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71472" y="428604"/>
            <a:ext cx="358602" cy="401882"/>
          </a:xfrm>
          <a:prstGeom prst="rect">
            <a:avLst/>
          </a:prstGeom>
          <a:noFill/>
        </p:spPr>
      </p:pic>
      <p:pic>
        <p:nvPicPr>
          <p:cNvPr id="6146" name="Picture 2" descr="G:\Все картинки\анимация\буквы\Water_alphabet\six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85728"/>
            <a:ext cx="3810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700747" cy="6857997"/>
          </a:xfrm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00034" y="428604"/>
            <a:ext cx="358602" cy="401882"/>
          </a:xfrm>
          <a:prstGeom prst="rect">
            <a:avLst/>
          </a:prstGeom>
          <a:noFill/>
        </p:spPr>
      </p:pic>
      <p:pic>
        <p:nvPicPr>
          <p:cNvPr id="7171" name="Picture 3" descr="G:\Все картинки\анимация\буквы\Water_alphabet\seven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14290"/>
            <a:ext cx="4191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Татьяна\Рабочий стол\Урок\картинки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14282" y="1071546"/>
            <a:ext cx="358602" cy="401882"/>
          </a:xfrm>
          <a:prstGeom prst="rect">
            <a:avLst/>
          </a:prstGeom>
          <a:noFill/>
        </p:spPr>
      </p:pic>
      <p:pic>
        <p:nvPicPr>
          <p:cNvPr id="8" name="Picture 3" descr="G:\Все картинки\анимация\буквы\Water_alphabet\eight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928670"/>
            <a:ext cx="40005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" y="0"/>
            <a:ext cx="9700745" cy="6857996"/>
          </a:xfrm>
        </p:spPr>
      </p:pic>
      <p:pic>
        <p:nvPicPr>
          <p:cNvPr id="8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929190" y="428604"/>
            <a:ext cx="358602" cy="401882"/>
          </a:xfrm>
          <a:prstGeom prst="rect">
            <a:avLst/>
          </a:prstGeom>
          <a:noFill/>
        </p:spPr>
      </p:pic>
      <p:pic>
        <p:nvPicPr>
          <p:cNvPr id="9" name="Picture 3" descr="G:\Все картинки\анимация\буквы\Water_alphabet\nin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214290"/>
            <a:ext cx="40005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" y="0"/>
            <a:ext cx="9700745" cy="6857995"/>
          </a:xfrm>
        </p:spPr>
      </p:pic>
      <p:pic>
        <p:nvPicPr>
          <p:cNvPr id="7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14282" y="1285860"/>
            <a:ext cx="285720" cy="320204"/>
          </a:xfrm>
          <a:prstGeom prst="rect">
            <a:avLst/>
          </a:prstGeom>
          <a:noFill/>
        </p:spPr>
      </p:pic>
      <p:pic>
        <p:nvPicPr>
          <p:cNvPr id="8" name="Picture 2" descr="G:\Все картинки\анимация\буквы\Water_alphabet\i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00108"/>
            <a:ext cx="323850" cy="619125"/>
          </a:xfrm>
          <a:prstGeom prst="rect">
            <a:avLst/>
          </a:prstGeom>
          <a:noFill/>
        </p:spPr>
      </p:pic>
      <p:pic>
        <p:nvPicPr>
          <p:cNvPr id="9" name="Picture 4" descr="G:\Все картинки\анимация\буквы\Water_alphabet\o_clr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000108"/>
            <a:ext cx="4572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Татьяна\Рабочий стол\Урок\картинки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14282" y="1357298"/>
            <a:ext cx="358602" cy="401882"/>
          </a:xfrm>
          <a:prstGeom prst="rect">
            <a:avLst/>
          </a:prstGeom>
          <a:noFill/>
        </p:spPr>
      </p:pic>
      <p:pic>
        <p:nvPicPr>
          <p:cNvPr id="10" name="Picture 2" descr="G:\Все картинки\анимация\буквы\Water_alphabet\on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142984"/>
            <a:ext cx="381000" cy="619125"/>
          </a:xfrm>
          <a:prstGeom prst="rect">
            <a:avLst/>
          </a:prstGeom>
          <a:noFill/>
        </p:spPr>
      </p:pic>
      <p:pic>
        <p:nvPicPr>
          <p:cNvPr id="11" name="Picture 3" descr="G:\Все картинки\анимация\буквы\Water_alphabet\on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142984"/>
            <a:ext cx="3810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Татьяна\Рабочий стол\Урок\карти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14282" y="1285860"/>
            <a:ext cx="358602" cy="401882"/>
          </a:xfrm>
          <a:prstGeom prst="rect">
            <a:avLst/>
          </a:prstGeom>
          <a:noFill/>
        </p:spPr>
      </p:pic>
      <p:pic>
        <p:nvPicPr>
          <p:cNvPr id="10" name="Picture 3" descr="G:\Все картинки\анимация\буквы\Water_alphabet\on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071546"/>
            <a:ext cx="381000" cy="619125"/>
          </a:xfrm>
          <a:prstGeom prst="rect">
            <a:avLst/>
          </a:prstGeom>
          <a:noFill/>
        </p:spPr>
      </p:pic>
      <p:pic>
        <p:nvPicPr>
          <p:cNvPr id="11" name="Picture 4" descr="G:\Все картинки\анимация\буквы\Water_alphabet\two_clr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000108"/>
            <a:ext cx="500066" cy="73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Все картинки\анимация\фон, открытки\fon_dv_kosmoplane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3786190"/>
            <a:ext cx="4810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добрый путь!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5" name="Picture 3" descr="G:\Все картинки\анимация\корабли\j030349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57694"/>
            <a:ext cx="1223966" cy="120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kasatkina\Рабочий стол\Урок\картинк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58413" cy="6858000"/>
          </a:xfrm>
          <a:prstGeom prst="rect">
            <a:avLst/>
          </a:prstGeom>
          <a:noFill/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8524872" y="428604"/>
            <a:ext cx="358602" cy="401882"/>
          </a:xfrm>
          <a:prstGeom prst="rect">
            <a:avLst/>
          </a:prstGeom>
          <a:noFill/>
        </p:spPr>
      </p:pic>
      <p:pic>
        <p:nvPicPr>
          <p:cNvPr id="5" name="Picture 3" descr="G:\Все картинки\анимация\буквы\Water_alphabet\one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53500" y="214290"/>
            <a:ext cx="3810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ои рисунки\фоны\70af671174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5" y="0"/>
            <a:ext cx="9148395" cy="6858000"/>
          </a:xfrm>
          <a:prstGeom prst="rect">
            <a:avLst/>
          </a:prstGeom>
          <a:noFill/>
        </p:spPr>
      </p:pic>
      <p:pic>
        <p:nvPicPr>
          <p:cNvPr id="3" name="Picture 2" descr="G:\Все картинки\анимация\буквы\Water_alphabet\two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14380" cy="1055334"/>
          </a:xfrm>
          <a:prstGeom prst="rect">
            <a:avLst/>
          </a:prstGeom>
          <a:noFill/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500034" y="928670"/>
            <a:ext cx="358602" cy="4018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285728"/>
            <a:ext cx="590578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Задание: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реши цепочку,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 узнаешь стоимость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пиратских сокровищ!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(Ответ переходит в следующий пример)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asatkina\Рабочий стол\Урок\картинки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2" name="Picture 2" descr="G:\Все картинки\анимация\деньги\BIE0FF~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00042"/>
            <a:ext cx="140129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6" name="Picture 2" descr="G:\Все картинки\анимация\деньги\BIE0FF~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700751" cy="6857999"/>
          </a:xfrm>
        </p:spPr>
      </p:pic>
      <p:pic>
        <p:nvPicPr>
          <p:cNvPr id="17410" name="Picture 2" descr="G:\Все картинки\анимация\деньги\BIE0FF~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14422"/>
            <a:ext cx="107157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86644" y="2500306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млрд. 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3286124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млрд. 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4071942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млрд. 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тьяна\Рабочий стол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9797602" cy="702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Все картинки\анимация\буквы\Water_alphabet\three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571504" cy="857256"/>
          </a:xfrm>
          <a:prstGeom prst="rect">
            <a:avLst/>
          </a:prstGeom>
          <a:noFill/>
        </p:spPr>
      </p:pic>
      <p:pic>
        <p:nvPicPr>
          <p:cNvPr id="2052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500034" y="1000108"/>
            <a:ext cx="358602" cy="40188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700750" cy="6857998"/>
          </a:xfrm>
        </p:spPr>
      </p:pic>
      <p:pic>
        <p:nvPicPr>
          <p:cNvPr id="4" name="Picture 4" descr="G:\Все картинки\анимация\буквы\Water_alphabet\n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1571604" y="3643314"/>
            <a:ext cx="358602" cy="401882"/>
          </a:xfrm>
          <a:prstGeom prst="rect">
            <a:avLst/>
          </a:prstGeom>
          <a:noFill/>
        </p:spPr>
      </p:pic>
      <p:pic>
        <p:nvPicPr>
          <p:cNvPr id="3074" name="Picture 2" descr="G:\Все картинки\анимация\буквы\Water_alphabet\four_clr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429000"/>
            <a:ext cx="4191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39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52</cp:revision>
  <dcterms:created xsi:type="dcterms:W3CDTF">2008-12-14T13:04:37Z</dcterms:created>
  <dcterms:modified xsi:type="dcterms:W3CDTF">2009-02-01T17:50:36Z</dcterms:modified>
</cp:coreProperties>
</file>